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3" r:id="rId3"/>
    <p:sldMasterId id="2147483665" r:id="rId4"/>
    <p:sldMasterId id="2147483678" r:id="rId5"/>
    <p:sldMasterId id="2147483683" r:id="rId6"/>
    <p:sldMasterId id="2147483688" r:id="rId7"/>
    <p:sldMasterId id="2147483701" r:id="rId8"/>
    <p:sldMasterId id="2147483714" r:id="rId9"/>
    <p:sldMasterId id="2147483716" r:id="rId10"/>
  </p:sldMasterIdLst>
  <p:notesMasterIdLst>
    <p:notesMasterId r:id="rId12"/>
  </p:notesMasterIdLst>
  <p:handoutMasterIdLst>
    <p:handoutMasterId r:id="rId63"/>
  </p:handoutMasterIdLst>
  <p:sldIdLst>
    <p:sldId id="3274" r:id="rId11"/>
    <p:sldId id="3289" r:id="rId13"/>
    <p:sldId id="3390" r:id="rId14"/>
    <p:sldId id="3396" r:id="rId15"/>
    <p:sldId id="3388" r:id="rId16"/>
    <p:sldId id="3304" r:id="rId17"/>
    <p:sldId id="3278" r:id="rId18"/>
    <p:sldId id="3363" r:id="rId19"/>
    <p:sldId id="3280" r:id="rId20"/>
    <p:sldId id="3311" r:id="rId21"/>
    <p:sldId id="3344" r:id="rId22"/>
    <p:sldId id="3315" r:id="rId23"/>
    <p:sldId id="3316" r:id="rId24"/>
    <p:sldId id="3327" r:id="rId25"/>
    <p:sldId id="3347" r:id="rId26"/>
    <p:sldId id="3338" r:id="rId27"/>
    <p:sldId id="3348" r:id="rId28"/>
    <p:sldId id="3349" r:id="rId29"/>
    <p:sldId id="3328" r:id="rId30"/>
    <p:sldId id="3350" r:id="rId31"/>
    <p:sldId id="3351" r:id="rId32"/>
    <p:sldId id="3330" r:id="rId33"/>
    <p:sldId id="3335" r:id="rId34"/>
    <p:sldId id="3319" r:id="rId35"/>
    <p:sldId id="3354" r:id="rId36"/>
    <p:sldId id="3320" r:id="rId37"/>
    <p:sldId id="3339" r:id="rId38"/>
    <p:sldId id="3356" r:id="rId39"/>
    <p:sldId id="3355" r:id="rId40"/>
    <p:sldId id="3362" r:id="rId41"/>
    <p:sldId id="3345" r:id="rId42"/>
    <p:sldId id="3365" r:id="rId43"/>
    <p:sldId id="3366" r:id="rId44"/>
    <p:sldId id="3367" r:id="rId45"/>
    <p:sldId id="3368" r:id="rId46"/>
    <p:sldId id="3369" r:id="rId47"/>
    <p:sldId id="3370" r:id="rId48"/>
    <p:sldId id="3372" r:id="rId49"/>
    <p:sldId id="3373" r:id="rId50"/>
    <p:sldId id="3374" r:id="rId51"/>
    <p:sldId id="3317" r:id="rId52"/>
    <p:sldId id="3375" r:id="rId53"/>
    <p:sldId id="3377" r:id="rId54"/>
    <p:sldId id="3322" r:id="rId55"/>
    <p:sldId id="3325" r:id="rId56"/>
    <p:sldId id="3324" r:id="rId57"/>
    <p:sldId id="3326" r:id="rId58"/>
    <p:sldId id="3379" r:id="rId59"/>
    <p:sldId id="3341" r:id="rId60"/>
    <p:sldId id="3384" r:id="rId61"/>
    <p:sldId id="3382" r:id="rId62"/>
  </p:sldIdLst>
  <p:sldSz cx="12858750" cy="7232650"/>
  <p:notesSz cx="6858000" cy="9144000"/>
  <p:embeddedFontLst>
    <p:embeddedFont>
      <p:font typeface="Calibri" panose="020F0502020204030204" pitchFamily="34" charset="0"/>
      <p:regular r:id="rId68"/>
      <p:bold r:id="rId69"/>
      <p:italic r:id="rId70"/>
      <p:boldItalic r:id="rId71"/>
    </p:embeddedFont>
    <p:embeddedFont>
      <p:font typeface="微软雅黑 Light" panose="020B0502040204020203" charset="-122"/>
      <p:regular r:id="rId72"/>
    </p:embeddedFont>
    <p:embeddedFont>
      <p:font typeface="楷体" panose="02010609060101010101" charset="-122"/>
      <p:regular r:id="rId73"/>
    </p:embeddedFont>
    <p:embeddedFont>
      <p:font typeface="微软雅黑" panose="020B0503020204020204" pitchFamily="34" charset="-122"/>
      <p:regular r:id="rId74"/>
    </p:embeddedFont>
    <p:embeddedFont>
      <p:font typeface="华文新魏" panose="02010800040101010101" pitchFamily="2" charset="-122"/>
      <p:regular r:id="rId75"/>
    </p:embeddedFont>
    <p:embeddedFont>
      <p:font typeface="等线" panose="02010600030101010101" pitchFamily="2" charset="-122"/>
      <p:regular r:id="rId76"/>
    </p:embeddedFont>
    <p:embeddedFont>
      <p:font typeface="Segoe UI" panose="020B0502040204020203" pitchFamily="34" charset="0"/>
      <p:regular r:id="rId77"/>
      <p:bold r:id="rId78"/>
      <p:italic r:id="rId79"/>
      <p:boldItalic r:id="rId80"/>
    </p:embeddedFont>
    <p:embeddedFont>
      <p:font typeface="Calibri Light" panose="020F0302020204030204" charset="0"/>
      <p:regular r:id="rId81"/>
      <p:italic r:id="rId82"/>
    </p:embeddedFont>
    <p:embeddedFont>
      <p:font typeface="方正小标宋_GBK" panose="03000509000000000000" charset="-122"/>
      <p:regular r:id="rId83"/>
    </p:embeddedFont>
    <p:embeddedFont>
      <p:font typeface="汉仪雅酷黑简" panose="00020600040101010101" charset="-122"/>
      <p:regular r:id="rId84"/>
    </p:embeddedFont>
    <p:embeddedFont>
      <p:font typeface="MiSans Heavy" panose="00000A00000000000000" charset="-122"/>
      <p:bold r:id="rId8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8" userDrawn="1">
          <p15:clr>
            <a:srgbClr val="A4A3A4"/>
          </p15:clr>
        </p15:guide>
        <p15:guide id="2" pos="4134" userDrawn="1">
          <p15:clr>
            <a:srgbClr val="A4A3A4"/>
          </p15:clr>
        </p15:guide>
        <p15:guide id="3" pos="695" userDrawn="1">
          <p15:clr>
            <a:srgbClr val="A4A3A4"/>
          </p15:clr>
        </p15:guide>
        <p15:guide id="4" orient="horz" pos="4321" userDrawn="1">
          <p15:clr>
            <a:srgbClr val="A4A3A4"/>
          </p15:clr>
        </p15:guide>
        <p15:guide id="5" pos="7604" userDrawn="1">
          <p15:clr>
            <a:srgbClr val="A4A3A4"/>
          </p15:clr>
        </p15:guide>
        <p15:guide id="6" pos="466" userDrawn="1">
          <p15:clr>
            <a:srgbClr val="A4A3A4"/>
          </p15:clr>
        </p15:guide>
        <p15:guide id="7" pos="109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墨 吟" initials="墨" lastIdx="1" clrIdx="0"/>
  <p:cmAuthor id="2" name="Suelyn" initials="S" lastIdx="2" clrIdx="1"/>
  <p:cmAuthor id="3" name="张义" initials="张义" lastIdx="1" clrIdx="2"/>
  <p:cmAuthor id="0" name="ppye" initials="p" lastIdx="8" clrIdx="0"/>
  <p:cmAuthor id="4" name="shuxin li" initials="s" lastIdx="1" clrIdx="0"/>
  <p:cmAuthor id="5" name="zhuy" initials="z" lastIdx="1" clrIdx="1"/>
  <p:cmAuthor id="6" name="未恒" initials="未" lastIdx="1" clrIdx="0"/>
  <p:cmAuthor id="7" name="Windows 用户" initials="W" lastIdx="1" clrIdx="0"/>
  <p:cmAuthor id="8" name="玉龙 孙" initials="玉" lastIdx="1" clrIdx="1"/>
  <p:cmAuthor id="10" name="GaryW" initials="G" lastIdx="2" clrIdx="0"/>
  <p:cmAuthor id="11" name="e-works" initials="e" lastIdx="2" clrIdx="2"/>
  <p:cmAuthor id="12" name="未知用户3" initials="未" lastIdx="1" clrIdx="0"/>
  <p:cmAuthor id="13" name="未知用户2" initials="未" lastIdx="1" clrIdx="0"/>
  <p:cmAuthor id="14" name="未知用户4" initials="未" lastIdx="1" clrIdx="0"/>
  <p:cmAuthor id="15" name="未知用户5" initials="未" lastIdx="1" clrIdx="1"/>
  <p:cmAuthor id="16" name="Administrator" initials="A" lastIdx="2" clrIdx="7"/>
  <p:cmAuthor id="17" name="微软用户" initials="微" lastIdx="1" clrIdx="0"/>
  <p:cmAuthor id="18" name="24483" initials="2" lastIdx="2" clrIdx="17"/>
  <p:cmAuthor id="19" name="刘思蜀" initials="刘" lastIdx="1" clrIdx="0"/>
  <p:cmAuthor id="20" name="A5882" initials="A" lastIdx="1" clrIdx="0"/>
  <p:cmAuthor id="22" name=" " initials=" " lastIdx="1" clrIdx="3"/>
  <p:cmAuthor id="23" name="未知用户7" initials="未" lastIdx="1" clrIdx="0"/>
  <p:cmAuthor id="25" name="Hewlett-Packard Company" initials="H" lastIdx="1" clrIdx="0"/>
  <p:cmAuthor id="27" name="肖华 施" initials="肖" lastIdx="2" clrIdx="8"/>
  <p:cmAuthor id="28" name="刘虎" initials="刘" lastIdx="1" clrIdx="0"/>
  <p:cmAuthor id="228" name="Chris Kou" initials="C" lastIdx="1" clrIdx="0"/>
  <p:cmAuthor id="232" name="樊佳佳" initials="樊" lastIdx="59" clrIdx="5"/>
  <p:cmAuthor id="234" name="云峰 贾" initials="云" lastIdx="2" clrIdx="0"/>
  <p:cmAuthor id="237" name="杨彦伟" initials="杨" lastIdx="3" clrIdx="0"/>
  <p:cmAuthor id="238" name="Azfar Mir" initials="A" lastIdx="130" clrIdx="0"/>
  <p:cmAuthor id="239" name="张金玉" initials="张" lastIdx="1" clrIdx="0"/>
  <p:cmAuthor id="240" name="周平" initials="周" lastIdx="0" clrIdx="0"/>
  <p:cmAuthor id="241" name="董 人美" initials="董" lastIdx="4" clrIdx="108"/>
  <p:cmAuthor id="26" name="20070062" initials="2" lastIdx="1" clrIdx="25"/>
  <p:cmAuthor id="29" name="20040304" initials="王犇" lastIdx="1" clrIdx="28"/>
  <p:cmAuthor id="30" name="22031266" initials="2" lastIdx="1" clrIdx="19"/>
  <p:cmAuthor id="31" name="未知用户11" initials="未" lastIdx="1" clrIdx="0"/>
  <p:cmAuthor id="34" name="luyanqi8822@163.com" initials="l" lastIdx="2" clrIdx="9"/>
  <p:cmAuthor id="35" name="20070067" initials="2" lastIdx="1" clrIdx="0"/>
  <p:cmAuthor id="36" name="刘传坤" initials="刘" lastIdx="14" clrIdx="0"/>
  <p:cmAuthor id="38" name="Yuan Yuan" initials="Y" lastIdx="1" clrIdx="0"/>
  <p:cmAuthor id="39" name="范作霖" initials="范" lastIdx="1" clrIdx="22"/>
  <p:cmAuthor id="40" name="张立鑫" initials="张" lastIdx="1" clrIdx="23"/>
  <p:cmAuthor id="41" name="吴铭锐" initials="吴" lastIdx="2" clrIdx="0"/>
  <p:cmAuthor id="42" name="未知用户77" initials="未知用户77" lastIdx="1" clrIdx="0"/>
  <p:cmAuthor id="43" name="YuQing" initials="Y" lastIdx="9" clrIdx="0"/>
  <p:cmAuthor id="44" name="Youwen Sun" initials="Y" lastIdx="3" clrIdx="1"/>
  <p:cmAuthor id="45" name="番茄花园" initials="番" lastIdx="1" clrIdx="0"/>
  <p:cmAuthor id="46" name="evil" initials="e" lastIdx="0" clrIdx="0"/>
  <p:cmAuthor id="47" name="未知" initials="未" lastIdx="1" clrIdx="0"/>
  <p:cmAuthor id="48" name="周满红" initials="周" lastIdx="24" clrIdx="0"/>
  <p:cmAuthor id="50" name="未知用户8" initials="未" lastIdx="2" clrIdx="4"/>
  <p:cmAuthor id="55" name="未知用户20" initials="未" lastIdx="1" clrIdx="0"/>
  <p:cmAuthor id="56" name="未知用户19" initials="未" lastIdx="1" clrIdx="0"/>
  <p:cmAuthor id="57" name="未知用户21" initials="未" lastIdx="1" clrIdx="0"/>
  <p:cmAuthor id="58" name="未知用户14" initials="未" lastIdx="1" clrIdx="0"/>
  <p:cmAuthor id="59" name="未知用户15" initials="未" lastIdx="1" clrIdx="0"/>
  <p:cmAuthor id="60" name="未知用户16" initials="未" lastIdx="4" clrIdx="0"/>
  <p:cmAuthor id="61" name="郝崇" initials="郝" lastIdx="4" clrIdx="1"/>
  <p:cmAuthor id="62" name="吴杰" initials="吴" lastIdx="1" clrIdx="0"/>
  <p:cmAuthor id="63" name="刘丽仙" initials="刘" lastIdx="4" clrIdx="33"/>
  <p:cmAuthor id="64" name="陶川" initials="陶" lastIdx="1" clrIdx="0"/>
  <p:cmAuthor id="65" name="未知用户44" initials="未知用户44" lastIdx="1" clrIdx="0"/>
  <p:cmAuthor id="66" name="andres.x.gomez" initials="a" lastIdx="4" clrIdx="0"/>
  <p:cmAuthor id="67" name="user" initials="u" lastIdx="502" clrIdx="0"/>
  <p:cmAuthor id="68" name="未知用户45" initials="未知用户45" lastIdx="1" clrIdx="0"/>
  <p:cmAuthor id="69" name="贾清山" initials="贾" lastIdx="1" clrIdx="0"/>
  <p:cmAuthor id="70" name="丁芙蓉" initials="丁" lastIdx="4" clrIdx="1"/>
  <p:cmAuthor id="71" name="gtmc" initials="g" lastIdx="0" clrIdx="0"/>
  <p:cmAuthor id="72" name="chunsong_hu" initials="c" lastIdx="0" clrIdx="0"/>
  <p:cmAuthor id="73" name="未知用户23" initials="未" lastIdx="1" clrIdx="1"/>
  <p:cmAuthor id="74" name="未知用户24" initials="未" lastIdx="1" clrIdx="0"/>
  <p:cmAuthor id="75" name="未知用户25" initials="未" lastIdx="1" clrIdx="0"/>
  <p:cmAuthor id="76" name="未知用户26" initials="未" lastIdx="1" clrIdx="0"/>
  <p:cmAuthor id="77" name="未知用户27" initials="未" lastIdx="1" clrIdx="0"/>
  <p:cmAuthor id="78" name="未知用户28" initials="未" lastIdx="1" clrIdx="0"/>
  <p:cmAuthor id="79" name="未知用户29" initials="未" lastIdx="1" clrIdx="0"/>
  <p:cmAuthor id="80" name="未知用户30" initials="未" lastIdx="4" clrIdx="0"/>
  <p:cmAuthor id="81" name="yangkun" initials="y" lastIdx="0" clrIdx="0"/>
  <p:cmAuthor id="82" name="Lenovo User" initials="L" lastIdx="1" clrIdx="0"/>
  <p:cmAuthor id="83" name="hys2" initials="h" lastIdx="1" clrIdx="0"/>
  <p:cmAuthor id="84" name="朱绍春" initials="朱" lastIdx="13" clrIdx="0"/>
  <p:cmAuthor id="85" name="邹洋" initials="邹" lastIdx="2" clrIdx="0"/>
  <p:cmAuthor id="86" name="孟祥超" initials="孟" lastIdx="2" clrIdx="1"/>
  <p:cmAuthor id="87" name="贡鑫" initials="贡" lastIdx="2" clrIdx="0"/>
  <p:cmAuthor id="88" name="administrator1" initials="a" lastIdx="16" clrIdx="2"/>
  <p:cmAuthor id="89" name="杜雪梅" initials="杜" lastIdx="1" clrIdx="0"/>
  <p:cmAuthor id="90" name="仝德志" initials="仝" lastIdx="1" clrIdx="0"/>
  <p:cmAuthor id="91" name="马静" initials="马" lastIdx="0" clrIdx="0"/>
  <p:cmAuthor id="92" name="Qingyunli" initials="Q" lastIdx="24" clrIdx="0"/>
  <p:cmAuthor id="93" name="dell" initials="d" lastIdx="1" clrIdx="4"/>
  <p:cmAuthor id="94" name="叶得会" initials="叶" lastIdx="8" clrIdx="0"/>
  <p:cmAuthor id="96" name="未知用户17" initials="未" lastIdx="1" clrIdx="1"/>
  <p:cmAuthor id="97" name="未知用户18" initials="未" lastIdx="1" clrIdx="0"/>
  <p:cmAuthor id="98" name="liying" initials="l" lastIdx="11" clrIdx="0"/>
  <p:cmAuthor id="100" name="马海燕" initials="马" lastIdx="1" clrIdx="18"/>
  <p:cmAuthor id="101" name="张钦" initials="张" lastIdx="4" clrIdx="4"/>
  <p:cmAuthor id="102" name="桓蕾" initials="桓" lastIdx="1" clrIdx="101"/>
  <p:cmAuthor id="104" name="鲍华明" initials="鲍" lastIdx="1" clrIdx="0"/>
  <p:cmAuthor id="105" name="刘广艳" initials="刘" lastIdx="10" clrIdx="1"/>
  <p:cmAuthor id="106" name="邹积逊" initials="邹" lastIdx="1" clrIdx="0"/>
  <p:cmAuthor id="107" name="yangyanxia" initials="y" lastIdx="1" clrIdx="0"/>
  <p:cmAuthor id="108" name="刘春辉" initials="刘" lastIdx="4" clrIdx="28"/>
  <p:cmAuthor id="109" name="赵兰玉" initials="赵" lastIdx="1" clrIdx="0"/>
  <p:cmAuthor id="110" name="杜娇龙" initials="杜" lastIdx="2" clrIdx="1"/>
  <p:cmAuthor id="111" name="libin1204@163.com" initials="l" lastIdx="1" clrIdx="102"/>
  <p:cmAuthor id="112" name="未知用户67" initials="未知用户67" lastIdx="1" clrIdx="0"/>
  <p:cmAuthor id="113" name="未知用户73" initials="未" lastIdx="4" clrIdx="0"/>
  <p:cmAuthor id="114" name="魏永生" initials="魏" lastIdx="4" clrIdx="17"/>
  <p:cmAuthor id="115" name="未知用户69" initials="未知用户69" lastIdx="9" clrIdx="0"/>
  <p:cmAuthor id="116" name="未知用户70" initials="未知用户70" lastIdx="3" clrIdx="6"/>
  <p:cmAuthor id="117" name="许弘扬" initials="许" lastIdx="1" clrIdx="0"/>
  <p:cmAuthor id="118" name="新萝卜家园" initials="新" lastIdx="0" clrIdx="0"/>
  <p:cmAuthor id="119" name="未知用户71" initials="未知用户71" lastIdx="1" clrIdx="11"/>
  <p:cmAuthor id="120" name="未知用户80" initials="未" lastIdx="4" clrIdx="1"/>
  <p:cmAuthor id="121" name="未知用户81" initials="未" lastIdx="1" clrIdx="0"/>
  <p:cmAuthor id="122" name="未知用户82" initials="未" lastIdx="1" clrIdx="1"/>
  <p:cmAuthor id="123" name="未知用户83" initials="未" lastIdx="1" clrIdx="0"/>
  <p:cmAuthor id="124" name="未知用户84" initials="未" lastIdx="1" clrIdx="0"/>
  <p:cmAuthor id="125" name="未知用户31" initials="未" lastIdx="23" clrIdx="0"/>
  <p:cmAuthor id="126" name="未知用户62" initials="未" lastIdx="33" clrIdx="0"/>
  <p:cmAuthor id="127" name="Lzy" initials="L" lastIdx="1" clrIdx="0"/>
  <p:cmAuthor id="128" name="陈尚文" initials="陈" lastIdx="1" clrIdx="1"/>
  <p:cmAuthor id="129" name="邢志林" initials="邢" lastIdx="1" clrIdx="0"/>
  <p:cmAuthor id="130" name="张 开阔" initials="张" lastIdx="1" clrIdx="104"/>
  <p:cmAuthor id="131" name="原鹏" initials="y" lastIdx="1" clrIdx="105"/>
  <p:cmAuthor id="138" name="shwyq2008@163.com" initials="s" lastIdx="1" clrIdx="34"/>
  <p:cmAuthor id="142" name="User" initials="U" lastIdx="12" clrIdx="0"/>
  <p:cmAuthor id="143" name="毕军(0212009)" initials="毕" lastIdx="10" clrIdx="0"/>
  <p:cmAuthor id="144" name="dadi" initials="d" lastIdx="2" clrIdx="1"/>
  <p:cmAuthor id="145" name="未知用户43" initials="未" lastIdx="4" clrIdx="1"/>
  <p:cmAuthor id="148" name="未知用户46" initials="未" lastIdx="1" clrIdx="0"/>
  <p:cmAuthor id="149" name="未知用户47" initials="未" lastIdx="1" clrIdx="3"/>
  <p:cmAuthor id="150" name="未知用户48" initials="未" lastIdx="2" clrIdx="0"/>
  <p:cmAuthor id="151" name="未知用户49" initials="未" lastIdx="1" clrIdx="0"/>
  <p:cmAuthor id="152" name="未知用户50" initials="未" lastIdx="5" clrIdx="2"/>
  <p:cmAuthor id="153" name="未知用户133" initials="未" lastIdx="21" clrIdx="4"/>
  <p:cmAuthor id="154" name="未知用户134" initials="未" lastIdx="1" clrIdx="1"/>
  <p:cmAuthor id="155" name="未知用户135" initials="未" lastIdx="1" clrIdx="0"/>
  <p:cmAuthor id="156" name="未知用户54" initials="未" lastIdx="18" clrIdx="0"/>
  <p:cmAuthor id="157" name="未知用户55" initials="未" lastIdx="2" clrIdx="0"/>
  <p:cmAuthor id="158" name="未知用户56" initials="未" lastIdx="1" clrIdx="22"/>
  <p:cmAuthor id="159" name="未知用户57" initials="未" lastIdx="24" clrIdx="0"/>
  <p:cmAuthor id="160" name="未知用户58" initials="未" lastIdx="0" clrIdx="0"/>
  <p:cmAuthor id="161" name="未知用户136" initials="未" lastIdx="1" clrIdx="0"/>
  <p:cmAuthor id="162" name="未知用户137" initials="未" lastIdx="1" clrIdx="0"/>
  <p:cmAuthor id="163" name="未知用户146" initials="未" lastIdx="1" clrIdx="0"/>
  <p:cmAuthor id="164" name="未知用户138" initials="未" lastIdx="1" clrIdx="0"/>
  <p:cmAuthor id="165" name="未知用户139" initials="未" lastIdx="4" clrIdx="0"/>
  <p:cmAuthor id="166" name="未知用户140" initials="未" lastIdx="13" clrIdx="0"/>
  <p:cmAuthor id="167" name="未知用户141" initials="未" lastIdx="2" clrIdx="0"/>
  <p:cmAuthor id="168" name="未知用户142" initials="未" lastIdx="2" clrIdx="1"/>
  <p:cmAuthor id="169" name="未知用户143" initials="未" lastIdx="16" clrIdx="2"/>
  <p:cmAuthor id="170" name="未知用户144" initials="未" lastIdx="0" clrIdx="0"/>
  <p:cmAuthor id="171" name="王志刚" initials="王" lastIdx="1" clrIdx="0"/>
  <p:cmAuthor id="172" name="徐光宇" initials="徐" lastIdx="1" clrIdx="0"/>
  <p:cmAuthor id="173" name="mac" initials="m" lastIdx="1" clrIdx="0"/>
  <p:cmAuthor id="174" name="Liu, Leo (MBSHR cs)" initials="L" lastIdx="2" clrIdx="0"/>
  <p:cmAuthor id="175" name="刘豹" initials="刘" lastIdx="0" clrIdx="0"/>
  <p:cmAuthor id="176" name="张艳芳" initials="张" lastIdx="3" clrIdx="0"/>
  <p:cmAuthor id="178" name="志斌 杜" initials="志" lastIdx="5" clrIdx="103"/>
  <p:cmAuthor id="180" name="未知用户88" initials="未" lastIdx="3" clrIdx="0"/>
  <p:cmAuthor id="181" name="未知用户89" initials="未" lastIdx="21" clrIdx="4"/>
  <p:cmAuthor id="182" name="未知用户90" initials="未" lastIdx="1" clrIdx="1"/>
  <p:cmAuthor id="183" name="未知用户91" initials="未" lastIdx="1" clrIdx="0"/>
  <p:cmAuthor id="184" name="未知用户92" initials="未" lastIdx="1" clrIdx="0"/>
  <p:cmAuthor id="185" name="未知用户93" initials="未" lastIdx="1" clrIdx="0"/>
  <p:cmAuthor id="186" name="未知用户94" initials="未" lastIdx="1" clrIdx="0"/>
  <p:cmAuthor id="187" name="未知用户95" initials="未" lastIdx="4" clrIdx="0"/>
  <p:cmAuthor id="188" name="未知用户96" initials="未" lastIdx="13" clrIdx="0"/>
  <p:cmAuthor id="189" name="未知用户97" initials="未" lastIdx="2" clrIdx="0"/>
  <p:cmAuthor id="190" name="未知用户98" initials="未" lastIdx="2" clrIdx="1"/>
  <p:cmAuthor id="191" name="未知用户99" initials="未" lastIdx="16" clrIdx="2"/>
  <p:cmAuthor id="192" name="未知用户100" initials="未" lastIdx="0" clrIdx="0"/>
  <p:cmAuthor id="193" name="未知用户101" initials="未" lastIdx="3" clrIdx="0"/>
  <p:cmAuthor id="195" name="未知用户72" initials="未" lastIdx="2" clrIdx="1"/>
  <p:cmAuthor id="197" name="未知用户74" initials="未" lastIdx="0" clrIdx="0"/>
  <p:cmAuthor id="198" name="未知用户75" initials="未" lastIdx="3" clrIdx="0"/>
  <p:cmAuthor id="199" name="未知用户76" initials="未" lastIdx="21" clrIdx="4"/>
  <p:cmAuthor id="201" name="未知用户78" initials="未" lastIdx="1" clrIdx="0"/>
  <p:cmAuthor id="202" name="未知用户79" initials="未" lastIdx="2" clrIdx="0"/>
  <p:cmAuthor id="208" name="未知用户85" initials="未" lastIdx="2" clrIdx="1"/>
  <p:cmAuthor id="209" name="未知用户86" initials="未" lastIdx="16" clrIdx="2"/>
  <p:cmAuthor id="210" name="李刚" initials="李" lastIdx="3" clrIdx="0"/>
  <p:cmAuthor id="211" name="侯 林" initials="侯" lastIdx="2" clrIdx="35"/>
  <p:cmAuthor id="212" name="徐仕超" initials="徐" lastIdx="1" clrIdx="3"/>
  <p:cmAuthor id="213" name="Pei" initials="P" lastIdx="0" clrIdx="1"/>
  <p:cmAuthor id="214" name="Ying Li" initials="Y" lastIdx="1" clrIdx="2"/>
  <p:cmAuthor id="215" name="lou cynthia" initials="l" lastIdx="1" clrIdx="0"/>
  <p:cmAuthor id="217" name="马红" initials="马" lastIdx="7" clrIdx="0"/>
  <p:cmAuthor id="218" name="Shi Xiao" initials="SX" lastIdx="1" clrIdx="106"/>
  <p:cmAuthor id="219" name="卢 米薇" initials="卢" lastIdx="1" clrIdx="107"/>
  <p:cmAuthor id="222" name="LJ" initials="L" lastIdx="1" clrIdx="221"/>
  <p:cmAuthor id="24" name="威 徐" initials="威" lastIdx="13" clrIdx="9"/>
  <p:cmAuthor id="21" name="Sharon.lin" initials="S" lastIdx="2" clrIdx="17"/>
  <p:cmAuthor id="32" name="未知用户12" initials="未" lastIdx="1" clrIdx="0"/>
  <p:cmAuthor id="37" name="薛 爱东" initials="薛" lastIdx="1" clrIdx="3"/>
  <p:cmAuthor id="33" name="未知用户13" initials="未" lastIdx="7" clrIdx="0"/>
  <p:cmAuthor id="200" name="20060210" initials="2" lastIdx="1" clrIdx="199"/>
  <p:cmAuthor id="1316121247" name="林桦桦" initials="林" lastIdx="1824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F21"/>
    <a:srgbClr val="95B67D"/>
    <a:srgbClr val="FFFFFF"/>
    <a:srgbClr val="B3C9A2"/>
    <a:srgbClr val="C5D7B8"/>
    <a:srgbClr val="C9D9BB"/>
    <a:srgbClr val="009844"/>
    <a:srgbClr val="324274"/>
    <a:srgbClr val="E59406"/>
    <a:srgbClr val="93B4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3" autoAdjust="0"/>
    <p:restoredTop sz="92986" autoAdjust="0"/>
  </p:normalViewPr>
  <p:slideViewPr>
    <p:cSldViewPr showGuides="1">
      <p:cViewPr>
        <p:scale>
          <a:sx n="66" d="100"/>
          <a:sy n="66" d="100"/>
        </p:scale>
        <p:origin x="1236" y="990"/>
      </p:cViewPr>
      <p:guideLst>
        <p:guide orient="horz" pos="438"/>
        <p:guide pos="4134"/>
        <p:guide pos="695"/>
        <p:guide orient="horz" pos="4321"/>
        <p:guide pos="7604"/>
        <p:guide pos="466"/>
        <p:guide pos="1097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5" Type="http://schemas.openxmlformats.org/officeDocument/2006/relationships/font" Target="fonts/font18.fntdata"/><Relationship Id="rId84" Type="http://schemas.openxmlformats.org/officeDocument/2006/relationships/font" Target="fonts/font17.fntdata"/><Relationship Id="rId83" Type="http://schemas.openxmlformats.org/officeDocument/2006/relationships/font" Target="fonts/font16.fntdata"/><Relationship Id="rId82" Type="http://schemas.openxmlformats.org/officeDocument/2006/relationships/font" Target="fonts/font15.fntdata"/><Relationship Id="rId81" Type="http://schemas.openxmlformats.org/officeDocument/2006/relationships/font" Target="fonts/font14.fntdata"/><Relationship Id="rId80" Type="http://schemas.openxmlformats.org/officeDocument/2006/relationships/font" Target="fonts/font13.fntdata"/><Relationship Id="rId8" Type="http://schemas.openxmlformats.org/officeDocument/2006/relationships/slideMaster" Target="slideMasters/slideMaster7.xml"/><Relationship Id="rId79" Type="http://schemas.openxmlformats.org/officeDocument/2006/relationships/font" Target="fonts/font12.fntdata"/><Relationship Id="rId78" Type="http://schemas.openxmlformats.org/officeDocument/2006/relationships/font" Target="fonts/font11.fntdata"/><Relationship Id="rId77" Type="http://schemas.openxmlformats.org/officeDocument/2006/relationships/font" Target="fonts/font10.fntdata"/><Relationship Id="rId76" Type="http://schemas.openxmlformats.org/officeDocument/2006/relationships/font" Target="fonts/font9.fntdata"/><Relationship Id="rId75" Type="http://schemas.openxmlformats.org/officeDocument/2006/relationships/font" Target="fonts/font8.fntdata"/><Relationship Id="rId74" Type="http://schemas.openxmlformats.org/officeDocument/2006/relationships/font" Target="fonts/font7.fntdata"/><Relationship Id="rId73" Type="http://schemas.openxmlformats.org/officeDocument/2006/relationships/font" Target="fonts/font6.fntdata"/><Relationship Id="rId72" Type="http://schemas.openxmlformats.org/officeDocument/2006/relationships/font" Target="fonts/font5.fntdata"/><Relationship Id="rId71" Type="http://schemas.openxmlformats.org/officeDocument/2006/relationships/font" Target="fonts/font4.fntdata"/><Relationship Id="rId70" Type="http://schemas.openxmlformats.org/officeDocument/2006/relationships/font" Target="fonts/font3.fntdata"/><Relationship Id="rId7" Type="http://schemas.openxmlformats.org/officeDocument/2006/relationships/slideMaster" Target="slideMasters/slideMaster6.xml"/><Relationship Id="rId69" Type="http://schemas.openxmlformats.org/officeDocument/2006/relationships/font" Target="fonts/font2.fntdata"/><Relationship Id="rId68" Type="http://schemas.openxmlformats.org/officeDocument/2006/relationships/font" Target="fonts/font1.fntdata"/><Relationship Id="rId67" Type="http://schemas.openxmlformats.org/officeDocument/2006/relationships/commentAuthors" Target="commentAuthors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handoutMaster" Target="handoutMasters/handoutMaster1.xml"/><Relationship Id="rId62" Type="http://schemas.openxmlformats.org/officeDocument/2006/relationships/slide" Target="slides/slide51.xml"/><Relationship Id="rId61" Type="http://schemas.openxmlformats.org/officeDocument/2006/relationships/slide" Target="slides/slide50.xml"/><Relationship Id="rId60" Type="http://schemas.openxmlformats.org/officeDocument/2006/relationships/slide" Target="slides/slide49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8.xml"/><Relationship Id="rId58" Type="http://schemas.openxmlformats.org/officeDocument/2006/relationships/slide" Target="slides/slide47.xml"/><Relationship Id="rId57" Type="http://schemas.openxmlformats.org/officeDocument/2006/relationships/slide" Target="slides/slide46.xml"/><Relationship Id="rId56" Type="http://schemas.openxmlformats.org/officeDocument/2006/relationships/slide" Target="slides/slide45.xml"/><Relationship Id="rId55" Type="http://schemas.openxmlformats.org/officeDocument/2006/relationships/slide" Target="slides/slide44.xml"/><Relationship Id="rId54" Type="http://schemas.openxmlformats.org/officeDocument/2006/relationships/slide" Target="slides/slide43.xml"/><Relationship Id="rId53" Type="http://schemas.openxmlformats.org/officeDocument/2006/relationships/slide" Target="slides/slide42.xml"/><Relationship Id="rId52" Type="http://schemas.openxmlformats.org/officeDocument/2006/relationships/slide" Target="slides/slide41.xml"/><Relationship Id="rId51" Type="http://schemas.openxmlformats.org/officeDocument/2006/relationships/slide" Target="slides/slide40.xml"/><Relationship Id="rId50" Type="http://schemas.openxmlformats.org/officeDocument/2006/relationships/slide" Target="slides/slide39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8.xml"/><Relationship Id="rId48" Type="http://schemas.openxmlformats.org/officeDocument/2006/relationships/slide" Target="slides/slide37.xml"/><Relationship Id="rId47" Type="http://schemas.openxmlformats.org/officeDocument/2006/relationships/slide" Target="slides/slide36.xml"/><Relationship Id="rId46" Type="http://schemas.openxmlformats.org/officeDocument/2006/relationships/slide" Target="slides/slide35.xml"/><Relationship Id="rId45" Type="http://schemas.openxmlformats.org/officeDocument/2006/relationships/slide" Target="slides/slide34.xml"/><Relationship Id="rId44" Type="http://schemas.openxmlformats.org/officeDocument/2006/relationships/slide" Target="slides/slide33.xml"/><Relationship Id="rId43" Type="http://schemas.openxmlformats.org/officeDocument/2006/relationships/slide" Target="slides/slide32.xml"/><Relationship Id="rId42" Type="http://schemas.openxmlformats.org/officeDocument/2006/relationships/slide" Target="slides/slide31.xml"/><Relationship Id="rId41" Type="http://schemas.openxmlformats.org/officeDocument/2006/relationships/slide" Target="slides/slide30.xml"/><Relationship Id="rId40" Type="http://schemas.openxmlformats.org/officeDocument/2006/relationships/slide" Target="slides/slide2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1F724-51D9-486B-9BFF-C542D0E12B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/现代制造职业学院/9. 宣传/素材/图片素材/鸟瞰图调亮.jpg鸟瞰图调亮"/>
          <p:cNvPicPr>
            <a:picLocks noChangeAspect="1"/>
          </p:cNvPicPr>
          <p:nvPr userDrawn="1"/>
        </p:nvPicPr>
        <p:blipFill>
          <a:blip r:embed="rId2"/>
          <a:srcRect l="-10427" t="18957" r="-317" b="27899"/>
          <a:stretch>
            <a:fillRect/>
          </a:stretch>
        </p:blipFill>
        <p:spPr>
          <a:xfrm>
            <a:off x="1823720" y="0"/>
            <a:ext cx="11090275" cy="21209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828925" y="0"/>
            <a:ext cx="4155440" cy="2112645"/>
          </a:xfrm>
          <a:prstGeom prst="rect">
            <a:avLst/>
          </a:pr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-7620" y="2112645"/>
            <a:ext cx="12920980" cy="121920"/>
          </a:xfrm>
          <a:prstGeom prst="rect">
            <a:avLst/>
          </a:prstGeom>
          <a:solidFill>
            <a:srgbClr val="1F60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41672" y="1640160"/>
            <a:ext cx="5519261" cy="485973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5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697688" y="1640160"/>
            <a:ext cx="5513063" cy="485973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5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794516" y="964353"/>
            <a:ext cx="1101094" cy="5303943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955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64406" y="964353"/>
            <a:ext cx="9670641" cy="5303943"/>
          </a:xfrm>
          <a:prstGeom prst="rect">
            <a:avLst/>
          </a:prstGeom>
        </p:spPr>
        <p:txBody>
          <a:bodyPr vert="eaVert" lIns="46800" tIns="46800" rIns="46800" bIns="46800"/>
          <a:lstStyle>
            <a:lvl1pPr marL="241300" indent="-241300">
              <a:spcAft>
                <a:spcPts val="1000"/>
              </a:spcAft>
              <a:defRPr spc="300"/>
            </a:lvl1pPr>
            <a:lvl2pPr marL="723265" indent="-241300">
              <a:defRPr spc="300"/>
            </a:lvl2pPr>
            <a:lvl3pPr marL="1205230" indent="-241300">
              <a:defRPr spc="300"/>
            </a:lvl3pPr>
            <a:lvl4pPr marL="1687830" indent="-241300">
              <a:defRPr spc="300"/>
            </a:lvl4pPr>
            <a:lvl5pPr marL="2169795" indent="-2413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41672" y="816283"/>
            <a:ext cx="11572875" cy="57823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64359" y="2619700"/>
            <a:ext cx="10335094" cy="1074457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33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264359" y="3754903"/>
            <a:ext cx="10335094" cy="49736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53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64359" y="964353"/>
            <a:ext cx="10335094" cy="271082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33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64359" y="3754903"/>
            <a:ext cx="10335094" cy="1552837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530" spc="20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/现代制造职业学院/9. 宣传/素材/图片素材/鸟瞰图调亮.jpg鸟瞰图调亮"/>
          <p:cNvPicPr>
            <a:picLocks noChangeAspect="1"/>
          </p:cNvPicPr>
          <p:nvPr userDrawn="1"/>
        </p:nvPicPr>
        <p:blipFill>
          <a:blip r:embed="rId2"/>
          <a:srcRect l="-10427" t="18957" r="-317" b="27899"/>
          <a:stretch>
            <a:fillRect/>
          </a:stretch>
        </p:blipFill>
        <p:spPr>
          <a:xfrm>
            <a:off x="1823720" y="0"/>
            <a:ext cx="11090275" cy="21209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828925" y="0"/>
            <a:ext cx="4155440" cy="2112645"/>
          </a:xfrm>
          <a:prstGeom prst="rect">
            <a:avLst/>
          </a:pr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-7620" y="2112645"/>
            <a:ext cx="12920980" cy="121920"/>
          </a:xfrm>
          <a:prstGeom prst="rect">
            <a:avLst/>
          </a:prstGeom>
          <a:solidFill>
            <a:srgbClr val="2B61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41672" y="1571820"/>
            <a:ext cx="11569078" cy="501919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099672" y="4058637"/>
            <a:ext cx="8193656" cy="80869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464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099672" y="4867327"/>
            <a:ext cx="8193656" cy="914997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8196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2pPr>
            <a:lvl3pPr marL="96456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3pPr>
            <a:lvl4pPr marL="144653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4pPr>
            <a:lvl5pPr marL="19284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5pPr>
            <a:lvl6pPr marL="24110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6pPr>
            <a:lvl7pPr marL="289306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7pPr>
            <a:lvl8pPr marL="33750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8pPr>
            <a:lvl9pPr marL="38576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41672" y="1583210"/>
            <a:ext cx="5459906" cy="5007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762234" y="1583210"/>
            <a:ext cx="5459906" cy="500780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41672" y="1507277"/>
            <a:ext cx="5634563" cy="402447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1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672" y="1955283"/>
            <a:ext cx="5634563" cy="463573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576768" y="1499398"/>
            <a:ext cx="5634563" cy="402447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1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576768" y="1955283"/>
            <a:ext cx="5634563" cy="463573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41672" y="1640160"/>
            <a:ext cx="5519261" cy="485973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5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697688" y="1640160"/>
            <a:ext cx="5513063" cy="485973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5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308932" y="592107"/>
            <a:ext cx="11569078" cy="744147"/>
          </a:xfrm>
          <a:prstGeom prst="rect">
            <a:avLst/>
          </a:prstGeo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794516" y="964353"/>
            <a:ext cx="1101094" cy="5303943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955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64406" y="964353"/>
            <a:ext cx="9670641" cy="5303943"/>
          </a:xfrm>
          <a:prstGeom prst="rect">
            <a:avLst/>
          </a:prstGeom>
        </p:spPr>
        <p:txBody>
          <a:bodyPr vert="eaVert" lIns="46800" tIns="46800" rIns="46800" bIns="46800"/>
          <a:lstStyle>
            <a:lvl1pPr marL="241300" indent="-241300">
              <a:spcAft>
                <a:spcPts val="1000"/>
              </a:spcAft>
              <a:defRPr spc="300"/>
            </a:lvl1pPr>
            <a:lvl2pPr marL="723265" indent="-241300">
              <a:defRPr spc="300"/>
            </a:lvl2pPr>
            <a:lvl3pPr marL="1205230" indent="-241300">
              <a:defRPr spc="300"/>
            </a:lvl3pPr>
            <a:lvl4pPr marL="1687830" indent="-241300">
              <a:defRPr spc="300"/>
            </a:lvl4pPr>
            <a:lvl5pPr marL="2169795" indent="-2413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41672" y="816283"/>
            <a:ext cx="11572875" cy="57823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64359" y="2619700"/>
            <a:ext cx="10335094" cy="1074457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33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264359" y="3754903"/>
            <a:ext cx="10335094" cy="49736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53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/现代制造职业学院/9. 宣传/素材/图片素材/鸟瞰图调亮.jpg鸟瞰图调亮"/>
          <p:cNvPicPr>
            <a:picLocks noChangeAspect="1"/>
          </p:cNvPicPr>
          <p:nvPr userDrawn="1"/>
        </p:nvPicPr>
        <p:blipFill>
          <a:blip r:embed="rId2"/>
          <a:srcRect l="-10427" t="18957" r="-317" b="27899"/>
          <a:stretch>
            <a:fillRect/>
          </a:stretch>
        </p:blipFill>
        <p:spPr>
          <a:xfrm>
            <a:off x="1823720" y="0"/>
            <a:ext cx="11090275" cy="21209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828925" y="0"/>
            <a:ext cx="4155440" cy="2112645"/>
          </a:xfrm>
          <a:prstGeom prst="rect">
            <a:avLst/>
          </a:pr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-7620" y="2112645"/>
            <a:ext cx="12920980" cy="121920"/>
          </a:xfrm>
          <a:prstGeom prst="rect">
            <a:avLst/>
          </a:prstGeom>
          <a:solidFill>
            <a:srgbClr val="1F60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/现代制造职业学院/9. 宣传/素材/图片素材/鸟瞰图调亮.jpg鸟瞰图调亮"/>
          <p:cNvPicPr>
            <a:picLocks noChangeAspect="1"/>
          </p:cNvPicPr>
          <p:nvPr userDrawn="1"/>
        </p:nvPicPr>
        <p:blipFill>
          <a:blip r:embed="rId2"/>
          <a:srcRect l="-10427" t="18957" r="-317" b="27899"/>
          <a:stretch>
            <a:fillRect/>
          </a:stretch>
        </p:blipFill>
        <p:spPr>
          <a:xfrm>
            <a:off x="1823720" y="0"/>
            <a:ext cx="11090275" cy="21209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828925" y="0"/>
            <a:ext cx="4155440" cy="2112645"/>
          </a:xfrm>
          <a:prstGeom prst="rect">
            <a:avLst/>
          </a:pr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-7620" y="2112645"/>
            <a:ext cx="12920980" cy="121920"/>
          </a:xfrm>
          <a:prstGeom prst="rect">
            <a:avLst/>
          </a:prstGeom>
          <a:solidFill>
            <a:srgbClr val="1F60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64359" y="964353"/>
            <a:ext cx="10335094" cy="271082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33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64359" y="3754903"/>
            <a:ext cx="10335094" cy="1552837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530" spc="20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/现代制造职业学院/9. 宣传/素材/图片素材/鸟瞰图调亮.jpg鸟瞰图调亮"/>
          <p:cNvPicPr>
            <a:picLocks noChangeAspect="1"/>
          </p:cNvPicPr>
          <p:nvPr userDrawn="1"/>
        </p:nvPicPr>
        <p:blipFill>
          <a:blip r:embed="rId2"/>
          <a:srcRect l="-10427" t="18957" r="-317" b="27899"/>
          <a:stretch>
            <a:fillRect/>
          </a:stretch>
        </p:blipFill>
        <p:spPr>
          <a:xfrm>
            <a:off x="1823720" y="0"/>
            <a:ext cx="11090275" cy="21209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828925" y="0"/>
            <a:ext cx="4155440" cy="2112645"/>
          </a:xfrm>
          <a:prstGeom prst="rect">
            <a:avLst/>
          </a:pr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-7620" y="2112645"/>
            <a:ext cx="12920980" cy="121920"/>
          </a:xfrm>
          <a:prstGeom prst="rect">
            <a:avLst/>
          </a:prstGeom>
          <a:solidFill>
            <a:srgbClr val="2B61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41672" y="1571820"/>
            <a:ext cx="11569078" cy="501919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099672" y="4058637"/>
            <a:ext cx="8193656" cy="80869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464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099672" y="4867327"/>
            <a:ext cx="8193656" cy="914997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8196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2pPr>
            <a:lvl3pPr marL="96456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3pPr>
            <a:lvl4pPr marL="144653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4pPr>
            <a:lvl5pPr marL="19284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5pPr>
            <a:lvl6pPr marL="24110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6pPr>
            <a:lvl7pPr marL="289306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7pPr>
            <a:lvl8pPr marL="33750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8pPr>
            <a:lvl9pPr marL="38576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41672" y="1583210"/>
            <a:ext cx="5459906" cy="5007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762234" y="1583210"/>
            <a:ext cx="5459906" cy="500780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41672" y="1507277"/>
            <a:ext cx="5634563" cy="402447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1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672" y="1955283"/>
            <a:ext cx="5634563" cy="463573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576768" y="1499398"/>
            <a:ext cx="5634563" cy="402447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1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576768" y="1955283"/>
            <a:ext cx="5634563" cy="463573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41672" y="1640160"/>
            <a:ext cx="5519261" cy="485973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5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697688" y="1640160"/>
            <a:ext cx="5513063" cy="485973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5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308932" y="592107"/>
            <a:ext cx="11569078" cy="744147"/>
          </a:xfrm>
          <a:prstGeom prst="rect">
            <a:avLst/>
          </a:prstGeo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794516" y="964353"/>
            <a:ext cx="1101094" cy="5303943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955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64406" y="964353"/>
            <a:ext cx="9670641" cy="5303943"/>
          </a:xfrm>
          <a:prstGeom prst="rect">
            <a:avLst/>
          </a:prstGeom>
        </p:spPr>
        <p:txBody>
          <a:bodyPr vert="eaVert" lIns="46800" tIns="46800" rIns="46800" bIns="46800"/>
          <a:lstStyle>
            <a:lvl1pPr marL="241300" indent="-241300">
              <a:spcAft>
                <a:spcPts val="1000"/>
              </a:spcAft>
              <a:defRPr spc="300"/>
            </a:lvl1pPr>
            <a:lvl2pPr marL="723265" indent="-241300">
              <a:defRPr spc="300"/>
            </a:lvl2pPr>
            <a:lvl3pPr marL="1205230" indent="-241300">
              <a:defRPr spc="300"/>
            </a:lvl3pPr>
            <a:lvl4pPr marL="1687830" indent="-241300">
              <a:defRPr spc="300"/>
            </a:lvl4pPr>
            <a:lvl5pPr marL="2169795" indent="-2413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41672" y="816283"/>
            <a:ext cx="11572875" cy="57823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64359" y="2619700"/>
            <a:ext cx="10335094" cy="1074457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33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264359" y="3754903"/>
            <a:ext cx="10335094" cy="49736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53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64359" y="964353"/>
            <a:ext cx="10335094" cy="271082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33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64359" y="3754903"/>
            <a:ext cx="10335094" cy="1552837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530" spc="20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:/现代制造职业学院/9. 宣传/素材/图片素材/鸟瞰图调亮.jpg鸟瞰图调亮"/>
          <p:cNvPicPr>
            <a:picLocks noChangeAspect="1"/>
          </p:cNvPicPr>
          <p:nvPr userDrawn="1"/>
        </p:nvPicPr>
        <p:blipFill>
          <a:blip r:embed="rId2"/>
          <a:srcRect l="-10427" t="18957" r="-317" b="27899"/>
          <a:stretch>
            <a:fillRect/>
          </a:stretch>
        </p:blipFill>
        <p:spPr>
          <a:xfrm>
            <a:off x="1823720" y="0"/>
            <a:ext cx="11090275" cy="21209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828925" y="0"/>
            <a:ext cx="4155440" cy="2112645"/>
          </a:xfrm>
          <a:prstGeom prst="rect">
            <a:avLst/>
          </a:pr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-7620" y="2112645"/>
            <a:ext cx="12920980" cy="121920"/>
          </a:xfrm>
          <a:prstGeom prst="rect">
            <a:avLst/>
          </a:prstGeom>
          <a:solidFill>
            <a:srgbClr val="2B61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264359" y="964353"/>
            <a:ext cx="10335094" cy="271082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33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64359" y="3754903"/>
            <a:ext cx="10335094" cy="1552837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530" spc="20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7625" indent="0" algn="ctr">
              <a:buNone/>
              <a:defRPr sz="1685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41672" y="1571820"/>
            <a:ext cx="11569078" cy="501919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099672" y="4058637"/>
            <a:ext cx="8193656" cy="80869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464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099672" y="4867327"/>
            <a:ext cx="8193656" cy="914997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8196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2pPr>
            <a:lvl3pPr marL="96456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3pPr>
            <a:lvl4pPr marL="144653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4pPr>
            <a:lvl5pPr marL="19284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5pPr>
            <a:lvl6pPr marL="24110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6pPr>
            <a:lvl7pPr marL="289306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7pPr>
            <a:lvl8pPr marL="33750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8pPr>
            <a:lvl9pPr marL="38576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41672" y="1583210"/>
            <a:ext cx="5459906" cy="5007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762234" y="1583210"/>
            <a:ext cx="5459906" cy="500780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41672" y="1507277"/>
            <a:ext cx="5634563" cy="402447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1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672" y="1955283"/>
            <a:ext cx="5634563" cy="463573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576768" y="1499398"/>
            <a:ext cx="5634563" cy="402447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1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576768" y="1955283"/>
            <a:ext cx="5634563" cy="463573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41672" y="1640160"/>
            <a:ext cx="5519261" cy="485973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5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697688" y="1640160"/>
            <a:ext cx="5513063" cy="485973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85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308932" y="592107"/>
            <a:ext cx="11569078" cy="744147"/>
          </a:xfrm>
          <a:prstGeom prst="rect">
            <a:avLst/>
          </a:prstGeo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794516" y="964353"/>
            <a:ext cx="1101094" cy="5303943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955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64406" y="964353"/>
            <a:ext cx="9670641" cy="5303943"/>
          </a:xfrm>
          <a:prstGeom prst="rect">
            <a:avLst/>
          </a:prstGeom>
        </p:spPr>
        <p:txBody>
          <a:bodyPr vert="eaVert" lIns="46800" tIns="46800" rIns="46800" bIns="46800"/>
          <a:lstStyle>
            <a:lvl1pPr marL="241300" indent="-241300">
              <a:spcAft>
                <a:spcPts val="1000"/>
              </a:spcAft>
              <a:defRPr spc="300"/>
            </a:lvl1pPr>
            <a:lvl2pPr marL="723265" indent="-241300">
              <a:defRPr spc="300"/>
            </a:lvl2pPr>
            <a:lvl3pPr marL="1205230" indent="-241300">
              <a:defRPr spc="300"/>
            </a:lvl3pPr>
            <a:lvl4pPr marL="1687830" indent="-241300">
              <a:defRPr spc="300"/>
            </a:lvl4pPr>
            <a:lvl5pPr marL="2169795" indent="-2413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41672" y="816283"/>
            <a:ext cx="11572875" cy="578232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64359" y="2619700"/>
            <a:ext cx="10335094" cy="1074457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33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264359" y="3754903"/>
            <a:ext cx="10335094" cy="49736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53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41672" y="1571820"/>
            <a:ext cx="11569078" cy="501919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48644" y="6662528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344269" y="6662528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366269" y="6662528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099672" y="4058637"/>
            <a:ext cx="8193656" cy="80869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464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099672" y="4867327"/>
            <a:ext cx="8193656" cy="914997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8196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2pPr>
            <a:lvl3pPr marL="96456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3pPr>
            <a:lvl4pPr marL="144653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4pPr>
            <a:lvl5pPr marL="19284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5pPr>
            <a:lvl6pPr marL="24110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6pPr>
            <a:lvl7pPr marL="289306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7pPr>
            <a:lvl8pPr marL="33750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8pPr>
            <a:lvl9pPr marL="38576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41672" y="1583210"/>
            <a:ext cx="5459906" cy="5007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762234" y="1583210"/>
            <a:ext cx="5459906" cy="5007803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1672" y="641637"/>
            <a:ext cx="11569078" cy="74414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41672" y="1507277"/>
            <a:ext cx="5634563" cy="402447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1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672" y="1955283"/>
            <a:ext cx="5634563" cy="463573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576768" y="1499398"/>
            <a:ext cx="5634563" cy="402447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11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576768" y="1955283"/>
            <a:ext cx="5634563" cy="463573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7" Type="http://schemas.openxmlformats.org/officeDocument/2006/relationships/theme" Target="../theme/theme3.xml"/><Relationship Id="rId16" Type="http://schemas.openxmlformats.org/officeDocument/2006/relationships/image" Target="../media/image2.jpeg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7" Type="http://schemas.openxmlformats.org/officeDocument/2006/relationships/theme" Target="../theme/theme6.xml"/><Relationship Id="rId16" Type="http://schemas.openxmlformats.org/officeDocument/2006/relationships/image" Target="../media/image2.jpeg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7" Type="http://schemas.openxmlformats.org/officeDocument/2006/relationships/theme" Target="../theme/theme7.xml"/><Relationship Id="rId16" Type="http://schemas.openxmlformats.org/officeDocument/2006/relationships/image" Target="../media/image2.jpeg"/><Relationship Id="rId15" Type="http://schemas.openxmlformats.org/officeDocument/2006/relationships/tags" Target="../tags/tag239.xml"/><Relationship Id="rId14" Type="http://schemas.openxmlformats.org/officeDocument/2006/relationships/tags" Target="../tags/tag238.xml"/><Relationship Id="rId13" Type="http://schemas.openxmlformats.org/officeDocument/2006/relationships/tags" Target="../tags/tag237.xml"/><Relationship Id="rId12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6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/>
          <p:nvPr userDrawn="1"/>
        </p:nvPicPr>
        <p:blipFill>
          <a:blip r:embed="rId5"/>
          <a:stretch>
            <a:fillRect/>
          </a:stretch>
        </p:blipFill>
        <p:spPr>
          <a:xfrm>
            <a:off x="11685905" y="231775"/>
            <a:ext cx="880745" cy="8807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12"/>
          <a:stretch>
            <a:fillRect/>
          </a:stretch>
        </p:blipFill>
        <p:spPr>
          <a:xfrm>
            <a:off x="11685905" y="231775"/>
            <a:ext cx="880745" cy="8807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964565" rtl="0" eaLnBrk="1" fontAlgn="auto" latinLnBrk="0" hangingPunct="1">
        <a:lnSpc>
          <a:spcPct val="100000"/>
        </a:lnSpc>
        <a:spcBef>
          <a:spcPct val="0"/>
        </a:spcBef>
        <a:buNone/>
        <a:defRPr sz="3795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723265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97355" algn="l"/>
          <a:tab pos="1697355" algn="l"/>
          <a:tab pos="1697355" algn="l"/>
          <a:tab pos="1697355" algn="l"/>
        </a:tabLst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205230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87830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169795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5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5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9005570" y="591820"/>
            <a:ext cx="3853180" cy="695325"/>
          </a:xfrm>
          <a:prstGeom prst="rect">
            <a:avLst/>
          </a:prstGeom>
          <a:solidFill>
            <a:srgbClr val="1F6095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72390" y="729298"/>
            <a:ext cx="1016000" cy="318770"/>
            <a:chOff x="86" y="932"/>
            <a:chExt cx="1600" cy="502"/>
          </a:xfr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grpSpPr>
        <p:sp>
          <p:nvSpPr>
            <p:cNvPr id="9" name="流程图: 数据 9"/>
            <p:cNvSpPr/>
            <p:nvPr/>
          </p:nvSpPr>
          <p:spPr>
            <a:xfrm>
              <a:off x="86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7" name="流程图: 数据 9"/>
            <p:cNvSpPr/>
            <p:nvPr/>
          </p:nvSpPr>
          <p:spPr>
            <a:xfrm>
              <a:off x="399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8" name="流程图: 数据 9"/>
            <p:cNvSpPr/>
            <p:nvPr/>
          </p:nvSpPr>
          <p:spPr>
            <a:xfrm>
              <a:off x="712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9" name="流程图: 数据 9"/>
            <p:cNvSpPr/>
            <p:nvPr/>
          </p:nvSpPr>
          <p:spPr>
            <a:xfrm>
              <a:off x="1025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50" name="流程图: 数据 9"/>
            <p:cNvSpPr/>
            <p:nvPr/>
          </p:nvSpPr>
          <p:spPr>
            <a:xfrm>
              <a:off x="1338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/>
          <p:nvPr userDrawn="1"/>
        </p:nvPicPr>
        <p:blipFill>
          <a:blip r:embed="rId16"/>
          <a:stretch>
            <a:fillRect/>
          </a:stretch>
        </p:blipFill>
        <p:spPr>
          <a:xfrm>
            <a:off x="1316990" y="448310"/>
            <a:ext cx="880745" cy="8807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xStyles>
    <p:titleStyle>
      <a:lvl1pPr algn="l" defTabSz="964565" rtl="0" eaLnBrk="1" fontAlgn="auto" latinLnBrk="0" hangingPunct="1">
        <a:lnSpc>
          <a:spcPct val="100000"/>
        </a:lnSpc>
        <a:spcBef>
          <a:spcPct val="0"/>
        </a:spcBef>
        <a:buNone/>
        <a:defRPr sz="379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723265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97355" algn="l"/>
          <a:tab pos="1697355" algn="l"/>
          <a:tab pos="1697355" algn="l"/>
          <a:tab pos="1697355" algn="l"/>
        </a:tabLst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205230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87830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169795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/>
          <p:nvPr userDrawn="1"/>
        </p:nvPicPr>
        <p:blipFill>
          <a:blip r:embed="rId5"/>
          <a:stretch>
            <a:fillRect/>
          </a:stretch>
        </p:blipFill>
        <p:spPr>
          <a:xfrm>
            <a:off x="11685905" y="231775"/>
            <a:ext cx="880745" cy="8807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/>
          <p:nvPr userDrawn="1"/>
        </p:nvPicPr>
        <p:blipFill>
          <a:blip r:embed="rId5"/>
          <a:stretch>
            <a:fillRect/>
          </a:stretch>
        </p:blipFill>
        <p:spPr>
          <a:xfrm>
            <a:off x="11685905" y="231775"/>
            <a:ext cx="880745" cy="8807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5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5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9005570" y="591820"/>
            <a:ext cx="3853180" cy="695325"/>
          </a:xfrm>
          <a:prstGeom prst="rect">
            <a:avLst/>
          </a:prstGeom>
          <a:solidFill>
            <a:srgbClr val="1F6095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72390" y="729298"/>
            <a:ext cx="1016000" cy="318770"/>
            <a:chOff x="86" y="932"/>
            <a:chExt cx="1600" cy="502"/>
          </a:xfr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grpSpPr>
        <p:sp>
          <p:nvSpPr>
            <p:cNvPr id="9" name="流程图: 数据 9"/>
            <p:cNvSpPr/>
            <p:nvPr/>
          </p:nvSpPr>
          <p:spPr>
            <a:xfrm>
              <a:off x="86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7" name="流程图: 数据 9"/>
            <p:cNvSpPr/>
            <p:nvPr/>
          </p:nvSpPr>
          <p:spPr>
            <a:xfrm>
              <a:off x="399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8" name="流程图: 数据 9"/>
            <p:cNvSpPr/>
            <p:nvPr/>
          </p:nvSpPr>
          <p:spPr>
            <a:xfrm>
              <a:off x="712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9" name="流程图: 数据 9"/>
            <p:cNvSpPr/>
            <p:nvPr/>
          </p:nvSpPr>
          <p:spPr>
            <a:xfrm>
              <a:off x="1025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50" name="流程图: 数据 9"/>
            <p:cNvSpPr/>
            <p:nvPr/>
          </p:nvSpPr>
          <p:spPr>
            <a:xfrm>
              <a:off x="1338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/>
          <p:nvPr userDrawn="1"/>
        </p:nvPicPr>
        <p:blipFill>
          <a:blip r:embed="rId16"/>
          <a:stretch>
            <a:fillRect/>
          </a:stretch>
        </p:blipFill>
        <p:spPr>
          <a:xfrm>
            <a:off x="1316990" y="448310"/>
            <a:ext cx="880745" cy="8807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defTabSz="964565" rtl="0" eaLnBrk="1" fontAlgn="auto" latinLnBrk="0" hangingPunct="1">
        <a:lnSpc>
          <a:spcPct val="100000"/>
        </a:lnSpc>
        <a:spcBef>
          <a:spcPct val="0"/>
        </a:spcBef>
        <a:buNone/>
        <a:defRPr sz="379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723265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97355" algn="l"/>
          <a:tab pos="1697355" algn="l"/>
          <a:tab pos="1697355" algn="l"/>
          <a:tab pos="1697355" algn="l"/>
        </a:tabLst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205230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87830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169795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645469" y="6659353"/>
            <a:ext cx="2847656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4341094" y="6659353"/>
            <a:ext cx="4176563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5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9363094" y="6659353"/>
            <a:ext cx="2847656" cy="3341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5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9005570" y="591820"/>
            <a:ext cx="3853180" cy="695325"/>
          </a:xfrm>
          <a:prstGeom prst="rect">
            <a:avLst/>
          </a:prstGeom>
          <a:solidFill>
            <a:srgbClr val="1F6095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72390" y="729298"/>
            <a:ext cx="1016000" cy="318770"/>
            <a:chOff x="86" y="932"/>
            <a:chExt cx="1600" cy="502"/>
          </a:xfr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grpSpPr>
        <p:sp>
          <p:nvSpPr>
            <p:cNvPr id="9" name="流程图: 数据 9"/>
            <p:cNvSpPr/>
            <p:nvPr/>
          </p:nvSpPr>
          <p:spPr>
            <a:xfrm>
              <a:off x="86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7" name="流程图: 数据 9"/>
            <p:cNvSpPr/>
            <p:nvPr/>
          </p:nvSpPr>
          <p:spPr>
            <a:xfrm>
              <a:off x="399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8" name="流程图: 数据 9"/>
            <p:cNvSpPr/>
            <p:nvPr/>
          </p:nvSpPr>
          <p:spPr>
            <a:xfrm>
              <a:off x="712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9" name="流程图: 数据 9"/>
            <p:cNvSpPr/>
            <p:nvPr/>
          </p:nvSpPr>
          <p:spPr>
            <a:xfrm>
              <a:off x="1025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50" name="流程图: 数据 9"/>
            <p:cNvSpPr/>
            <p:nvPr/>
          </p:nvSpPr>
          <p:spPr>
            <a:xfrm>
              <a:off x="1338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/>
          <p:cNvPicPr/>
          <p:nvPr userDrawn="1"/>
        </p:nvPicPr>
        <p:blipFill>
          <a:blip r:embed="rId16"/>
          <a:stretch>
            <a:fillRect/>
          </a:stretch>
        </p:blipFill>
        <p:spPr>
          <a:xfrm>
            <a:off x="1316990" y="448310"/>
            <a:ext cx="880745" cy="8807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l" defTabSz="964565" rtl="0" eaLnBrk="1" fontAlgn="auto" latinLnBrk="0" hangingPunct="1">
        <a:lnSpc>
          <a:spcPct val="100000"/>
        </a:lnSpc>
        <a:spcBef>
          <a:spcPct val="0"/>
        </a:spcBef>
        <a:buNone/>
        <a:defRPr sz="379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723265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97355" algn="l"/>
          <a:tab pos="1697355" algn="l"/>
          <a:tab pos="1697355" algn="l"/>
          <a:tab pos="1697355" algn="l"/>
        </a:tabLst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205230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87830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169795" indent="-241300" algn="l" defTabSz="96456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l" defTabSz="965200" rtl="0" eaLnBrk="1" fontAlgn="auto" latinLnBrk="0" hangingPunct="1">
        <a:lnSpc>
          <a:spcPct val="100000"/>
        </a:lnSpc>
        <a:spcBef>
          <a:spcPct val="0"/>
        </a:spcBef>
        <a:buNone/>
        <a:defRPr sz="38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41300" indent="-241300" algn="l" defTabSz="9652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723900" indent="-241300" algn="l" defTabSz="9652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98625" algn="l"/>
          <a:tab pos="1698625" algn="l"/>
          <a:tab pos="1698625" algn="l"/>
          <a:tab pos="1698625" algn="l"/>
        </a:tabLst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206500" indent="-241300" algn="l" defTabSz="9652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8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89100" indent="-241300" algn="l" defTabSz="9652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171700" indent="-241300" algn="l" defTabSz="9652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654300" indent="-241300" algn="l" defTabSz="965200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6900" indent="-241300" algn="l" defTabSz="965200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9500" indent="-241300" algn="l" defTabSz="965200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102100" indent="-241300" algn="l" defTabSz="965200" rtl="0" eaLnBrk="1" latinLnBrk="0" hangingPunct="1">
        <a:lnSpc>
          <a:spcPct val="90000"/>
        </a:lnSpc>
        <a:spcBef>
          <a:spcPct val="106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52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2600" algn="l" defTabSz="9652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5200" algn="l" defTabSz="9652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7800" algn="l" defTabSz="9652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0400" algn="l" defTabSz="9652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3000" algn="l" defTabSz="9652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5600" algn="l" defTabSz="9652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8200" algn="l" defTabSz="9652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60800" algn="l" defTabSz="9652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7413" y="388938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7413" y="1928813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413" y="6707188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62438" y="6707188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5263" y="6707188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1689080" y="234950"/>
            <a:ext cx="880745" cy="8807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5035" rtl="0" eaLnBrk="1" latinLnBrk="0" hangingPunct="1">
        <a:lnSpc>
          <a:spcPct val="90000"/>
        </a:lnSpc>
        <a:spcBef>
          <a:spcPct val="0"/>
        </a:spcBef>
        <a:buNone/>
        <a:defRPr sz="44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503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6435" indent="-22860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270" indent="-22860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1470" indent="-22860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305" indent="-22860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6505" indent="-22860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4340" indent="-22860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32175" indent="-22860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9375" indent="-22860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287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070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790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574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294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6077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5.png"/><Relationship Id="rId2" Type="http://schemas.openxmlformats.org/officeDocument/2006/relationships/tags" Target="../tags/tag243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9" Type="http://schemas.openxmlformats.org/officeDocument/2006/relationships/slideLayout" Target="../slideLayouts/slideLayout11.xml"/><Relationship Id="rId18" Type="http://schemas.openxmlformats.org/officeDocument/2006/relationships/tags" Target="../tags/tag296.xml"/><Relationship Id="rId17" Type="http://schemas.openxmlformats.org/officeDocument/2006/relationships/tags" Target="../tags/tag295.xml"/><Relationship Id="rId16" Type="http://schemas.openxmlformats.org/officeDocument/2006/relationships/tags" Target="../tags/tag294.xml"/><Relationship Id="rId15" Type="http://schemas.openxmlformats.org/officeDocument/2006/relationships/tags" Target="../tags/tag293.xml"/><Relationship Id="rId14" Type="http://schemas.openxmlformats.org/officeDocument/2006/relationships/tags" Target="../tags/tag292.xml"/><Relationship Id="rId13" Type="http://schemas.openxmlformats.org/officeDocument/2006/relationships/tags" Target="../tags/tag291.xml"/><Relationship Id="rId12" Type="http://schemas.openxmlformats.org/officeDocument/2006/relationships/tags" Target="../tags/tag290.xml"/><Relationship Id="rId11" Type="http://schemas.openxmlformats.org/officeDocument/2006/relationships/tags" Target="../tags/tag289.xml"/><Relationship Id="rId10" Type="http://schemas.openxmlformats.org/officeDocument/2006/relationships/tags" Target="../tags/tag288.xml"/><Relationship Id="rId1" Type="http://schemas.openxmlformats.org/officeDocument/2006/relationships/tags" Target="../tags/tag279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tags" Target="../tags/tag29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tags" Target="../tags/tag30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image" Target="../media/image12.png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3" Type="http://schemas.openxmlformats.org/officeDocument/2006/relationships/slideLayout" Target="../slideLayouts/slideLayout11.xml"/><Relationship Id="rId12" Type="http://schemas.openxmlformats.org/officeDocument/2006/relationships/image" Target="../media/image13.png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tags" Target="../tags/tag30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9.xml"/><Relationship Id="rId4" Type="http://schemas.openxmlformats.org/officeDocument/2006/relationships/tags" Target="../tags/tag246.xml"/><Relationship Id="rId3" Type="http://schemas.openxmlformats.org/officeDocument/2006/relationships/image" Target="../media/image6.png"/><Relationship Id="rId2" Type="http://schemas.openxmlformats.org/officeDocument/2006/relationships/tags" Target="../tags/tag245.xml"/><Relationship Id="rId1" Type="http://schemas.openxmlformats.org/officeDocument/2006/relationships/tags" Target="../tags/tag24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2.xml"/><Relationship Id="rId4" Type="http://schemas.openxmlformats.org/officeDocument/2006/relationships/image" Target="../media/image2.jpeg"/><Relationship Id="rId3" Type="http://schemas.openxmlformats.org/officeDocument/2006/relationships/image" Target="../media/image9.png"/><Relationship Id="rId2" Type="http://schemas.openxmlformats.org/officeDocument/2006/relationships/tags" Target="../tags/tag318.xml"/><Relationship Id="rId1" Type="http://schemas.openxmlformats.org/officeDocument/2006/relationships/tags" Target="../tags/tag31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8" Type="http://schemas.openxmlformats.org/officeDocument/2006/relationships/notesSlide" Target="../notesSlides/notesSlide8.xml"/><Relationship Id="rId17" Type="http://schemas.openxmlformats.org/officeDocument/2006/relationships/slideLayout" Target="../slideLayouts/slideLayout61.xml"/><Relationship Id="rId16" Type="http://schemas.openxmlformats.org/officeDocument/2006/relationships/tags" Target="../tags/tag334.xml"/><Relationship Id="rId15" Type="http://schemas.openxmlformats.org/officeDocument/2006/relationships/tags" Target="../tags/tag333.xml"/><Relationship Id="rId14" Type="http://schemas.openxmlformats.org/officeDocument/2006/relationships/tags" Target="../tags/tag332.xml"/><Relationship Id="rId13" Type="http://schemas.openxmlformats.org/officeDocument/2006/relationships/tags" Target="../tags/tag331.xml"/><Relationship Id="rId12" Type="http://schemas.openxmlformats.org/officeDocument/2006/relationships/tags" Target="../tags/tag330.xml"/><Relationship Id="rId11" Type="http://schemas.openxmlformats.org/officeDocument/2006/relationships/tags" Target="../tags/tag329.xml"/><Relationship Id="rId10" Type="http://schemas.openxmlformats.org/officeDocument/2006/relationships/tags" Target="../tags/tag328.xml"/><Relationship Id="rId1" Type="http://schemas.openxmlformats.org/officeDocument/2006/relationships/tags" Target="../tags/tag319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33.xml"/><Relationship Id="rId13" Type="http://schemas.openxmlformats.org/officeDocument/2006/relationships/tags" Target="../tags/tag345.xml"/><Relationship Id="rId12" Type="http://schemas.openxmlformats.org/officeDocument/2006/relationships/image" Target="../media/image36.png"/><Relationship Id="rId11" Type="http://schemas.openxmlformats.org/officeDocument/2006/relationships/tags" Target="../tags/tag344.xml"/><Relationship Id="rId10" Type="http://schemas.openxmlformats.org/officeDocument/2006/relationships/tags" Target="../tags/tag343.xml"/><Relationship Id="rId1" Type="http://schemas.openxmlformats.org/officeDocument/2006/relationships/tags" Target="../tags/tag3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46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9.xml"/><Relationship Id="rId4" Type="http://schemas.openxmlformats.org/officeDocument/2006/relationships/tags" Target="../tags/tag249.xml"/><Relationship Id="rId3" Type="http://schemas.openxmlformats.org/officeDocument/2006/relationships/image" Target="../media/image6.png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2.xml"/><Relationship Id="rId4" Type="http://schemas.openxmlformats.org/officeDocument/2006/relationships/image" Target="../media/image2.jpeg"/><Relationship Id="rId3" Type="http://schemas.openxmlformats.org/officeDocument/2006/relationships/image" Target="../media/image9.png"/><Relationship Id="rId2" Type="http://schemas.openxmlformats.org/officeDocument/2006/relationships/tags" Target="../tags/tag348.xml"/><Relationship Id="rId1" Type="http://schemas.openxmlformats.org/officeDocument/2006/relationships/tags" Target="../tags/tag3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1.jpe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0.xml"/><Relationship Id="rId4" Type="http://schemas.openxmlformats.org/officeDocument/2006/relationships/image" Target="../media/image9.png"/><Relationship Id="rId3" Type="http://schemas.openxmlformats.org/officeDocument/2006/relationships/image" Target="../media/image2.jpeg"/><Relationship Id="rId2" Type="http://schemas.openxmlformats.org/officeDocument/2006/relationships/tags" Target="../tags/tag350.xml"/><Relationship Id="rId1" Type="http://schemas.openxmlformats.org/officeDocument/2006/relationships/tags" Target="../tags/tag34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8.png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tags" Target="../tags/tag259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5" Type="http://schemas.openxmlformats.org/officeDocument/2006/relationships/slideLayout" Target="../slideLayouts/slideLayout33.xml"/><Relationship Id="rId24" Type="http://schemas.openxmlformats.org/officeDocument/2006/relationships/tags" Target="../tags/tag276.xml"/><Relationship Id="rId23" Type="http://schemas.openxmlformats.org/officeDocument/2006/relationships/tags" Target="../tags/tag275.xml"/><Relationship Id="rId22" Type="http://schemas.openxmlformats.org/officeDocument/2006/relationships/tags" Target="../tags/tag274.xml"/><Relationship Id="rId21" Type="http://schemas.openxmlformats.org/officeDocument/2006/relationships/tags" Target="../tags/tag273.xml"/><Relationship Id="rId20" Type="http://schemas.openxmlformats.org/officeDocument/2006/relationships/tags" Target="../tags/tag272.xml"/><Relationship Id="rId2" Type="http://schemas.openxmlformats.org/officeDocument/2006/relationships/tags" Target="../tags/tag254.xml"/><Relationship Id="rId19" Type="http://schemas.openxmlformats.org/officeDocument/2006/relationships/tags" Target="../tags/tag271.xml"/><Relationship Id="rId18" Type="http://schemas.openxmlformats.org/officeDocument/2006/relationships/tags" Target="../tags/tag270.xml"/><Relationship Id="rId17" Type="http://schemas.openxmlformats.org/officeDocument/2006/relationships/tags" Target="../tags/tag269.xml"/><Relationship Id="rId16" Type="http://schemas.openxmlformats.org/officeDocument/2006/relationships/tags" Target="../tags/tag268.xml"/><Relationship Id="rId15" Type="http://schemas.openxmlformats.org/officeDocument/2006/relationships/tags" Target="../tags/tag267.xml"/><Relationship Id="rId14" Type="http://schemas.openxmlformats.org/officeDocument/2006/relationships/tags" Target="../tags/tag266.xml"/><Relationship Id="rId13" Type="http://schemas.openxmlformats.org/officeDocument/2006/relationships/tags" Target="../tags/tag265.xml"/><Relationship Id="rId12" Type="http://schemas.openxmlformats.org/officeDocument/2006/relationships/tags" Target="../tags/tag264.xml"/><Relationship Id="rId11" Type="http://schemas.openxmlformats.org/officeDocument/2006/relationships/tags" Target="../tags/tag263.xml"/><Relationship Id="rId10" Type="http://schemas.openxmlformats.org/officeDocument/2006/relationships/tags" Target="../tags/tag262.xml"/><Relationship Id="rId1" Type="http://schemas.openxmlformats.org/officeDocument/2006/relationships/tags" Target="../tags/tag25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2.xml"/><Relationship Id="rId4" Type="http://schemas.openxmlformats.org/officeDocument/2006/relationships/image" Target="../media/image2.jpeg"/><Relationship Id="rId3" Type="http://schemas.openxmlformats.org/officeDocument/2006/relationships/image" Target="../media/image9.png"/><Relationship Id="rId2" Type="http://schemas.openxmlformats.org/officeDocument/2006/relationships/tags" Target="../tags/tag278.xml"/><Relationship Id="rId1" Type="http://schemas.openxmlformats.org/officeDocument/2006/relationships/tags" Target="../tags/tag2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05095" y="1633220"/>
            <a:ext cx="7628255" cy="415734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85875"/>
            <a:endParaRPr lang="zh-CN" altLang="en-US" sz="253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19685" y="1633220"/>
            <a:ext cx="7017385" cy="4157345"/>
          </a:xfrm>
          <a:custGeom>
            <a:avLst/>
            <a:gdLst>
              <a:gd name="connsiteX0" fmla="*/ 0 w 4748212"/>
              <a:gd name="connsiteY0" fmla="*/ 0 h 2952328"/>
              <a:gd name="connsiteX1" fmla="*/ 4748212 w 4748212"/>
              <a:gd name="connsiteY1" fmla="*/ 0 h 2952328"/>
              <a:gd name="connsiteX2" fmla="*/ 4748212 w 4748212"/>
              <a:gd name="connsiteY2" fmla="*/ 2952328 h 2952328"/>
              <a:gd name="connsiteX3" fmla="*/ 0 w 4748212"/>
              <a:gd name="connsiteY3" fmla="*/ 2952328 h 2952328"/>
              <a:gd name="connsiteX4" fmla="*/ 0 w 4748212"/>
              <a:gd name="connsiteY4" fmla="*/ 0 h 2952328"/>
              <a:gd name="connsiteX0-1" fmla="*/ 0 w 4748212"/>
              <a:gd name="connsiteY0-2" fmla="*/ 0 h 2956465"/>
              <a:gd name="connsiteX1-3" fmla="*/ 4748212 w 4748212"/>
              <a:gd name="connsiteY1-4" fmla="*/ 0 h 2956465"/>
              <a:gd name="connsiteX2-5" fmla="*/ 4748212 w 4748212"/>
              <a:gd name="connsiteY2-6" fmla="*/ 2952328 h 2956465"/>
              <a:gd name="connsiteX3-7" fmla="*/ 3591499 w 4748212"/>
              <a:gd name="connsiteY3-8" fmla="*/ 2956465 h 2956465"/>
              <a:gd name="connsiteX4-9" fmla="*/ 0 w 4748212"/>
              <a:gd name="connsiteY4-10" fmla="*/ 2952328 h 2956465"/>
              <a:gd name="connsiteX5" fmla="*/ 0 w 4748212"/>
              <a:gd name="connsiteY5" fmla="*/ 0 h 2956465"/>
              <a:gd name="connsiteX0-11" fmla="*/ 0 w 4748212"/>
              <a:gd name="connsiteY0-12" fmla="*/ 0 h 2956465"/>
              <a:gd name="connsiteX1-13" fmla="*/ 4748212 w 4748212"/>
              <a:gd name="connsiteY1-14" fmla="*/ 0 h 2956465"/>
              <a:gd name="connsiteX2-15" fmla="*/ 3591499 w 4748212"/>
              <a:gd name="connsiteY2-16" fmla="*/ 2956465 h 2956465"/>
              <a:gd name="connsiteX3-17" fmla="*/ 0 w 4748212"/>
              <a:gd name="connsiteY3-18" fmla="*/ 2952328 h 2956465"/>
              <a:gd name="connsiteX4-19" fmla="*/ 0 w 4748212"/>
              <a:gd name="connsiteY4-20" fmla="*/ 0 h 29564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748212" h="2956465">
                <a:moveTo>
                  <a:pt x="0" y="0"/>
                </a:moveTo>
                <a:lnTo>
                  <a:pt x="4748212" y="0"/>
                </a:lnTo>
                <a:lnTo>
                  <a:pt x="3591499" y="2956465"/>
                </a:lnTo>
                <a:lnTo>
                  <a:pt x="0" y="295232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0000">
                <a:srgbClr val="1F5FBF"/>
              </a:gs>
              <a:gs pos="0">
                <a:srgbClr val="1486CB"/>
              </a:gs>
              <a:gs pos="100000">
                <a:srgbClr val="2A34B2"/>
              </a:gs>
            </a:gsLst>
            <a:lin ang="5400000" scaled="1"/>
          </a:gra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85875"/>
            <a:endParaRPr lang="zh-CN" altLang="en-US" sz="2530" dirty="0">
              <a:solidFill>
                <a:prstClr val="white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174313" y="1627649"/>
            <a:ext cx="1483192" cy="359730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95051" y="6711818"/>
            <a:ext cx="7045960" cy="0"/>
          </a:xfrm>
          <a:prstGeom prst="line">
            <a:avLst/>
          </a:prstGeom>
          <a:ln w="31750">
            <a:gradFill>
              <a:gsLst>
                <a:gs pos="0">
                  <a:schemeClr val="accent1">
                    <a:hueOff val="-4200000"/>
                  </a:schemeClr>
                </a:gs>
                <a:gs pos="100000">
                  <a:schemeClr val="accent1"/>
                </a:gs>
              </a:gsLst>
            </a:gra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534035" y="4469130"/>
            <a:ext cx="502983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800" b="1" cap="all" spc="3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rPr>
              <a:t>2025</a:t>
            </a:r>
            <a:r>
              <a:rPr lang="zh-CN" altLang="en-US" sz="1800" b="1" cap="all" spc="3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rPr>
              <a:t>年</a:t>
            </a:r>
            <a:r>
              <a:rPr lang="en-US" altLang="zh-CN" sz="1800" b="1" cap="all" spc="3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rPr>
              <a:t>11</a:t>
            </a:r>
            <a:r>
              <a:rPr lang="zh-CN" altLang="en-US" sz="1800" b="1" cap="all" spc="3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rPr>
              <a:t>月</a:t>
            </a:r>
            <a:r>
              <a:rPr lang="en-US" altLang="zh-CN" sz="1800" b="1" cap="all" spc="3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rPr>
              <a:t>19</a:t>
            </a:r>
            <a:r>
              <a:rPr lang="zh-CN" altLang="en-US" sz="1800" b="1" cap="all" spc="3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rPr>
              <a:t>日</a:t>
            </a:r>
            <a:endParaRPr lang="zh-CN" altLang="en-US" sz="1800" b="1" cap="all" spc="300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65873" y="3845560"/>
            <a:ext cx="3653155" cy="457835"/>
            <a:chOff x="3083" y="6056"/>
            <a:chExt cx="5753" cy="721"/>
          </a:xfrm>
        </p:grpSpPr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083" y="6056"/>
              <a:ext cx="718" cy="721"/>
            </a:xfrm>
            <a:custGeom>
              <a:avLst/>
              <a:gdLst>
                <a:gd name="T0" fmla="*/ 245 w 490"/>
                <a:gd name="T1" fmla="*/ 0 h 490"/>
                <a:gd name="T2" fmla="*/ 490 w 490"/>
                <a:gd name="T3" fmla="*/ 245 h 490"/>
                <a:gd name="T4" fmla="*/ 245 w 490"/>
                <a:gd name="T5" fmla="*/ 490 h 490"/>
                <a:gd name="T6" fmla="*/ 0 w 490"/>
                <a:gd name="T7" fmla="*/ 245 h 490"/>
                <a:gd name="T8" fmla="*/ 245 w 490"/>
                <a:gd name="T9" fmla="*/ 0 h 490"/>
                <a:gd name="T10" fmla="*/ 436 w 490"/>
                <a:gd name="T11" fmla="*/ 250 h 490"/>
                <a:gd name="T12" fmla="*/ 427 w 490"/>
                <a:gd name="T13" fmla="*/ 256 h 490"/>
                <a:gd name="T14" fmla="*/ 394 w 490"/>
                <a:gd name="T15" fmla="*/ 256 h 490"/>
                <a:gd name="T16" fmla="*/ 386 w 490"/>
                <a:gd name="T17" fmla="*/ 253 h 490"/>
                <a:gd name="T18" fmla="*/ 245 w 490"/>
                <a:gd name="T19" fmla="*/ 105 h 490"/>
                <a:gd name="T20" fmla="*/ 104 w 490"/>
                <a:gd name="T21" fmla="*/ 253 h 490"/>
                <a:gd name="T22" fmla="*/ 96 w 490"/>
                <a:gd name="T23" fmla="*/ 256 h 490"/>
                <a:gd name="T24" fmla="*/ 63 w 490"/>
                <a:gd name="T25" fmla="*/ 256 h 490"/>
                <a:gd name="T26" fmla="*/ 54 w 490"/>
                <a:gd name="T27" fmla="*/ 250 h 490"/>
                <a:gd name="T28" fmla="*/ 56 w 490"/>
                <a:gd name="T29" fmla="*/ 239 h 490"/>
                <a:gd name="T30" fmla="*/ 236 w 490"/>
                <a:gd name="T31" fmla="*/ 52 h 490"/>
                <a:gd name="T32" fmla="*/ 245 w 490"/>
                <a:gd name="T33" fmla="*/ 48 h 490"/>
                <a:gd name="T34" fmla="*/ 254 w 490"/>
                <a:gd name="T35" fmla="*/ 52 h 490"/>
                <a:gd name="T36" fmla="*/ 434 w 490"/>
                <a:gd name="T37" fmla="*/ 239 h 490"/>
                <a:gd name="T38" fmla="*/ 436 w 490"/>
                <a:gd name="T39" fmla="*/ 250 h 490"/>
                <a:gd name="T40" fmla="*/ 113 w 490"/>
                <a:gd name="T41" fmla="*/ 267 h 490"/>
                <a:gd name="T42" fmla="*/ 113 w 490"/>
                <a:gd name="T43" fmla="*/ 267 h 490"/>
                <a:gd name="T44" fmla="*/ 113 w 490"/>
                <a:gd name="T45" fmla="*/ 379 h 490"/>
                <a:gd name="T46" fmla="*/ 129 w 490"/>
                <a:gd name="T47" fmla="*/ 398 h 490"/>
                <a:gd name="T48" fmla="*/ 202 w 490"/>
                <a:gd name="T49" fmla="*/ 398 h 490"/>
                <a:gd name="T50" fmla="*/ 202 w 490"/>
                <a:gd name="T51" fmla="*/ 276 h 490"/>
                <a:gd name="T52" fmla="*/ 221 w 490"/>
                <a:gd name="T53" fmla="*/ 257 h 490"/>
                <a:gd name="T54" fmla="*/ 269 w 490"/>
                <a:gd name="T55" fmla="*/ 257 h 490"/>
                <a:gd name="T56" fmla="*/ 288 w 490"/>
                <a:gd name="T57" fmla="*/ 276 h 490"/>
                <a:gd name="T58" fmla="*/ 288 w 490"/>
                <a:gd name="T59" fmla="*/ 398 h 490"/>
                <a:gd name="T60" fmla="*/ 361 w 490"/>
                <a:gd name="T61" fmla="*/ 398 h 490"/>
                <a:gd name="T62" fmla="*/ 377 w 490"/>
                <a:gd name="T63" fmla="*/ 379 h 490"/>
                <a:gd name="T64" fmla="*/ 377 w 490"/>
                <a:gd name="T65" fmla="*/ 268 h 490"/>
                <a:gd name="T66" fmla="*/ 245 w 490"/>
                <a:gd name="T67" fmla="*/ 130 h 490"/>
                <a:gd name="T68" fmla="*/ 113 w 490"/>
                <a:gd name="T69" fmla="*/ 267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490">
                  <a:moveTo>
                    <a:pt x="245" y="0"/>
                  </a:moveTo>
                  <a:cubicBezTo>
                    <a:pt x="380" y="0"/>
                    <a:pt x="490" y="110"/>
                    <a:pt x="490" y="245"/>
                  </a:cubicBezTo>
                  <a:cubicBezTo>
                    <a:pt x="490" y="381"/>
                    <a:pt x="380" y="490"/>
                    <a:pt x="245" y="490"/>
                  </a:cubicBezTo>
                  <a:cubicBezTo>
                    <a:pt x="110" y="490"/>
                    <a:pt x="0" y="381"/>
                    <a:pt x="0" y="245"/>
                  </a:cubicBezTo>
                  <a:cubicBezTo>
                    <a:pt x="0" y="110"/>
                    <a:pt x="110" y="0"/>
                    <a:pt x="245" y="0"/>
                  </a:cubicBezTo>
                  <a:close/>
                  <a:moveTo>
                    <a:pt x="436" y="250"/>
                  </a:moveTo>
                  <a:cubicBezTo>
                    <a:pt x="435" y="254"/>
                    <a:pt x="431" y="256"/>
                    <a:pt x="427" y="256"/>
                  </a:cubicBezTo>
                  <a:lnTo>
                    <a:pt x="394" y="256"/>
                  </a:lnTo>
                  <a:cubicBezTo>
                    <a:pt x="391" y="256"/>
                    <a:pt x="388" y="255"/>
                    <a:pt x="386" y="253"/>
                  </a:cubicBezTo>
                  <a:lnTo>
                    <a:pt x="245" y="105"/>
                  </a:lnTo>
                  <a:lnTo>
                    <a:pt x="104" y="253"/>
                  </a:lnTo>
                  <a:cubicBezTo>
                    <a:pt x="102" y="255"/>
                    <a:pt x="99" y="256"/>
                    <a:pt x="96" y="256"/>
                  </a:cubicBezTo>
                  <a:lnTo>
                    <a:pt x="63" y="256"/>
                  </a:lnTo>
                  <a:cubicBezTo>
                    <a:pt x="59" y="256"/>
                    <a:pt x="55" y="254"/>
                    <a:pt x="54" y="250"/>
                  </a:cubicBezTo>
                  <a:cubicBezTo>
                    <a:pt x="52" y="246"/>
                    <a:pt x="53" y="242"/>
                    <a:pt x="56" y="239"/>
                  </a:cubicBezTo>
                  <a:lnTo>
                    <a:pt x="236" y="52"/>
                  </a:lnTo>
                  <a:cubicBezTo>
                    <a:pt x="238" y="49"/>
                    <a:pt x="242" y="48"/>
                    <a:pt x="245" y="48"/>
                  </a:cubicBezTo>
                  <a:cubicBezTo>
                    <a:pt x="248" y="48"/>
                    <a:pt x="252" y="49"/>
                    <a:pt x="254" y="52"/>
                  </a:cubicBezTo>
                  <a:lnTo>
                    <a:pt x="434" y="239"/>
                  </a:lnTo>
                  <a:cubicBezTo>
                    <a:pt x="437" y="242"/>
                    <a:pt x="438" y="246"/>
                    <a:pt x="436" y="250"/>
                  </a:cubicBezTo>
                  <a:close/>
                  <a:moveTo>
                    <a:pt x="113" y="267"/>
                  </a:moveTo>
                  <a:lnTo>
                    <a:pt x="113" y="267"/>
                  </a:lnTo>
                  <a:lnTo>
                    <a:pt x="113" y="379"/>
                  </a:lnTo>
                  <a:cubicBezTo>
                    <a:pt x="113" y="389"/>
                    <a:pt x="120" y="398"/>
                    <a:pt x="129" y="398"/>
                  </a:cubicBezTo>
                  <a:lnTo>
                    <a:pt x="202" y="398"/>
                  </a:lnTo>
                  <a:lnTo>
                    <a:pt x="202" y="276"/>
                  </a:lnTo>
                  <a:cubicBezTo>
                    <a:pt x="202" y="266"/>
                    <a:pt x="211" y="257"/>
                    <a:pt x="221" y="257"/>
                  </a:cubicBezTo>
                  <a:lnTo>
                    <a:pt x="269" y="257"/>
                  </a:lnTo>
                  <a:cubicBezTo>
                    <a:pt x="279" y="257"/>
                    <a:pt x="288" y="266"/>
                    <a:pt x="288" y="276"/>
                  </a:cubicBezTo>
                  <a:lnTo>
                    <a:pt x="288" y="398"/>
                  </a:lnTo>
                  <a:lnTo>
                    <a:pt x="361" y="398"/>
                  </a:lnTo>
                  <a:cubicBezTo>
                    <a:pt x="370" y="398"/>
                    <a:pt x="377" y="389"/>
                    <a:pt x="377" y="379"/>
                  </a:cubicBezTo>
                  <a:lnTo>
                    <a:pt x="377" y="268"/>
                  </a:lnTo>
                  <a:lnTo>
                    <a:pt x="245" y="130"/>
                  </a:lnTo>
                  <a:lnTo>
                    <a:pt x="113" y="26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31" name="Rectangle 4"/>
            <p:cNvSpPr txBox="1">
              <a:spLocks noChangeArrowheads="1"/>
            </p:cNvSpPr>
            <p:nvPr/>
          </p:nvSpPr>
          <p:spPr bwMode="auto">
            <a:xfrm>
              <a:off x="3889" y="6148"/>
              <a:ext cx="4947" cy="5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 algn="l"/>
              <a:r>
                <a:rPr lang="zh-CN" altLang="en-US" sz="2800" spc="-150" dirty="0">
                  <a:solidFill>
                    <a:schemeClr val="bg1">
                      <a:lumMod val="9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教务处  何华敏</a:t>
              </a:r>
              <a:endParaRPr lang="zh-CN" altLang="en-US" sz="2800" spc="-150" dirty="0">
                <a:solidFill>
                  <a:schemeClr val="bg1">
                    <a:lumMod val="9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0" name="标题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72110" y="2390140"/>
            <a:ext cx="5200015" cy="1800225"/>
          </a:xfrm>
        </p:spPr>
        <p:txBody>
          <a:bodyPr wrap="square">
            <a:normAutofit/>
          </a:bodyPr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课程考核规范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 descr="建筑线条白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3510" y="5006975"/>
            <a:ext cx="5348605" cy="767715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1736705" y="6531610"/>
            <a:ext cx="1016000" cy="318770"/>
            <a:chOff x="86" y="932"/>
            <a:chExt cx="1600" cy="502"/>
          </a:xfrm>
          <a:gradFill>
            <a:gsLst>
              <a:gs pos="50000">
                <a:schemeClr val="accent3"/>
              </a:gs>
              <a:gs pos="0">
                <a:schemeClr val="accent3">
                  <a:lumMod val="25000"/>
                  <a:lumOff val="75000"/>
                </a:schemeClr>
              </a:gs>
              <a:gs pos="100000">
                <a:schemeClr val="accent3">
                  <a:lumMod val="85000"/>
                </a:schemeClr>
              </a:gs>
            </a:gsLst>
            <a:lin ang="5400000" scaled="1"/>
          </a:gradFill>
        </p:grpSpPr>
        <p:sp>
          <p:nvSpPr>
            <p:cNvPr id="32" name="流程图: 数据 9"/>
            <p:cNvSpPr/>
            <p:nvPr/>
          </p:nvSpPr>
          <p:spPr>
            <a:xfrm>
              <a:off x="86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3" name="流程图: 数据 9"/>
            <p:cNvSpPr/>
            <p:nvPr/>
          </p:nvSpPr>
          <p:spPr>
            <a:xfrm>
              <a:off x="399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4" name="流程图: 数据 9"/>
            <p:cNvSpPr/>
            <p:nvPr/>
          </p:nvSpPr>
          <p:spPr>
            <a:xfrm>
              <a:off x="712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5" name="流程图: 数据 9"/>
            <p:cNvSpPr/>
            <p:nvPr/>
          </p:nvSpPr>
          <p:spPr>
            <a:xfrm>
              <a:off x="1025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6" name="流程图: 数据 9"/>
            <p:cNvSpPr/>
            <p:nvPr/>
          </p:nvSpPr>
          <p:spPr>
            <a:xfrm>
              <a:off x="1338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: 剪去对角 148"/>
          <p:cNvSpPr/>
          <p:nvPr>
            <p:custDataLst>
              <p:tags r:id="rId1"/>
            </p:custDataLst>
          </p:nvPr>
        </p:nvSpPr>
        <p:spPr>
          <a:xfrm>
            <a:off x="1028065" y="4149725"/>
            <a:ext cx="10798810" cy="2051685"/>
          </a:xfrm>
          <a:prstGeom prst="snip2DiagRect">
            <a:avLst>
              <a:gd name="adj1" fmla="val 0"/>
              <a:gd name="adj2" fmla="val 12621"/>
            </a:avLst>
          </a:prstGeom>
          <a:gradFill>
            <a:gsLst>
              <a:gs pos="0">
                <a:srgbClr val="92D050">
                  <a:alpha val="15000"/>
                </a:srgbClr>
              </a:gs>
              <a:gs pos="100000">
                <a:srgbClr val="92D050">
                  <a:alpha val="15000"/>
                </a:srgbClr>
              </a:gs>
            </a:gsLst>
            <a:lin ang="5400000" scaled="0"/>
          </a:gradFill>
          <a:ln w="6350">
            <a:solidFill>
              <a:srgbClr val="93B47A">
                <a:alpha val="55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11472545" y="6125845"/>
            <a:ext cx="360045" cy="762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3" h="506">
                <a:moveTo>
                  <a:pt x="506" y="0"/>
                </a:moveTo>
                <a:lnTo>
                  <a:pt x="1533" y="0"/>
                </a:lnTo>
                <a:lnTo>
                  <a:pt x="1533" y="437"/>
                </a:lnTo>
                <a:lnTo>
                  <a:pt x="1532" y="437"/>
                </a:lnTo>
                <a:lnTo>
                  <a:pt x="1532" y="506"/>
                </a:lnTo>
                <a:lnTo>
                  <a:pt x="506" y="506"/>
                </a:lnTo>
                <a:lnTo>
                  <a:pt x="506" y="506"/>
                </a:lnTo>
                <a:lnTo>
                  <a:pt x="0" y="506"/>
                </a:lnTo>
                <a:lnTo>
                  <a:pt x="506" y="0"/>
                </a:lnTo>
                <a:close/>
              </a:path>
            </a:pathLst>
          </a:custGeom>
          <a:solidFill>
            <a:srgbClr val="93B47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48"/>
          <p:cNvSpPr/>
          <p:nvPr>
            <p:custDataLst>
              <p:tags r:id="rId3"/>
            </p:custDataLst>
          </p:nvPr>
        </p:nvSpPr>
        <p:spPr>
          <a:xfrm>
            <a:off x="1028065" y="4141470"/>
            <a:ext cx="1360805" cy="421005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rgbClr val="93B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 rot="10800000" flipH="1">
            <a:off x="1028065" y="4141470"/>
            <a:ext cx="266065" cy="166370"/>
          </a:xfrm>
          <a:prstGeom prst="triangle">
            <a:avLst>
              <a:gd name="adj" fmla="val 0"/>
            </a:avLst>
          </a:prstGeom>
          <a:solidFill>
            <a:srgbClr val="93B47A"/>
          </a:solidFill>
          <a:ln>
            <a:solidFill>
              <a:srgbClr val="93B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1059180" y="4394200"/>
            <a:ext cx="0" cy="125095"/>
          </a:xfrm>
          <a:prstGeom prst="line">
            <a:avLst/>
          </a:prstGeom>
          <a:ln w="12700">
            <a:solidFill>
              <a:srgbClr val="93B4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73"/>
          <p:cNvSpPr/>
          <p:nvPr>
            <p:custDataLst>
              <p:tags r:id="rId6"/>
            </p:custDataLst>
          </p:nvPr>
        </p:nvSpPr>
        <p:spPr>
          <a:xfrm>
            <a:off x="1598295" y="4098290"/>
            <a:ext cx="396240" cy="40640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rgbClr val="93B47A"/>
          </a:solidFill>
          <a:ln>
            <a:solidFill>
              <a:srgbClr val="93B4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: 剪去对角 148"/>
          <p:cNvSpPr/>
          <p:nvPr>
            <p:custDataLst>
              <p:tags r:id="rId7"/>
            </p:custDataLst>
          </p:nvPr>
        </p:nvSpPr>
        <p:spPr>
          <a:xfrm>
            <a:off x="1029970" y="1793240"/>
            <a:ext cx="10798810" cy="2051685"/>
          </a:xfrm>
          <a:prstGeom prst="snip2DiagRect">
            <a:avLst>
              <a:gd name="adj1" fmla="val 0"/>
              <a:gd name="adj2" fmla="val 12621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5000"/>
                </a:schemeClr>
              </a:gs>
            </a:gsLst>
            <a:lin ang="5400000" scaled="0"/>
          </a:gradFill>
          <a:ln w="6350">
            <a:solidFill>
              <a:schemeClr val="accent1">
                <a:alpha val="5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8"/>
            </p:custDataLst>
          </p:nvPr>
        </p:nvSpPr>
        <p:spPr>
          <a:xfrm>
            <a:off x="11474450" y="3769360"/>
            <a:ext cx="360045" cy="762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3" h="506">
                <a:moveTo>
                  <a:pt x="506" y="0"/>
                </a:moveTo>
                <a:lnTo>
                  <a:pt x="1533" y="0"/>
                </a:lnTo>
                <a:lnTo>
                  <a:pt x="1533" y="437"/>
                </a:lnTo>
                <a:lnTo>
                  <a:pt x="1532" y="437"/>
                </a:lnTo>
                <a:lnTo>
                  <a:pt x="1532" y="506"/>
                </a:lnTo>
                <a:lnTo>
                  <a:pt x="506" y="506"/>
                </a:lnTo>
                <a:lnTo>
                  <a:pt x="506" y="506"/>
                </a:lnTo>
                <a:lnTo>
                  <a:pt x="0" y="506"/>
                </a:lnTo>
                <a:lnTo>
                  <a:pt x="50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任意多边形 48"/>
          <p:cNvSpPr/>
          <p:nvPr>
            <p:custDataLst>
              <p:tags r:id="rId9"/>
            </p:custDataLst>
          </p:nvPr>
        </p:nvSpPr>
        <p:spPr>
          <a:xfrm>
            <a:off x="1029970" y="1784985"/>
            <a:ext cx="1360805" cy="421005"/>
          </a:xfrm>
          <a:custGeom>
            <a:avLst/>
            <a:gdLst>
              <a:gd name="connsiteX0" fmla="*/ 1360968 w 1360968"/>
              <a:gd name="connsiteY0" fmla="*/ 0 h 457200"/>
              <a:gd name="connsiteX1" fmla="*/ 0 w 1360968"/>
              <a:gd name="connsiteY1" fmla="*/ 0 h 457200"/>
              <a:gd name="connsiteX2" fmla="*/ 0 w 1360968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968" h="457200">
                <a:moveTo>
                  <a:pt x="1360968" y="0"/>
                </a:moveTo>
                <a:lnTo>
                  <a:pt x="0" y="0"/>
                </a:lnTo>
                <a:lnTo>
                  <a:pt x="0" y="45720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等腰三角形 50"/>
          <p:cNvSpPr/>
          <p:nvPr>
            <p:custDataLst>
              <p:tags r:id="rId10"/>
            </p:custDataLst>
          </p:nvPr>
        </p:nvSpPr>
        <p:spPr>
          <a:xfrm rot="10800000" flipH="1">
            <a:off x="1029970" y="1784985"/>
            <a:ext cx="266065" cy="16637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1"/>
            </p:custDataLst>
          </p:nvPr>
        </p:nvCxnSpPr>
        <p:spPr>
          <a:xfrm>
            <a:off x="1061085" y="2037715"/>
            <a:ext cx="0" cy="12509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任意多边形: 形状 73"/>
          <p:cNvSpPr/>
          <p:nvPr>
            <p:custDataLst>
              <p:tags r:id="rId12"/>
            </p:custDataLst>
          </p:nvPr>
        </p:nvSpPr>
        <p:spPr>
          <a:xfrm>
            <a:off x="1600200" y="1741805"/>
            <a:ext cx="396240" cy="40640"/>
          </a:xfrm>
          <a:custGeom>
            <a:avLst/>
            <a:gdLst>
              <a:gd name="connsiteX0" fmla="*/ 149306 w 220641"/>
              <a:gd name="connsiteY0" fmla="*/ 0 h 40720"/>
              <a:gd name="connsiteX1" fmla="*/ 220641 w 220641"/>
              <a:gd name="connsiteY1" fmla="*/ 39541 h 40720"/>
              <a:gd name="connsiteX2" fmla="*/ 0 w 220641"/>
              <a:gd name="connsiteY2" fmla="*/ 40720 h 40720"/>
              <a:gd name="connsiteX3" fmla="*/ 22194 w 220641"/>
              <a:gd name="connsiteY3" fmla="*/ 680 h 40720"/>
              <a:gd name="connsiteX4" fmla="*/ 149306 w 220641"/>
              <a:gd name="connsiteY4" fmla="*/ 0 h 4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641" h="40720">
                <a:moveTo>
                  <a:pt x="149306" y="0"/>
                </a:moveTo>
                <a:lnTo>
                  <a:pt x="220641" y="39541"/>
                </a:lnTo>
                <a:lnTo>
                  <a:pt x="0" y="40720"/>
                </a:lnTo>
                <a:lnTo>
                  <a:pt x="22194" y="680"/>
                </a:lnTo>
                <a:lnTo>
                  <a:pt x="14930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>
            <p:custDataLst>
              <p:tags r:id="rId13"/>
            </p:custDataLst>
          </p:nvPr>
        </p:nvSpPr>
        <p:spPr>
          <a:xfrm>
            <a:off x="1326515" y="1792605"/>
            <a:ext cx="2288540" cy="2052956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046CB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内容要求</a:t>
            </a:r>
            <a:endParaRPr lang="zh-CN" altLang="en-US" sz="3000" b="1" dirty="0">
              <a:solidFill>
                <a:srgbClr val="046CB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4"/>
            </p:custDataLst>
          </p:nvPr>
        </p:nvSpPr>
        <p:spPr>
          <a:xfrm>
            <a:off x="4371975" y="1791970"/>
            <a:ext cx="7134225" cy="20535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285750" indent="-28575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符合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课程标准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要求，覆盖核心知识点。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难度适中，题量合理，能区分学生不同水平。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题意明确，表述准确，无歧义和错误。</a:t>
            </a:r>
            <a:endParaRPr lang="zh-CN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15"/>
            </p:custDataLst>
          </p:nvPr>
        </p:nvCxnSpPr>
        <p:spPr>
          <a:xfrm>
            <a:off x="3945890" y="2264410"/>
            <a:ext cx="0" cy="110934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>
                    <a:alpha val="10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>
            <p:custDataLst>
              <p:tags r:id="rId16"/>
            </p:custDataLst>
          </p:nvPr>
        </p:nvSpPr>
        <p:spPr>
          <a:xfrm>
            <a:off x="4371976" y="4144010"/>
            <a:ext cx="7134224" cy="20535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285750" indent="-28575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使用学校统一的试卷模板。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标明课程名称、课程代码、考试学年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学期、适用班级。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注明考试方式（闭卷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开卷）、总分、考试时长。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大题、小题编号逻辑清晰，分值标注明确。</a:t>
            </a:r>
            <a:endParaRPr lang="zh-CN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7"/>
            </p:custDataLst>
          </p:nvPr>
        </p:nvCxnSpPr>
        <p:spPr>
          <a:xfrm>
            <a:off x="3945890" y="4616450"/>
            <a:ext cx="0" cy="1109345"/>
          </a:xfrm>
          <a:prstGeom prst="line">
            <a:avLst/>
          </a:prstGeom>
          <a:ln w="12700">
            <a:gradFill flip="none" rotWithShape="1">
              <a:gsLst>
                <a:gs pos="0">
                  <a:srgbClr val="92D050">
                    <a:alpha val="0"/>
                  </a:srgbClr>
                </a:gs>
                <a:gs pos="53000">
                  <a:srgbClr val="92D050"/>
                </a:gs>
                <a:gs pos="100000">
                  <a:srgbClr val="92D05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>
            <p:custDataLst>
              <p:tags r:id="rId18"/>
            </p:custDataLst>
          </p:nvPr>
        </p:nvSpPr>
        <p:spPr>
          <a:xfrm>
            <a:off x="1257300" y="4144645"/>
            <a:ext cx="2288540" cy="2052956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格式要求</a:t>
            </a:r>
            <a:endParaRPr lang="zh-CN" altLang="en-US" sz="30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29150" y="447358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考试试卷命题要求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1031875" y="433705"/>
            <a:ext cx="2883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考卷规范（命题）</a:t>
            </a:r>
            <a:endParaRPr lang="zh-CN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2108835" y="1599565"/>
            <a:ext cx="9942195" cy="3774440"/>
            <a:chOff x="1343" y="2591"/>
            <a:chExt cx="4554" cy="6200"/>
          </a:xfrm>
        </p:grpSpPr>
        <p:sp>
          <p:nvSpPr>
            <p:cNvPr id="13" name="矩形 12"/>
            <p:cNvSpPr/>
            <p:nvPr>
              <p:custDataLst>
                <p:tags r:id="rId1"/>
              </p:custDataLst>
            </p:nvPr>
          </p:nvSpPr>
          <p:spPr>
            <a:xfrm>
              <a:off x="1343" y="2591"/>
              <a:ext cx="4310" cy="5718"/>
            </a:xfrm>
            <a:prstGeom prst="rect">
              <a:avLst/>
            </a:prstGeom>
            <a:noFill/>
            <a:ln w="12700">
              <a:solidFill>
                <a:srgbClr val="A6C1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2"/>
              </p:custDataLst>
            </p:nvPr>
          </p:nvSpPr>
          <p:spPr>
            <a:xfrm>
              <a:off x="1521" y="3226"/>
              <a:ext cx="4008" cy="4465"/>
            </a:xfrm>
            <a:prstGeom prst="rect">
              <a:avLst/>
            </a:prstGeom>
            <a:solidFill>
              <a:srgbClr val="DFE9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cs typeface="汉仪中黑简" panose="02010600000101010101" charset="-122"/>
              </a:endParaRPr>
            </a:p>
          </p:txBody>
        </p:sp>
        <p:sp>
          <p:nvSpPr>
            <p:cNvPr id="18" name="剪去单角的矩形 17"/>
            <p:cNvSpPr/>
            <p:nvPr>
              <p:custDataLst>
                <p:tags r:id="rId3"/>
              </p:custDataLst>
            </p:nvPr>
          </p:nvSpPr>
          <p:spPr>
            <a:xfrm flipV="1">
              <a:off x="3674" y="7877"/>
              <a:ext cx="1430" cy="914"/>
            </a:xfrm>
            <a:prstGeom prst="snip1Rect">
              <a:avLst>
                <a:gd name="adj" fmla="val 50000"/>
              </a:avLst>
            </a:prstGeom>
            <a:solidFill>
              <a:srgbClr val="00984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汉仪中黑简" panose="02010600000101010101" charset="-122"/>
              </a:endParaRPr>
            </a:p>
          </p:txBody>
        </p:sp>
        <p:sp>
          <p:nvSpPr>
            <p:cNvPr id="27" name="文本占位符 26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>
              <a:off x="3674" y="7964"/>
              <a:ext cx="1430" cy="741"/>
            </a:xfrm>
            <a:prstGeom prst="rect">
              <a:avLst/>
            </a:prstGeom>
            <a:effectLst/>
          </p:spPr>
          <p:txBody>
            <a:bodyPr vert="horz" lIns="101600" tIns="38100" rIns="76200" bIns="38100" rtlCol="0" anchor="t" anchorCtr="0">
              <a:noAutofit/>
            </a:bodyPr>
            <a:lstStyle>
              <a:lvl1pPr marL="0" indent="0" algn="l" eaLnBrk="1" fontAlgn="auto" latinLnBrk="0" hangingPunct="1">
                <a:lnSpc>
                  <a:spcPct val="100000"/>
                </a:lnSpc>
                <a:spcAft>
                  <a:spcPts val="0"/>
                </a:spcAft>
                <a:buNone/>
                <a:defRPr sz="2000" b="0" u="none" strike="noStrike" kern="1200" cap="none" spc="200" normalizeH="0" baseline="0">
                  <a:solidFill>
                    <a:schemeClr val="tx1"/>
                  </a:solidFill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ea"/>
                </a:defRPr>
              </a:lvl1pPr>
              <a:lvl2pPr marL="457200" indent="0">
                <a:buNone/>
                <a:defRPr sz="2000" b="1"/>
              </a:lvl2pPr>
              <a:lvl3pPr marL="914400" indent="0">
                <a:buNone/>
                <a:defRPr sz="1800" b="1"/>
              </a:lvl3pPr>
              <a:lvl4pPr marL="1371600" indent="0">
                <a:buNone/>
                <a:defRPr sz="1600" b="1"/>
              </a:lvl4pPr>
              <a:lvl5pPr marL="1828800" indent="0">
                <a:buNone/>
                <a:defRPr sz="1600" b="1"/>
              </a:lvl5pPr>
              <a:lvl6pPr marL="2286000" indent="0">
                <a:buNone/>
                <a:defRPr sz="1600" b="1"/>
              </a:lvl6pPr>
              <a:lvl7pPr marL="2743200" indent="0">
                <a:buNone/>
                <a:defRPr sz="1600" b="1"/>
              </a:lvl7pPr>
              <a:lvl8pPr marL="3200400" indent="0">
                <a:buNone/>
                <a:defRPr sz="1600" b="1"/>
              </a:lvl8pPr>
              <a:lvl9pPr marL="3657600" indent="0">
                <a:buNone/>
                <a:defRPr sz="1600" b="1"/>
              </a:lvl9pPr>
            </a:lstStyle>
            <a:p>
              <a:pPr lvl="0" algn="ctr" fontAlgn="auto"/>
              <a:r>
                <a:rPr lang="zh-CN" altLang="en-US" sz="2400" b="1" strike="noStrike" noProof="1">
                  <a:solidFill>
                    <a:schemeClr val="bg1"/>
                  </a:solidFill>
                  <a:latin typeface="汉仪中黑简" panose="02010600000101010101" charset="-122"/>
                  <a:ea typeface="汉仪中黑简" panose="02010600000101010101" charset="-122"/>
                </a:rPr>
                <a:t>审批流程</a:t>
              </a:r>
              <a:endParaRPr lang="zh-CN" altLang="en-US" sz="2400" b="1" strike="noStrike" noProof="1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</a:endParaRPr>
            </a:p>
          </p:txBody>
        </p:sp>
        <p:sp>
          <p:nvSpPr>
            <p:cNvPr id="17" name="文本占位符 27"/>
            <p:cNvSpPr>
              <a:spLocks noGrp="1"/>
            </p:cNvSpPr>
            <p:nvPr>
              <p:custDataLst>
                <p:tags r:id="rId5"/>
              </p:custDataLst>
            </p:nvPr>
          </p:nvSpPr>
          <p:spPr>
            <a:xfrm>
              <a:off x="1605" y="3568"/>
              <a:ext cx="4292" cy="3279"/>
            </a:xfrm>
            <a:prstGeom prst="rect">
              <a:avLst/>
            </a:prstGeom>
            <a:effectLst/>
          </p:spPr>
          <p:txBody>
            <a:bodyPr vert="horz" lIns="101600" tIns="38100" rIns="76200" bIns="38100" rtlCol="0" anchor="t" anchorCtr="0">
              <a:noAutofit/>
            </a:bodyPr>
            <a:lstStyle>
              <a:lvl1pPr marL="0" indent="0" algn="l" eaLnBrk="1" fontAlgn="auto" latinLnBrk="0" hangingPunct="1">
                <a:lnSpc>
                  <a:spcPct val="130000"/>
                </a:lnSpc>
                <a:spcAft>
                  <a:spcPts val="0"/>
                </a:spcAft>
                <a:buNone/>
                <a:defRPr sz="1200" b="0" u="none" strike="noStrike" kern="1200" cap="none" spc="200" normalizeH="0" baseline="0">
                  <a:solidFill>
                    <a:schemeClr val="tx1"/>
                  </a:solidFill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ea"/>
                </a:defRPr>
              </a:lvl1pPr>
              <a:lvl2pPr marL="457200" indent="0">
                <a:buNone/>
                <a:defRPr sz="2000" b="1"/>
              </a:lvl2pPr>
              <a:lvl3pPr marL="914400" indent="0">
                <a:buNone/>
                <a:defRPr sz="1800" b="1"/>
              </a:lvl3pPr>
              <a:lvl4pPr marL="1371600" indent="0">
                <a:buNone/>
                <a:defRPr sz="1600" b="1"/>
              </a:lvl4pPr>
              <a:lvl5pPr marL="1828800" indent="0">
                <a:buNone/>
                <a:defRPr sz="1600" b="1"/>
              </a:lvl5pPr>
              <a:lvl6pPr marL="2286000" indent="0">
                <a:buNone/>
                <a:defRPr sz="1600" b="1"/>
              </a:lvl6pPr>
              <a:lvl7pPr marL="2743200" indent="0">
                <a:buNone/>
                <a:defRPr sz="1600" b="1"/>
              </a:lvl7pPr>
              <a:lvl8pPr marL="3200400" indent="0">
                <a:buNone/>
                <a:defRPr sz="1600" b="1"/>
              </a:lvl8pPr>
              <a:lvl9pPr marL="3657600" indent="0">
                <a:buNone/>
                <a:defRPr sz="1600" b="1"/>
              </a:lvl9pPr>
            </a:lstStyle>
            <a:p>
              <a:pPr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r>
                <a:rPr lang="zh-CN" altLang="en-US" sz="2000" b="1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任课教师命题 </a:t>
              </a:r>
              <a:r>
                <a:rPr lang="en-US" altLang="zh-CN" sz="2000" b="1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→ </a:t>
              </a:r>
              <a:r>
                <a:rPr lang="zh-CN" altLang="en-US" sz="2000" b="1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教研室主任</a:t>
              </a:r>
              <a:r>
                <a:rPr lang="en-US" altLang="zh-CN" sz="2000" b="1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/</a:t>
              </a:r>
              <a:r>
                <a:rPr lang="zh-CN" altLang="en-US" sz="2000" b="1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专业负责人审核 </a:t>
              </a:r>
              <a:r>
                <a:rPr lang="en-US" altLang="zh-CN" sz="2000" b="1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→ </a:t>
              </a:r>
              <a:r>
                <a:rPr lang="zh-CN" altLang="en-US" sz="2000" b="1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学院领导审批</a:t>
              </a:r>
              <a:endParaRPr lang="zh-CN" altLang="en-US" sz="2000" b="1"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marL="342900" indent="-34290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 sz="20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重庆现代制造职业学院考卷审查表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</a:t>
              </a:r>
              <a:r>
                <a:rPr lang="en-US" altLang="zh-CN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A/B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卷均需审批）</a:t>
              </a:r>
              <a:endParaRPr lang="zh-CN" altLang="en-US" sz="20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marL="342900" indent="-34290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altLang="zh-CN" sz="20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I</a:t>
              </a:r>
              <a:r>
                <a:rPr lang="zh-CN" altLang="en-US" sz="20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类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</a:t>
              </a:r>
              <a:r>
                <a:rPr lang="en-US" altLang="zh-CN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A/B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卷）</a:t>
              </a:r>
              <a:r>
                <a:rPr lang="en-US" altLang="zh-CN" sz="20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或</a:t>
              </a: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II类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</a:t>
              </a:r>
              <a:r>
                <a:rPr lang="en-US" altLang="zh-CN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A/B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卷）</a:t>
              </a:r>
              <a:r>
                <a:rPr lang="zh-CN" altLang="en-US" sz="2000" b="1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考卷</a:t>
              </a:r>
              <a:endParaRPr lang="zh-CN" altLang="en-US" sz="2000"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marL="342900" indent="-34290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I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类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</a:t>
              </a:r>
              <a:r>
                <a:rPr lang="en-US" altLang="zh-CN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A/B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卷）</a:t>
              </a: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或II类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</a:t>
              </a:r>
              <a:r>
                <a:rPr lang="en-US" altLang="zh-CN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A/B</a:t>
              </a:r>
              <a:r>
                <a:rPr lang="zh-CN" altLang="en-US" sz="2000"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卷）</a:t>
              </a:r>
              <a:r>
                <a:rPr lang="zh-CN" altLang="en-US" sz="20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参考答案与评分细则</a:t>
              </a:r>
              <a:endParaRPr lang="zh-CN" altLang="en-US" sz="2000" noProof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69" name="图片 68" descr="Studying-amic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55" y="4511040"/>
            <a:ext cx="2622550" cy="2622550"/>
          </a:xfrm>
          <a:prstGeom prst="rect">
            <a:avLst/>
          </a:prstGeom>
        </p:spPr>
      </p:pic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1031875" y="433705"/>
            <a:ext cx="2883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考卷规范（审批）</a:t>
            </a:r>
            <a:endParaRPr lang="zh-CN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2660580" y="1240790"/>
            <a:ext cx="9675250" cy="4103248"/>
            <a:chOff x="-1617" y="2591"/>
            <a:chExt cx="7198" cy="6542"/>
          </a:xfrm>
        </p:grpSpPr>
        <p:sp>
          <p:nvSpPr>
            <p:cNvPr id="21" name="矩形 20"/>
            <p:cNvSpPr/>
            <p:nvPr>
              <p:custDataLst>
                <p:tags r:id="rId1"/>
              </p:custDataLst>
            </p:nvPr>
          </p:nvSpPr>
          <p:spPr>
            <a:xfrm>
              <a:off x="-1617" y="2591"/>
              <a:ext cx="6900" cy="6111"/>
            </a:xfrm>
            <a:prstGeom prst="rect">
              <a:avLst/>
            </a:prstGeom>
            <a:noFill/>
            <a:ln w="12700">
              <a:solidFill>
                <a:srgbClr val="93B4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2"/>
              </p:custDataLst>
            </p:nvPr>
          </p:nvSpPr>
          <p:spPr>
            <a:xfrm>
              <a:off x="-1538" y="2881"/>
              <a:ext cx="7119" cy="4810"/>
            </a:xfrm>
            <a:prstGeom prst="rect">
              <a:avLst/>
            </a:prstGeom>
            <a:solidFill>
              <a:srgbClr val="DFE9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23" name="剪去单角的矩形 22"/>
            <p:cNvSpPr/>
            <p:nvPr>
              <p:custDataLst>
                <p:tags r:id="rId3"/>
              </p:custDataLst>
            </p:nvPr>
          </p:nvSpPr>
          <p:spPr>
            <a:xfrm flipV="1">
              <a:off x="1714" y="8219"/>
              <a:ext cx="3091" cy="914"/>
            </a:xfrm>
            <a:prstGeom prst="snip1Rect">
              <a:avLst>
                <a:gd name="adj" fmla="val 50000"/>
              </a:avLst>
            </a:prstGeom>
            <a:solidFill>
              <a:srgbClr val="00984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汉仪中黑简" panose="02010600000101010101" charset="-122"/>
              </a:endParaRPr>
            </a:p>
          </p:txBody>
        </p:sp>
        <p:sp>
          <p:nvSpPr>
            <p:cNvPr id="24" name="文本占位符 26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>
              <a:off x="1720" y="8366"/>
              <a:ext cx="2934" cy="551"/>
            </a:xfrm>
            <a:prstGeom prst="rect">
              <a:avLst/>
            </a:prstGeom>
            <a:effectLst/>
          </p:spPr>
          <p:txBody>
            <a:bodyPr vert="horz" lIns="101600" tIns="38100" rIns="76200" bIns="38100" rtlCol="0" anchor="t" anchorCtr="0">
              <a:noAutofit/>
            </a:bodyPr>
            <a:lstStyle>
              <a:lvl1pPr marL="0" indent="0" algn="l" eaLnBrk="1" fontAlgn="auto" latinLnBrk="0" hangingPunct="1">
                <a:lnSpc>
                  <a:spcPct val="100000"/>
                </a:lnSpc>
                <a:spcAft>
                  <a:spcPts val="0"/>
                </a:spcAft>
                <a:buNone/>
                <a:defRPr sz="2000" b="0" u="none" strike="noStrike" kern="1200" cap="none" spc="200" normalizeH="0" baseline="0">
                  <a:solidFill>
                    <a:schemeClr val="tx1"/>
                  </a:solidFill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ea"/>
                </a:defRPr>
              </a:lvl1pPr>
              <a:lvl2pPr marL="457200" indent="0">
                <a:buNone/>
                <a:defRPr sz="2000" b="1"/>
              </a:lvl2pPr>
              <a:lvl3pPr marL="914400" indent="0">
                <a:buNone/>
                <a:defRPr sz="1800" b="1"/>
              </a:lvl3pPr>
              <a:lvl4pPr marL="1371600" indent="0">
                <a:buNone/>
                <a:defRPr sz="1600" b="1"/>
              </a:lvl4pPr>
              <a:lvl5pPr marL="1828800" indent="0">
                <a:buNone/>
                <a:defRPr sz="1600" b="1"/>
              </a:lvl5pPr>
              <a:lvl6pPr marL="2286000" indent="0">
                <a:buNone/>
                <a:defRPr sz="1600" b="1"/>
              </a:lvl6pPr>
              <a:lvl7pPr marL="2743200" indent="0">
                <a:buNone/>
                <a:defRPr sz="1600" b="1"/>
              </a:lvl7pPr>
              <a:lvl8pPr marL="3200400" indent="0">
                <a:buNone/>
                <a:defRPr sz="1600" b="1"/>
              </a:lvl8pPr>
              <a:lvl9pPr marL="3657600" indent="0">
                <a:buNone/>
                <a:defRPr sz="1600" b="1"/>
              </a:lvl9pPr>
            </a:lstStyle>
            <a:p>
              <a:pPr lvl="0" fontAlgn="auto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归档材料清单（每门课程）</a:t>
              </a:r>
              <a:endParaRPr lang="zh-CN" altLang="en-US" sz="24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5" name="文本占位符 27"/>
            <p:cNvSpPr>
              <a:spLocks noGrp="1"/>
            </p:cNvSpPr>
            <p:nvPr>
              <p:custDataLst>
                <p:tags r:id="rId5"/>
              </p:custDataLst>
            </p:nvPr>
          </p:nvSpPr>
          <p:spPr>
            <a:xfrm>
              <a:off x="-1333" y="2689"/>
              <a:ext cx="6751" cy="5348"/>
            </a:xfrm>
            <a:prstGeom prst="rect">
              <a:avLst/>
            </a:prstGeom>
            <a:effectLst/>
          </p:spPr>
          <p:txBody>
            <a:bodyPr vert="horz" lIns="101600" tIns="38100" rIns="76200" bIns="38100" rtlCol="0" anchor="t" anchorCtr="0">
              <a:noAutofit/>
            </a:bodyPr>
            <a:lstStyle>
              <a:lvl1pPr marL="0" indent="0" algn="l" eaLnBrk="1" fontAlgn="auto" latinLnBrk="0" hangingPunct="1">
                <a:lnSpc>
                  <a:spcPct val="130000"/>
                </a:lnSpc>
                <a:spcAft>
                  <a:spcPts val="0"/>
                </a:spcAft>
                <a:buNone/>
                <a:defRPr sz="1200" b="0" u="none" strike="noStrike" kern="1200" cap="none" spc="200" normalizeH="0" baseline="0">
                  <a:solidFill>
                    <a:schemeClr val="tx1"/>
                  </a:solidFill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ea"/>
                </a:defRPr>
              </a:lvl1pPr>
              <a:lvl2pPr marL="457200" indent="0">
                <a:buNone/>
                <a:defRPr sz="2000" b="1"/>
              </a:lvl2pPr>
              <a:lvl3pPr marL="914400" indent="0">
                <a:buNone/>
                <a:defRPr sz="1800" b="1"/>
              </a:lvl3pPr>
              <a:lvl4pPr marL="1371600" indent="0">
                <a:buNone/>
                <a:defRPr sz="1600" b="1"/>
              </a:lvl4pPr>
              <a:lvl5pPr marL="1828800" indent="0">
                <a:buNone/>
                <a:defRPr sz="1600" b="1"/>
              </a:lvl5pPr>
              <a:lvl6pPr marL="2286000" indent="0">
                <a:buNone/>
                <a:defRPr sz="1600" b="1"/>
              </a:lvl6pPr>
              <a:lvl7pPr marL="2743200" indent="0">
                <a:buNone/>
                <a:defRPr sz="1600" b="1"/>
              </a:lvl7pPr>
              <a:lvl8pPr marL="3200400" indent="0">
                <a:buNone/>
                <a:defRPr sz="1600" b="1"/>
              </a:lvl8pPr>
              <a:lvl9pPr marL="3657600" indent="0">
                <a:buNone/>
                <a:defRPr sz="1600" b="1"/>
              </a:lvl9pPr>
            </a:lstStyle>
            <a:p>
              <a:pPr marL="285750" lvl="1" indent="-28575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封面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marL="285750" lvl="1" indent="-28575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学生成绩册（系统打印，教师签字）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marL="0" lvl="1" indent="-28575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A/B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考卷审批单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marL="285750" lvl="1" indent="-28575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审批通过的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A/B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考卷原件、参考答案及评分标准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marL="285750" lvl="1" indent="-28575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课程考核分析表（针对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考试课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，重点分析成绩分布、教学成效与改进措施）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marL="285750" lvl="1" indent="-28575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考场纪录表、学生签到表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marL="285750" lvl="1" indent="-285750" algn="l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学生答卷（按学号顺序整理）</a:t>
              </a:r>
              <a:endParaRPr lang="zh-CN" altLang="en-US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3" name="图片 2" descr="Learning-amic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55" y="4511040"/>
            <a:ext cx="2611755" cy="2611755"/>
          </a:xfrm>
          <a:prstGeom prst="rect">
            <a:avLst/>
          </a:prstGeom>
        </p:spPr>
      </p:pic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1031875" y="433705"/>
            <a:ext cx="3036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考卷规范（归档）</a:t>
            </a:r>
            <a:endParaRPr lang="zh-CN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740410" y="1520825"/>
            <a:ext cx="5932805" cy="2039620"/>
            <a:chOff x="1620" y="2293"/>
            <a:chExt cx="7170" cy="2465"/>
          </a:xfrm>
        </p:grpSpPr>
        <p:sp>
          <p:nvSpPr>
            <p:cNvPr id="15" name="圆角矩形 14"/>
            <p:cNvSpPr/>
            <p:nvPr>
              <p:custDataLst>
                <p:tags r:id="rId2"/>
              </p:custDataLst>
            </p:nvPr>
          </p:nvSpPr>
          <p:spPr>
            <a:xfrm>
              <a:off x="1620" y="2293"/>
              <a:ext cx="7170" cy="2465"/>
            </a:xfrm>
            <a:prstGeom prst="roundRect">
              <a:avLst>
                <a:gd name="adj" fmla="val 5180"/>
              </a:avLst>
            </a:prstGeom>
            <a:noFill/>
            <a:ln w="22225">
              <a:solidFill>
                <a:schemeClr val="tx1">
                  <a:lumMod val="85000"/>
                  <a:lumOff val="1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>
              <p:custDataLst>
                <p:tags r:id="rId3"/>
              </p:custDataLst>
            </p:nvPr>
          </p:nvSpPr>
          <p:spPr>
            <a:xfrm>
              <a:off x="1620" y="2293"/>
              <a:ext cx="1050" cy="2464"/>
            </a:xfrm>
            <a:prstGeom prst="roundRect">
              <a:avLst>
                <a:gd name="adj" fmla="val 19973"/>
              </a:avLst>
            </a:prstGeom>
            <a:solidFill>
              <a:srgbClr val="046CB3"/>
            </a:solidFill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4"/>
              </p:custDataLst>
            </p:nvPr>
          </p:nvSpPr>
          <p:spPr>
            <a:xfrm>
              <a:off x="1798" y="2382"/>
              <a:ext cx="694" cy="210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  <a:sym typeface="+mn-ea"/>
                </a:rPr>
                <a:t>I</a:t>
              </a:r>
              <a:endParaRPr lang="en-US" altLang="zh-CN" sz="2400" b="1">
                <a:solidFill>
                  <a:schemeClr val="bg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endParaRPr>
            </a:p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类卷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867" y="2663"/>
              <a:ext cx="5715" cy="1725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7616825" y="1839595"/>
            <a:ext cx="4074160" cy="4039235"/>
            <a:chOff x="867535" y="1271992"/>
            <a:chExt cx="3137327" cy="3110567"/>
          </a:xfrm>
        </p:grpSpPr>
        <p:grpSp>
          <p:nvGrpSpPr>
            <p:cNvPr id="9" name="图形 2"/>
            <p:cNvGrpSpPr/>
            <p:nvPr/>
          </p:nvGrpSpPr>
          <p:grpSpPr>
            <a:xfrm>
              <a:off x="2987575" y="2328651"/>
              <a:ext cx="1017287" cy="1249391"/>
              <a:chOff x="2987575" y="2328651"/>
              <a:chExt cx="1017287" cy="1249391"/>
            </a:xfrm>
          </p:grpSpPr>
          <p:grpSp>
            <p:nvGrpSpPr>
              <p:cNvPr id="308" name="图形 2"/>
              <p:cNvGrpSpPr/>
              <p:nvPr/>
            </p:nvGrpSpPr>
            <p:grpSpPr>
              <a:xfrm>
                <a:off x="2992555" y="2333754"/>
                <a:ext cx="1007183" cy="1239176"/>
                <a:chOff x="2992555" y="2333754"/>
                <a:chExt cx="1007183" cy="1239176"/>
              </a:xfrm>
            </p:grpSpPr>
            <p:sp>
              <p:nvSpPr>
                <p:cNvPr id="322" name="任意多边形: 形状 321"/>
                <p:cNvSpPr/>
                <p:nvPr/>
              </p:nvSpPr>
              <p:spPr>
                <a:xfrm>
                  <a:off x="3081906" y="2386345"/>
                  <a:ext cx="917832" cy="1164927"/>
                </a:xfrm>
                <a:custGeom>
                  <a:avLst/>
                  <a:gdLst>
                    <a:gd name="connsiteX0" fmla="*/ 559794 w 917832"/>
                    <a:gd name="connsiteY0" fmla="*/ 11996 h 1164927"/>
                    <a:gd name="connsiteX1" fmla="*/ 579516 w 917832"/>
                    <a:gd name="connsiteY1" fmla="*/ 0 h 1164927"/>
                    <a:gd name="connsiteX2" fmla="*/ 917832 w 917832"/>
                    <a:gd name="connsiteY2" fmla="*/ 811837 h 1164927"/>
                    <a:gd name="connsiteX3" fmla="*/ 338316 w 917832"/>
                    <a:gd name="connsiteY3" fmla="*/ 1164928 h 1164927"/>
                    <a:gd name="connsiteX4" fmla="*/ 307412 w 917832"/>
                    <a:gd name="connsiteY4" fmla="*/ 1090785 h 1164927"/>
                    <a:gd name="connsiteX5" fmla="*/ 271426 w 917832"/>
                    <a:gd name="connsiteY5" fmla="*/ 1004376 h 1164927"/>
                    <a:gd name="connsiteX6" fmla="*/ 106334 w 917832"/>
                    <a:gd name="connsiteY6" fmla="*/ 608386 h 1164927"/>
                    <a:gd name="connsiteX7" fmla="*/ 70415 w 917832"/>
                    <a:gd name="connsiteY7" fmla="*/ 521978 h 1164927"/>
                    <a:gd name="connsiteX8" fmla="*/ 0 w 917832"/>
                    <a:gd name="connsiteY8" fmla="*/ 353158 h 1164927"/>
                    <a:gd name="connsiteX9" fmla="*/ 559794 w 917832"/>
                    <a:gd name="connsiteY9" fmla="*/ 11996 h 1164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832" h="1164927">
                      <a:moveTo>
                        <a:pt x="559794" y="11996"/>
                      </a:moveTo>
                      <a:lnTo>
                        <a:pt x="579516" y="0"/>
                      </a:lnTo>
                      <a:lnTo>
                        <a:pt x="917832" y="811837"/>
                      </a:lnTo>
                      <a:lnTo>
                        <a:pt x="338316" y="1164928"/>
                      </a:lnTo>
                      <a:lnTo>
                        <a:pt x="307412" y="1090785"/>
                      </a:lnTo>
                      <a:lnTo>
                        <a:pt x="271426" y="1004376"/>
                      </a:lnTo>
                      <a:lnTo>
                        <a:pt x="106334" y="608386"/>
                      </a:lnTo>
                      <a:lnTo>
                        <a:pt x="70415" y="521978"/>
                      </a:lnTo>
                      <a:lnTo>
                        <a:pt x="0" y="353158"/>
                      </a:lnTo>
                      <a:lnTo>
                        <a:pt x="559794" y="11996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" name="任意多边形: 形状 322"/>
                <p:cNvSpPr/>
                <p:nvPr/>
              </p:nvSpPr>
              <p:spPr>
                <a:xfrm>
                  <a:off x="3026531" y="2339854"/>
                  <a:ext cx="615034" cy="401074"/>
                </a:xfrm>
                <a:custGeom>
                  <a:avLst/>
                  <a:gdLst>
                    <a:gd name="connsiteX0" fmla="*/ 441810 w 615034"/>
                    <a:gd name="connsiteY0" fmla="*/ 12063 h 401074"/>
                    <a:gd name="connsiteX1" fmla="*/ 454958 w 615034"/>
                    <a:gd name="connsiteY1" fmla="*/ 1084 h 401074"/>
                    <a:gd name="connsiteX2" fmla="*/ 463361 w 615034"/>
                    <a:gd name="connsiteY2" fmla="*/ 21280 h 401074"/>
                    <a:gd name="connsiteX3" fmla="*/ 486065 w 615034"/>
                    <a:gd name="connsiteY3" fmla="*/ 0 h 401074"/>
                    <a:gd name="connsiteX4" fmla="*/ 503414 w 615034"/>
                    <a:gd name="connsiteY4" fmla="*/ 32259 h 401074"/>
                    <a:gd name="connsiteX5" fmla="*/ 529235 w 615034"/>
                    <a:gd name="connsiteY5" fmla="*/ 13554 h 401074"/>
                    <a:gd name="connsiteX6" fmla="*/ 540756 w 615034"/>
                    <a:gd name="connsiteY6" fmla="*/ 41341 h 401074"/>
                    <a:gd name="connsiteX7" fmla="*/ 570983 w 615034"/>
                    <a:gd name="connsiteY7" fmla="*/ 23788 h 401074"/>
                    <a:gd name="connsiteX8" fmla="*/ 582504 w 615034"/>
                    <a:gd name="connsiteY8" fmla="*/ 51574 h 401074"/>
                    <a:gd name="connsiteX9" fmla="*/ 605275 w 615034"/>
                    <a:gd name="connsiteY9" fmla="*/ 35173 h 401074"/>
                    <a:gd name="connsiteX10" fmla="*/ 615034 w 615034"/>
                    <a:gd name="connsiteY10" fmla="*/ 58622 h 401074"/>
                    <a:gd name="connsiteX11" fmla="*/ 55240 w 615034"/>
                    <a:gd name="connsiteY11" fmla="*/ 399717 h 401074"/>
                    <a:gd name="connsiteX12" fmla="*/ 277 w 615034"/>
                    <a:gd name="connsiteY12" fmla="*/ 379183 h 401074"/>
                    <a:gd name="connsiteX13" fmla="*/ 441607 w 615034"/>
                    <a:gd name="connsiteY13" fmla="*/ 12131 h 401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15034" h="401074">
                      <a:moveTo>
                        <a:pt x="441810" y="12063"/>
                      </a:moveTo>
                      <a:lnTo>
                        <a:pt x="454958" y="1084"/>
                      </a:lnTo>
                      <a:lnTo>
                        <a:pt x="463361" y="21280"/>
                      </a:lnTo>
                      <a:lnTo>
                        <a:pt x="486065" y="0"/>
                      </a:lnTo>
                      <a:lnTo>
                        <a:pt x="503414" y="32259"/>
                      </a:lnTo>
                      <a:lnTo>
                        <a:pt x="529235" y="13554"/>
                      </a:lnTo>
                      <a:lnTo>
                        <a:pt x="540756" y="41341"/>
                      </a:lnTo>
                      <a:lnTo>
                        <a:pt x="570983" y="23788"/>
                      </a:lnTo>
                      <a:lnTo>
                        <a:pt x="582504" y="51574"/>
                      </a:lnTo>
                      <a:lnTo>
                        <a:pt x="605275" y="35173"/>
                      </a:lnTo>
                      <a:lnTo>
                        <a:pt x="615034" y="58622"/>
                      </a:lnTo>
                      <a:lnTo>
                        <a:pt x="55240" y="399717"/>
                      </a:lnTo>
                      <a:cubicBezTo>
                        <a:pt x="-7178" y="407511"/>
                        <a:pt x="277" y="379183"/>
                        <a:pt x="277" y="379183"/>
                      </a:cubicBezTo>
                      <a:lnTo>
                        <a:pt x="441607" y="121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" name="任意多边形: 形状 323"/>
                <p:cNvSpPr/>
                <p:nvPr/>
              </p:nvSpPr>
              <p:spPr>
                <a:xfrm>
                  <a:off x="3297217" y="3477063"/>
                  <a:ext cx="123005" cy="95868"/>
                </a:xfrm>
                <a:custGeom>
                  <a:avLst/>
                  <a:gdLst>
                    <a:gd name="connsiteX0" fmla="*/ 92102 w 123005"/>
                    <a:gd name="connsiteY0" fmla="*/ 68 h 95868"/>
                    <a:gd name="connsiteX1" fmla="*/ 123006 w 123005"/>
                    <a:gd name="connsiteY1" fmla="*/ 74210 h 95868"/>
                    <a:gd name="connsiteX2" fmla="*/ 29006 w 123005"/>
                    <a:gd name="connsiteY2" fmla="*/ 70212 h 95868"/>
                    <a:gd name="connsiteX3" fmla="*/ 0 w 123005"/>
                    <a:gd name="connsiteY3" fmla="*/ 678 h 95868"/>
                    <a:gd name="connsiteX4" fmla="*/ 90882 w 123005"/>
                    <a:gd name="connsiteY4" fmla="*/ 474 h 95868"/>
                    <a:gd name="connsiteX5" fmla="*/ 92102 w 123005"/>
                    <a:gd name="connsiteY5" fmla="*/ 0 h 95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005" h="95868">
                      <a:moveTo>
                        <a:pt x="92102" y="68"/>
                      </a:moveTo>
                      <a:lnTo>
                        <a:pt x="123006" y="74210"/>
                      </a:lnTo>
                      <a:cubicBezTo>
                        <a:pt x="64654" y="125174"/>
                        <a:pt x="29006" y="70212"/>
                        <a:pt x="29006" y="70212"/>
                      </a:cubicBezTo>
                      <a:lnTo>
                        <a:pt x="0" y="678"/>
                      </a:lnTo>
                      <a:cubicBezTo>
                        <a:pt x="9827" y="12402"/>
                        <a:pt x="42561" y="42696"/>
                        <a:pt x="90882" y="474"/>
                      </a:cubicBezTo>
                      <a:lnTo>
                        <a:pt x="92102" y="0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" name="任意多边形: 形状 324"/>
                <p:cNvSpPr/>
                <p:nvPr/>
              </p:nvSpPr>
              <p:spPr>
                <a:xfrm>
                  <a:off x="3261230" y="3390721"/>
                  <a:ext cx="128088" cy="108583"/>
                </a:xfrm>
                <a:custGeom>
                  <a:avLst/>
                  <a:gdLst>
                    <a:gd name="connsiteX0" fmla="*/ 92102 w 128088"/>
                    <a:gd name="connsiteY0" fmla="*/ 0 h 108583"/>
                    <a:gd name="connsiteX1" fmla="*/ 128088 w 128088"/>
                    <a:gd name="connsiteY1" fmla="*/ 86409 h 108583"/>
                    <a:gd name="connsiteX2" fmla="*/ 126869 w 128088"/>
                    <a:gd name="connsiteY2" fmla="*/ 86883 h 108583"/>
                    <a:gd name="connsiteX3" fmla="*/ 35987 w 128088"/>
                    <a:gd name="connsiteY3" fmla="*/ 87087 h 108583"/>
                    <a:gd name="connsiteX4" fmla="*/ 0 w 128088"/>
                    <a:gd name="connsiteY4" fmla="*/ 678 h 108583"/>
                    <a:gd name="connsiteX5" fmla="*/ 90814 w 128088"/>
                    <a:gd name="connsiteY5" fmla="*/ 542 h 108583"/>
                    <a:gd name="connsiteX6" fmla="*/ 92102 w 128088"/>
                    <a:gd name="connsiteY6" fmla="*/ 0 h 108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8088" h="108583">
                      <a:moveTo>
                        <a:pt x="92102" y="0"/>
                      </a:moveTo>
                      <a:lnTo>
                        <a:pt x="128088" y="86409"/>
                      </a:lnTo>
                      <a:lnTo>
                        <a:pt x="126869" y="86883"/>
                      </a:lnTo>
                      <a:cubicBezTo>
                        <a:pt x="78547" y="129105"/>
                        <a:pt x="45814" y="98743"/>
                        <a:pt x="35987" y="87087"/>
                      </a:cubicBezTo>
                      <a:lnTo>
                        <a:pt x="0" y="678"/>
                      </a:lnTo>
                      <a:cubicBezTo>
                        <a:pt x="9827" y="12402"/>
                        <a:pt x="42561" y="42696"/>
                        <a:pt x="90814" y="542"/>
                      </a:cubicBezTo>
                      <a:lnTo>
                        <a:pt x="92102" y="0"/>
                      </a:lnTo>
                      <a:close/>
                    </a:path>
                  </a:pathLst>
                </a:custGeom>
                <a:solidFill>
                  <a:srgbClr val="ECB84C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" name="任意多边形: 形状 325"/>
                <p:cNvSpPr/>
                <p:nvPr/>
              </p:nvSpPr>
              <p:spPr>
                <a:xfrm>
                  <a:off x="3097562" y="2994732"/>
                  <a:ext cx="255770" cy="418217"/>
                </a:xfrm>
                <a:custGeom>
                  <a:avLst/>
                  <a:gdLst>
                    <a:gd name="connsiteX0" fmla="*/ 90679 w 255770"/>
                    <a:gd name="connsiteY0" fmla="*/ 0 h 418217"/>
                    <a:gd name="connsiteX1" fmla="*/ 255770 w 255770"/>
                    <a:gd name="connsiteY1" fmla="*/ 395990 h 418217"/>
                    <a:gd name="connsiteX2" fmla="*/ 254483 w 255770"/>
                    <a:gd name="connsiteY2" fmla="*/ 396532 h 418217"/>
                    <a:gd name="connsiteX3" fmla="*/ 163669 w 255770"/>
                    <a:gd name="connsiteY3" fmla="*/ 396668 h 418217"/>
                    <a:gd name="connsiteX4" fmla="*/ 0 w 255770"/>
                    <a:gd name="connsiteY4" fmla="*/ 4066 h 418217"/>
                    <a:gd name="connsiteX5" fmla="*/ 88307 w 255770"/>
                    <a:gd name="connsiteY5" fmla="*/ 1017 h 418217"/>
                    <a:gd name="connsiteX6" fmla="*/ 90679 w 255770"/>
                    <a:gd name="connsiteY6" fmla="*/ 0 h 418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5770" h="418217">
                      <a:moveTo>
                        <a:pt x="90679" y="0"/>
                      </a:moveTo>
                      <a:lnTo>
                        <a:pt x="255770" y="395990"/>
                      </a:lnTo>
                      <a:lnTo>
                        <a:pt x="254483" y="396532"/>
                      </a:lnTo>
                      <a:cubicBezTo>
                        <a:pt x="206229" y="438686"/>
                        <a:pt x="173496" y="408460"/>
                        <a:pt x="163669" y="396668"/>
                      </a:cubicBezTo>
                      <a:lnTo>
                        <a:pt x="0" y="4066"/>
                      </a:lnTo>
                      <a:cubicBezTo>
                        <a:pt x="12199" y="17011"/>
                        <a:pt x="43577" y="40053"/>
                        <a:pt x="88307" y="1017"/>
                      </a:cubicBezTo>
                      <a:lnTo>
                        <a:pt x="90679" y="0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" name="任意多边形: 形状 326"/>
                <p:cNvSpPr/>
                <p:nvPr/>
              </p:nvSpPr>
              <p:spPr>
                <a:xfrm>
                  <a:off x="3061575" y="2908323"/>
                  <a:ext cx="126733" cy="109110"/>
                </a:xfrm>
                <a:custGeom>
                  <a:avLst/>
                  <a:gdLst>
                    <a:gd name="connsiteX0" fmla="*/ 90746 w 126733"/>
                    <a:gd name="connsiteY0" fmla="*/ 0 h 109110"/>
                    <a:gd name="connsiteX1" fmla="*/ 126733 w 126733"/>
                    <a:gd name="connsiteY1" fmla="*/ 86409 h 109110"/>
                    <a:gd name="connsiteX2" fmla="*/ 124361 w 126733"/>
                    <a:gd name="connsiteY2" fmla="*/ 87426 h 109110"/>
                    <a:gd name="connsiteX3" fmla="*/ 36055 w 126733"/>
                    <a:gd name="connsiteY3" fmla="*/ 90475 h 109110"/>
                    <a:gd name="connsiteX4" fmla="*/ 0 w 126733"/>
                    <a:gd name="connsiteY4" fmla="*/ 4066 h 109110"/>
                    <a:gd name="connsiteX5" fmla="*/ 88307 w 126733"/>
                    <a:gd name="connsiteY5" fmla="*/ 1017 h 109110"/>
                    <a:gd name="connsiteX6" fmla="*/ 90746 w 126733"/>
                    <a:gd name="connsiteY6" fmla="*/ 0 h 10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733" h="109110">
                      <a:moveTo>
                        <a:pt x="90746" y="0"/>
                      </a:moveTo>
                      <a:lnTo>
                        <a:pt x="126733" y="86409"/>
                      </a:lnTo>
                      <a:lnTo>
                        <a:pt x="124361" y="87426"/>
                      </a:lnTo>
                      <a:cubicBezTo>
                        <a:pt x="79632" y="126462"/>
                        <a:pt x="48253" y="103420"/>
                        <a:pt x="36055" y="90475"/>
                      </a:cubicBezTo>
                      <a:lnTo>
                        <a:pt x="0" y="4066"/>
                      </a:lnTo>
                      <a:cubicBezTo>
                        <a:pt x="12267" y="17011"/>
                        <a:pt x="43645" y="40053"/>
                        <a:pt x="88307" y="1017"/>
                      </a:cubicBezTo>
                      <a:lnTo>
                        <a:pt x="90746" y="0"/>
                      </a:lnTo>
                      <a:close/>
                    </a:path>
                  </a:pathLst>
                </a:custGeom>
                <a:solidFill>
                  <a:srgbClr val="ECB84C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327"/>
                <p:cNvSpPr/>
                <p:nvPr/>
              </p:nvSpPr>
              <p:spPr>
                <a:xfrm>
                  <a:off x="2994142" y="2739436"/>
                  <a:ext cx="158179" cy="191608"/>
                </a:xfrm>
                <a:custGeom>
                  <a:avLst/>
                  <a:gdLst>
                    <a:gd name="connsiteX0" fmla="*/ 87764 w 158179"/>
                    <a:gd name="connsiteY0" fmla="*/ 68 h 191608"/>
                    <a:gd name="connsiteX1" fmla="*/ 158179 w 158179"/>
                    <a:gd name="connsiteY1" fmla="*/ 168887 h 191608"/>
                    <a:gd name="connsiteX2" fmla="*/ 155739 w 158179"/>
                    <a:gd name="connsiteY2" fmla="*/ 169904 h 191608"/>
                    <a:gd name="connsiteX3" fmla="*/ 67433 w 158179"/>
                    <a:gd name="connsiteY3" fmla="*/ 172953 h 191608"/>
                    <a:gd name="connsiteX4" fmla="*/ 0 w 158179"/>
                    <a:gd name="connsiteY4" fmla="*/ 11115 h 191608"/>
                    <a:gd name="connsiteX5" fmla="*/ 21280 w 158179"/>
                    <a:gd name="connsiteY5" fmla="*/ 27719 h 191608"/>
                    <a:gd name="connsiteX6" fmla="*/ 87764 w 158179"/>
                    <a:gd name="connsiteY6" fmla="*/ 0 h 191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8179" h="191608">
                      <a:moveTo>
                        <a:pt x="87764" y="68"/>
                      </a:moveTo>
                      <a:lnTo>
                        <a:pt x="158179" y="168887"/>
                      </a:lnTo>
                      <a:lnTo>
                        <a:pt x="155739" y="169904"/>
                      </a:lnTo>
                      <a:cubicBezTo>
                        <a:pt x="111078" y="208940"/>
                        <a:pt x="79767" y="185966"/>
                        <a:pt x="67433" y="172953"/>
                      </a:cubicBezTo>
                      <a:lnTo>
                        <a:pt x="0" y="11115"/>
                      </a:lnTo>
                      <a:cubicBezTo>
                        <a:pt x="2711" y="17282"/>
                        <a:pt x="9081" y="23110"/>
                        <a:pt x="21280" y="27719"/>
                      </a:cubicBezTo>
                      <a:cubicBezTo>
                        <a:pt x="57674" y="41544"/>
                        <a:pt x="87764" y="0"/>
                        <a:pt x="87764" y="0"/>
                      </a:cubicBezTo>
                      <a:close/>
                    </a:path>
                  </a:pathLst>
                </a:custGeom>
                <a:solidFill>
                  <a:srgbClr val="E2795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/>
                <p:cNvSpPr/>
                <p:nvPr/>
              </p:nvSpPr>
              <p:spPr>
                <a:xfrm>
                  <a:off x="2992555" y="2333754"/>
                  <a:ext cx="475785" cy="436264"/>
                </a:xfrm>
                <a:custGeom>
                  <a:avLst/>
                  <a:gdLst>
                    <a:gd name="connsiteX0" fmla="*/ 475786 w 475785"/>
                    <a:gd name="connsiteY0" fmla="*/ 18163 h 436264"/>
                    <a:gd name="connsiteX1" fmla="*/ 34456 w 475785"/>
                    <a:gd name="connsiteY1" fmla="*/ 385214 h 436264"/>
                    <a:gd name="connsiteX2" fmla="*/ 89419 w 475785"/>
                    <a:gd name="connsiteY2" fmla="*/ 405749 h 436264"/>
                    <a:gd name="connsiteX3" fmla="*/ 22935 w 475785"/>
                    <a:gd name="connsiteY3" fmla="*/ 433468 h 436264"/>
                    <a:gd name="connsiteX4" fmla="*/ 1655 w 475785"/>
                    <a:gd name="connsiteY4" fmla="*/ 416864 h 436264"/>
                    <a:gd name="connsiteX5" fmla="*/ 1316 w 475785"/>
                    <a:gd name="connsiteY5" fmla="*/ 416186 h 436264"/>
                    <a:gd name="connsiteX6" fmla="*/ 23884 w 475785"/>
                    <a:gd name="connsiteY6" fmla="*/ 371863 h 436264"/>
                    <a:gd name="connsiteX7" fmla="*/ 468195 w 475785"/>
                    <a:gd name="connsiteY7" fmla="*/ 0 h 436264"/>
                    <a:gd name="connsiteX8" fmla="*/ 475786 w 475785"/>
                    <a:gd name="connsiteY8" fmla="*/ 18163 h 436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5785" h="436264">
                      <a:moveTo>
                        <a:pt x="475786" y="18163"/>
                      </a:moveTo>
                      <a:lnTo>
                        <a:pt x="34456" y="385214"/>
                      </a:lnTo>
                      <a:cubicBezTo>
                        <a:pt x="34456" y="385214"/>
                        <a:pt x="26934" y="413543"/>
                        <a:pt x="89419" y="405749"/>
                      </a:cubicBezTo>
                      <a:cubicBezTo>
                        <a:pt x="89419" y="405749"/>
                        <a:pt x="59328" y="447225"/>
                        <a:pt x="22935" y="433468"/>
                      </a:cubicBezTo>
                      <a:cubicBezTo>
                        <a:pt x="10736" y="428859"/>
                        <a:pt x="4366" y="423031"/>
                        <a:pt x="1655" y="416864"/>
                      </a:cubicBezTo>
                      <a:lnTo>
                        <a:pt x="1316" y="416186"/>
                      </a:lnTo>
                      <a:cubicBezTo>
                        <a:pt x="-6613" y="395922"/>
                        <a:pt x="23884" y="371863"/>
                        <a:pt x="23884" y="371863"/>
                      </a:cubicBezTo>
                      <a:lnTo>
                        <a:pt x="468195" y="0"/>
                      </a:lnTo>
                      <a:lnTo>
                        <a:pt x="475786" y="18163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9" name="图形 2"/>
              <p:cNvGrpSpPr/>
              <p:nvPr/>
            </p:nvGrpSpPr>
            <p:grpSpPr>
              <a:xfrm>
                <a:off x="2987575" y="2328651"/>
                <a:ext cx="1017287" cy="1249391"/>
                <a:chOff x="2987575" y="2328651"/>
                <a:chExt cx="1017287" cy="1249391"/>
              </a:xfrm>
              <a:solidFill>
                <a:srgbClr val="2A344A"/>
              </a:solidFill>
            </p:grpSpPr>
            <p:sp>
              <p:nvSpPr>
                <p:cNvPr id="314" name="任意多边形: 形状 313"/>
                <p:cNvSpPr/>
                <p:nvPr/>
              </p:nvSpPr>
              <p:spPr>
                <a:xfrm>
                  <a:off x="3076850" y="2381278"/>
                  <a:ext cx="928012" cy="1175077"/>
                </a:xfrm>
                <a:custGeom>
                  <a:avLst/>
                  <a:gdLst>
                    <a:gd name="connsiteX0" fmla="*/ 343441 w 928012"/>
                    <a:gd name="connsiteY0" fmla="*/ 1175077 h 1175077"/>
                    <a:gd name="connsiteX1" fmla="*/ 341882 w 928012"/>
                    <a:gd name="connsiteY1" fmla="*/ 1174806 h 1175077"/>
                    <a:gd name="connsiteX2" fmla="*/ 338764 w 928012"/>
                    <a:gd name="connsiteY2" fmla="*/ 1171960 h 1175077"/>
                    <a:gd name="connsiteX3" fmla="*/ 380 w 928012"/>
                    <a:gd name="connsiteY3" fmla="*/ 360123 h 1175077"/>
                    <a:gd name="connsiteX4" fmla="*/ 2414 w 928012"/>
                    <a:gd name="connsiteY4" fmla="*/ 353820 h 1175077"/>
                    <a:gd name="connsiteX5" fmla="*/ 581929 w 928012"/>
                    <a:gd name="connsiteY5" fmla="*/ 730 h 1175077"/>
                    <a:gd name="connsiteX6" fmla="*/ 586131 w 928012"/>
                    <a:gd name="connsiteY6" fmla="*/ 255 h 1175077"/>
                    <a:gd name="connsiteX7" fmla="*/ 589249 w 928012"/>
                    <a:gd name="connsiteY7" fmla="*/ 3102 h 1175077"/>
                    <a:gd name="connsiteX8" fmla="*/ 927633 w 928012"/>
                    <a:gd name="connsiteY8" fmla="*/ 814939 h 1175077"/>
                    <a:gd name="connsiteX9" fmla="*/ 925599 w 928012"/>
                    <a:gd name="connsiteY9" fmla="*/ 821241 h 1175077"/>
                    <a:gd name="connsiteX10" fmla="*/ 346084 w 928012"/>
                    <a:gd name="connsiteY10" fmla="*/ 1174332 h 1175077"/>
                    <a:gd name="connsiteX11" fmla="*/ 343441 w 928012"/>
                    <a:gd name="connsiteY11" fmla="*/ 1175077 h 1175077"/>
                    <a:gd name="connsiteX12" fmla="*/ 11427 w 928012"/>
                    <a:gd name="connsiteY12" fmla="*/ 360258 h 1175077"/>
                    <a:gd name="connsiteX13" fmla="*/ 345813 w 928012"/>
                    <a:gd name="connsiteY13" fmla="*/ 1162607 h 1175077"/>
                    <a:gd name="connsiteX14" fmla="*/ 916518 w 928012"/>
                    <a:gd name="connsiteY14" fmla="*/ 814871 h 1175077"/>
                    <a:gd name="connsiteX15" fmla="*/ 582133 w 928012"/>
                    <a:gd name="connsiteY15" fmla="*/ 12522 h 1175077"/>
                    <a:gd name="connsiteX16" fmla="*/ 567494 w 928012"/>
                    <a:gd name="connsiteY16" fmla="*/ 21468 h 1175077"/>
                    <a:gd name="connsiteX17" fmla="*/ 567494 w 928012"/>
                    <a:gd name="connsiteY17" fmla="*/ 21468 h 1175077"/>
                    <a:gd name="connsiteX18" fmla="*/ 11427 w 928012"/>
                    <a:gd name="connsiteY18" fmla="*/ 360326 h 1175077"/>
                    <a:gd name="connsiteX19" fmla="*/ 564851 w 928012"/>
                    <a:gd name="connsiteY19" fmla="*/ 17063 h 1175077"/>
                    <a:gd name="connsiteX20" fmla="*/ 564851 w 928012"/>
                    <a:gd name="connsiteY20" fmla="*/ 17063 h 1175077"/>
                    <a:gd name="connsiteX21" fmla="*/ 564851 w 928012"/>
                    <a:gd name="connsiteY21" fmla="*/ 17063 h 117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28012" h="1175077">
                      <a:moveTo>
                        <a:pt x="343441" y="1175077"/>
                      </a:moveTo>
                      <a:cubicBezTo>
                        <a:pt x="342898" y="1175077"/>
                        <a:pt x="342356" y="1175010"/>
                        <a:pt x="341882" y="1174806"/>
                      </a:cubicBezTo>
                      <a:cubicBezTo>
                        <a:pt x="340459" y="1174332"/>
                        <a:pt x="339307" y="1173315"/>
                        <a:pt x="338764" y="1171960"/>
                      </a:cubicBezTo>
                      <a:lnTo>
                        <a:pt x="380" y="360123"/>
                      </a:lnTo>
                      <a:cubicBezTo>
                        <a:pt x="-568" y="357819"/>
                        <a:pt x="313" y="355108"/>
                        <a:pt x="2414" y="353820"/>
                      </a:cubicBezTo>
                      <a:lnTo>
                        <a:pt x="581929" y="730"/>
                      </a:lnTo>
                      <a:cubicBezTo>
                        <a:pt x="583217" y="-16"/>
                        <a:pt x="584776" y="-219"/>
                        <a:pt x="586131" y="255"/>
                      </a:cubicBezTo>
                      <a:cubicBezTo>
                        <a:pt x="587554" y="730"/>
                        <a:pt x="588706" y="1746"/>
                        <a:pt x="589249" y="3102"/>
                      </a:cubicBezTo>
                      <a:lnTo>
                        <a:pt x="927633" y="814939"/>
                      </a:lnTo>
                      <a:cubicBezTo>
                        <a:pt x="928581" y="817243"/>
                        <a:pt x="927700" y="819954"/>
                        <a:pt x="925599" y="821241"/>
                      </a:cubicBezTo>
                      <a:lnTo>
                        <a:pt x="346084" y="1174332"/>
                      </a:lnTo>
                      <a:cubicBezTo>
                        <a:pt x="345271" y="1174806"/>
                        <a:pt x="344389" y="1175077"/>
                        <a:pt x="343441" y="1175077"/>
                      </a:cubicBezTo>
                      <a:close/>
                      <a:moveTo>
                        <a:pt x="11427" y="360258"/>
                      </a:moveTo>
                      <a:lnTo>
                        <a:pt x="345813" y="1162607"/>
                      </a:lnTo>
                      <a:lnTo>
                        <a:pt x="916518" y="814871"/>
                      </a:lnTo>
                      <a:lnTo>
                        <a:pt x="582133" y="12522"/>
                      </a:lnTo>
                      <a:lnTo>
                        <a:pt x="567494" y="21468"/>
                      </a:lnTo>
                      <a:lnTo>
                        <a:pt x="567494" y="21468"/>
                      </a:lnTo>
                      <a:lnTo>
                        <a:pt x="11427" y="360326"/>
                      </a:lnTo>
                      <a:close/>
                      <a:moveTo>
                        <a:pt x="564851" y="17063"/>
                      </a:moveTo>
                      <a:lnTo>
                        <a:pt x="564851" y="17063"/>
                      </a:lnTo>
                      <a:lnTo>
                        <a:pt x="564851" y="1706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/>
                <p:cNvSpPr/>
                <p:nvPr/>
              </p:nvSpPr>
              <p:spPr>
                <a:xfrm>
                  <a:off x="3021618" y="2334764"/>
                  <a:ext cx="625206" cy="411177"/>
                </a:xfrm>
                <a:custGeom>
                  <a:avLst/>
                  <a:gdLst>
                    <a:gd name="connsiteX0" fmla="*/ 40634 w 625206"/>
                    <a:gd name="connsiteY0" fmla="*/ 411178 h 411177"/>
                    <a:gd name="connsiteX1" fmla="*/ 4986 w 625206"/>
                    <a:gd name="connsiteY1" fmla="*/ 400063 h 411177"/>
                    <a:gd name="connsiteX2" fmla="*/ 446 w 625206"/>
                    <a:gd name="connsiteY2" fmla="*/ 382849 h 411177"/>
                    <a:gd name="connsiteX3" fmla="*/ 2140 w 625206"/>
                    <a:gd name="connsiteY3" fmla="*/ 380274 h 411177"/>
                    <a:gd name="connsiteX4" fmla="*/ 456617 w 625206"/>
                    <a:gd name="connsiteY4" fmla="*/ 2243 h 411177"/>
                    <a:gd name="connsiteX5" fmla="*/ 461090 w 625206"/>
                    <a:gd name="connsiteY5" fmla="*/ 1227 h 411177"/>
                    <a:gd name="connsiteX6" fmla="*/ 464546 w 625206"/>
                    <a:gd name="connsiteY6" fmla="*/ 4209 h 411177"/>
                    <a:gd name="connsiteX7" fmla="*/ 470171 w 625206"/>
                    <a:gd name="connsiteY7" fmla="*/ 17628 h 411177"/>
                    <a:gd name="connsiteX8" fmla="*/ 487589 w 625206"/>
                    <a:gd name="connsiteY8" fmla="*/ 1362 h 411177"/>
                    <a:gd name="connsiteX9" fmla="*/ 491858 w 625206"/>
                    <a:gd name="connsiteY9" fmla="*/ 75 h 411177"/>
                    <a:gd name="connsiteX10" fmla="*/ 495518 w 625206"/>
                    <a:gd name="connsiteY10" fmla="*/ 2650 h 411177"/>
                    <a:gd name="connsiteX11" fmla="*/ 510156 w 625206"/>
                    <a:gd name="connsiteY11" fmla="*/ 29759 h 411177"/>
                    <a:gd name="connsiteX12" fmla="*/ 531234 w 625206"/>
                    <a:gd name="connsiteY12" fmla="*/ 14442 h 411177"/>
                    <a:gd name="connsiteX13" fmla="*/ 535571 w 625206"/>
                    <a:gd name="connsiteY13" fmla="*/ 13697 h 411177"/>
                    <a:gd name="connsiteX14" fmla="*/ 538892 w 625206"/>
                    <a:gd name="connsiteY14" fmla="*/ 16611 h 411177"/>
                    <a:gd name="connsiteX15" fmla="*/ 548244 w 625206"/>
                    <a:gd name="connsiteY15" fmla="*/ 39044 h 411177"/>
                    <a:gd name="connsiteX16" fmla="*/ 573455 w 625206"/>
                    <a:gd name="connsiteY16" fmla="*/ 24405 h 411177"/>
                    <a:gd name="connsiteX17" fmla="*/ 577657 w 625206"/>
                    <a:gd name="connsiteY17" fmla="*/ 23998 h 411177"/>
                    <a:gd name="connsiteX18" fmla="*/ 580707 w 625206"/>
                    <a:gd name="connsiteY18" fmla="*/ 26845 h 411177"/>
                    <a:gd name="connsiteX19" fmla="*/ 589788 w 625206"/>
                    <a:gd name="connsiteY19" fmla="*/ 48667 h 411177"/>
                    <a:gd name="connsiteX20" fmla="*/ 607409 w 625206"/>
                    <a:gd name="connsiteY20" fmla="*/ 35994 h 411177"/>
                    <a:gd name="connsiteX21" fmla="*/ 611746 w 625206"/>
                    <a:gd name="connsiteY21" fmla="*/ 35248 h 411177"/>
                    <a:gd name="connsiteX22" fmla="*/ 615067 w 625206"/>
                    <a:gd name="connsiteY22" fmla="*/ 38162 h 411177"/>
                    <a:gd name="connsiteX23" fmla="*/ 624826 w 625206"/>
                    <a:gd name="connsiteY23" fmla="*/ 61611 h 411177"/>
                    <a:gd name="connsiteX24" fmla="*/ 622793 w 625206"/>
                    <a:gd name="connsiteY24" fmla="*/ 67914 h 411177"/>
                    <a:gd name="connsiteX25" fmla="*/ 62999 w 625206"/>
                    <a:gd name="connsiteY25" fmla="*/ 409009 h 411177"/>
                    <a:gd name="connsiteX26" fmla="*/ 60966 w 625206"/>
                    <a:gd name="connsiteY26" fmla="*/ 409687 h 411177"/>
                    <a:gd name="connsiteX27" fmla="*/ 40702 w 625206"/>
                    <a:gd name="connsiteY27" fmla="*/ 411110 h 411177"/>
                    <a:gd name="connsiteX28" fmla="*/ 10137 w 625206"/>
                    <a:gd name="connsiteY28" fmla="*/ 386848 h 411177"/>
                    <a:gd name="connsiteX29" fmla="*/ 12780 w 625206"/>
                    <a:gd name="connsiteY29" fmla="*/ 393557 h 411177"/>
                    <a:gd name="connsiteX30" fmla="*/ 58594 w 625206"/>
                    <a:gd name="connsiteY30" fmla="*/ 399860 h 411177"/>
                    <a:gd name="connsiteX31" fmla="*/ 613712 w 625206"/>
                    <a:gd name="connsiteY31" fmla="*/ 61611 h 411177"/>
                    <a:gd name="connsiteX32" fmla="*/ 608087 w 625206"/>
                    <a:gd name="connsiteY32" fmla="*/ 48125 h 411177"/>
                    <a:gd name="connsiteX33" fmla="*/ 590466 w 625206"/>
                    <a:gd name="connsiteY33" fmla="*/ 60798 h 411177"/>
                    <a:gd name="connsiteX34" fmla="*/ 586128 w 625206"/>
                    <a:gd name="connsiteY34" fmla="*/ 61544 h 411177"/>
                    <a:gd name="connsiteX35" fmla="*/ 582808 w 625206"/>
                    <a:gd name="connsiteY35" fmla="*/ 58630 h 411177"/>
                    <a:gd name="connsiteX36" fmla="*/ 573455 w 625206"/>
                    <a:gd name="connsiteY36" fmla="*/ 36197 h 411177"/>
                    <a:gd name="connsiteX37" fmla="*/ 548244 w 625206"/>
                    <a:gd name="connsiteY37" fmla="*/ 50836 h 411177"/>
                    <a:gd name="connsiteX38" fmla="*/ 544042 w 625206"/>
                    <a:gd name="connsiteY38" fmla="*/ 51242 h 411177"/>
                    <a:gd name="connsiteX39" fmla="*/ 540993 w 625206"/>
                    <a:gd name="connsiteY39" fmla="*/ 48396 h 411177"/>
                    <a:gd name="connsiteX40" fmla="*/ 531911 w 625206"/>
                    <a:gd name="connsiteY40" fmla="*/ 26574 h 411177"/>
                    <a:gd name="connsiteX41" fmla="*/ 511309 w 625206"/>
                    <a:gd name="connsiteY41" fmla="*/ 41483 h 411177"/>
                    <a:gd name="connsiteX42" fmla="*/ 507175 w 625206"/>
                    <a:gd name="connsiteY42" fmla="*/ 42297 h 411177"/>
                    <a:gd name="connsiteX43" fmla="*/ 503854 w 625206"/>
                    <a:gd name="connsiteY43" fmla="*/ 39721 h 411177"/>
                    <a:gd name="connsiteX44" fmla="*/ 489622 w 625206"/>
                    <a:gd name="connsiteY44" fmla="*/ 13290 h 411177"/>
                    <a:gd name="connsiteX45" fmla="*/ 471730 w 625206"/>
                    <a:gd name="connsiteY45" fmla="*/ 30030 h 411177"/>
                    <a:gd name="connsiteX46" fmla="*/ 467189 w 625206"/>
                    <a:gd name="connsiteY46" fmla="*/ 31318 h 411177"/>
                    <a:gd name="connsiteX47" fmla="*/ 463530 w 625206"/>
                    <a:gd name="connsiteY47" fmla="*/ 28336 h 411177"/>
                    <a:gd name="connsiteX48" fmla="*/ 457769 w 625206"/>
                    <a:gd name="connsiteY48" fmla="*/ 14510 h 411177"/>
                    <a:gd name="connsiteX49" fmla="*/ 449908 w 625206"/>
                    <a:gd name="connsiteY49" fmla="*/ 21084 h 411177"/>
                    <a:gd name="connsiteX50" fmla="*/ 449908 w 625206"/>
                    <a:gd name="connsiteY50" fmla="*/ 21084 h 411177"/>
                    <a:gd name="connsiteX51" fmla="*/ 10137 w 625206"/>
                    <a:gd name="connsiteY51" fmla="*/ 386848 h 411177"/>
                    <a:gd name="connsiteX52" fmla="*/ 446722 w 625206"/>
                    <a:gd name="connsiteY52" fmla="*/ 17153 h 411177"/>
                    <a:gd name="connsiteX53" fmla="*/ 446722 w 625206"/>
                    <a:gd name="connsiteY53" fmla="*/ 17153 h 411177"/>
                    <a:gd name="connsiteX54" fmla="*/ 446722 w 625206"/>
                    <a:gd name="connsiteY54" fmla="*/ 17153 h 411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625206" h="411177">
                      <a:moveTo>
                        <a:pt x="40634" y="411178"/>
                      </a:moveTo>
                      <a:cubicBezTo>
                        <a:pt x="23353" y="411178"/>
                        <a:pt x="11425" y="407450"/>
                        <a:pt x="4986" y="400063"/>
                      </a:cubicBezTo>
                      <a:cubicBezTo>
                        <a:pt x="-503" y="393760"/>
                        <a:pt x="-435" y="386306"/>
                        <a:pt x="446" y="382849"/>
                      </a:cubicBezTo>
                      <a:cubicBezTo>
                        <a:pt x="717" y="381833"/>
                        <a:pt x="1259" y="380884"/>
                        <a:pt x="2140" y="380274"/>
                      </a:cubicBezTo>
                      <a:lnTo>
                        <a:pt x="456617" y="2243"/>
                      </a:lnTo>
                      <a:cubicBezTo>
                        <a:pt x="457837" y="1227"/>
                        <a:pt x="459531" y="820"/>
                        <a:pt x="461090" y="1227"/>
                      </a:cubicBezTo>
                      <a:cubicBezTo>
                        <a:pt x="462648" y="1634"/>
                        <a:pt x="463936" y="2718"/>
                        <a:pt x="464546" y="4209"/>
                      </a:cubicBezTo>
                      <a:lnTo>
                        <a:pt x="470171" y="17628"/>
                      </a:lnTo>
                      <a:lnTo>
                        <a:pt x="487589" y="1362"/>
                      </a:lnTo>
                      <a:cubicBezTo>
                        <a:pt x="488741" y="278"/>
                        <a:pt x="490299" y="-196"/>
                        <a:pt x="491858" y="75"/>
                      </a:cubicBezTo>
                      <a:cubicBezTo>
                        <a:pt x="493417" y="346"/>
                        <a:pt x="494772" y="1295"/>
                        <a:pt x="495518" y="2650"/>
                      </a:cubicBezTo>
                      <a:lnTo>
                        <a:pt x="510156" y="29759"/>
                      </a:lnTo>
                      <a:lnTo>
                        <a:pt x="531234" y="14442"/>
                      </a:lnTo>
                      <a:cubicBezTo>
                        <a:pt x="532521" y="13494"/>
                        <a:pt x="534080" y="13223"/>
                        <a:pt x="535571" y="13697"/>
                      </a:cubicBezTo>
                      <a:cubicBezTo>
                        <a:pt x="537062" y="14103"/>
                        <a:pt x="538282" y="15188"/>
                        <a:pt x="538892" y="16611"/>
                      </a:cubicBezTo>
                      <a:lnTo>
                        <a:pt x="548244" y="39044"/>
                      </a:lnTo>
                      <a:lnTo>
                        <a:pt x="573455" y="24405"/>
                      </a:lnTo>
                      <a:cubicBezTo>
                        <a:pt x="574743" y="23659"/>
                        <a:pt x="576234" y="23524"/>
                        <a:pt x="577657" y="23998"/>
                      </a:cubicBezTo>
                      <a:cubicBezTo>
                        <a:pt x="579013" y="24473"/>
                        <a:pt x="580165" y="25489"/>
                        <a:pt x="580707" y="26845"/>
                      </a:cubicBezTo>
                      <a:lnTo>
                        <a:pt x="589788" y="48667"/>
                      </a:lnTo>
                      <a:lnTo>
                        <a:pt x="607409" y="35994"/>
                      </a:lnTo>
                      <a:cubicBezTo>
                        <a:pt x="608697" y="35113"/>
                        <a:pt x="610255" y="34842"/>
                        <a:pt x="611746" y="35248"/>
                      </a:cubicBezTo>
                      <a:cubicBezTo>
                        <a:pt x="613237" y="35655"/>
                        <a:pt x="614457" y="36739"/>
                        <a:pt x="615067" y="38162"/>
                      </a:cubicBezTo>
                      <a:lnTo>
                        <a:pt x="624826" y="61611"/>
                      </a:lnTo>
                      <a:cubicBezTo>
                        <a:pt x="625775" y="63916"/>
                        <a:pt x="624894" y="66627"/>
                        <a:pt x="622793" y="67914"/>
                      </a:cubicBezTo>
                      <a:lnTo>
                        <a:pt x="62999" y="409009"/>
                      </a:lnTo>
                      <a:cubicBezTo>
                        <a:pt x="62389" y="409348"/>
                        <a:pt x="61711" y="409619"/>
                        <a:pt x="60966" y="409687"/>
                      </a:cubicBezTo>
                      <a:cubicBezTo>
                        <a:pt x="53579" y="410636"/>
                        <a:pt x="46801" y="411110"/>
                        <a:pt x="40702" y="411110"/>
                      </a:cubicBezTo>
                      <a:close/>
                      <a:moveTo>
                        <a:pt x="10137" y="386848"/>
                      </a:moveTo>
                      <a:cubicBezTo>
                        <a:pt x="10137" y="388407"/>
                        <a:pt x="10476" y="391050"/>
                        <a:pt x="12780" y="393557"/>
                      </a:cubicBezTo>
                      <a:cubicBezTo>
                        <a:pt x="16372" y="397556"/>
                        <a:pt x="27080" y="403587"/>
                        <a:pt x="58594" y="399860"/>
                      </a:cubicBezTo>
                      <a:lnTo>
                        <a:pt x="613712" y="61611"/>
                      </a:lnTo>
                      <a:lnTo>
                        <a:pt x="608087" y="48125"/>
                      </a:lnTo>
                      <a:lnTo>
                        <a:pt x="590466" y="60798"/>
                      </a:lnTo>
                      <a:cubicBezTo>
                        <a:pt x="589178" y="61679"/>
                        <a:pt x="587619" y="62018"/>
                        <a:pt x="586128" y="61544"/>
                      </a:cubicBezTo>
                      <a:cubicBezTo>
                        <a:pt x="584638" y="61137"/>
                        <a:pt x="583418" y="60053"/>
                        <a:pt x="582808" y="58630"/>
                      </a:cubicBezTo>
                      <a:lnTo>
                        <a:pt x="573455" y="36197"/>
                      </a:lnTo>
                      <a:lnTo>
                        <a:pt x="548244" y="50836"/>
                      </a:lnTo>
                      <a:cubicBezTo>
                        <a:pt x="546956" y="51581"/>
                        <a:pt x="545465" y="51717"/>
                        <a:pt x="544042" y="51242"/>
                      </a:cubicBezTo>
                      <a:cubicBezTo>
                        <a:pt x="542687" y="50768"/>
                        <a:pt x="541535" y="49751"/>
                        <a:pt x="540993" y="48396"/>
                      </a:cubicBezTo>
                      <a:lnTo>
                        <a:pt x="531911" y="26574"/>
                      </a:lnTo>
                      <a:lnTo>
                        <a:pt x="511309" y="41483"/>
                      </a:lnTo>
                      <a:cubicBezTo>
                        <a:pt x="510089" y="42364"/>
                        <a:pt x="508598" y="42635"/>
                        <a:pt x="507175" y="42297"/>
                      </a:cubicBezTo>
                      <a:cubicBezTo>
                        <a:pt x="505751" y="41958"/>
                        <a:pt x="504532" y="41077"/>
                        <a:pt x="503854" y="39721"/>
                      </a:cubicBezTo>
                      <a:lnTo>
                        <a:pt x="489622" y="13290"/>
                      </a:lnTo>
                      <a:lnTo>
                        <a:pt x="471730" y="30030"/>
                      </a:lnTo>
                      <a:cubicBezTo>
                        <a:pt x="470510" y="31182"/>
                        <a:pt x="468816" y="31656"/>
                        <a:pt x="467189" y="31318"/>
                      </a:cubicBezTo>
                      <a:cubicBezTo>
                        <a:pt x="465563" y="30979"/>
                        <a:pt x="464207" y="29827"/>
                        <a:pt x="463530" y="28336"/>
                      </a:cubicBezTo>
                      <a:lnTo>
                        <a:pt x="457769" y="14510"/>
                      </a:lnTo>
                      <a:lnTo>
                        <a:pt x="449908" y="21084"/>
                      </a:lnTo>
                      <a:cubicBezTo>
                        <a:pt x="449908" y="21084"/>
                        <a:pt x="449908" y="21084"/>
                        <a:pt x="449908" y="21084"/>
                      </a:cubicBezTo>
                      <a:lnTo>
                        <a:pt x="10137" y="386848"/>
                      </a:lnTo>
                      <a:close/>
                      <a:moveTo>
                        <a:pt x="446722" y="17153"/>
                      </a:moveTo>
                      <a:lnTo>
                        <a:pt x="446722" y="17153"/>
                      </a:lnTo>
                      <a:lnTo>
                        <a:pt x="446722" y="1715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" name="任意多边形: 形状 315"/>
                <p:cNvSpPr/>
                <p:nvPr/>
              </p:nvSpPr>
              <p:spPr>
                <a:xfrm>
                  <a:off x="3292228" y="3471990"/>
                  <a:ext cx="133112" cy="106052"/>
                </a:xfrm>
                <a:custGeom>
                  <a:avLst/>
                  <a:gdLst>
                    <a:gd name="connsiteX0" fmla="*/ 79877 w 133112"/>
                    <a:gd name="connsiteY0" fmla="*/ 106052 h 106052"/>
                    <a:gd name="connsiteX1" fmla="*/ 72354 w 133112"/>
                    <a:gd name="connsiteY1" fmla="*/ 105510 h 106052"/>
                    <a:gd name="connsiteX2" fmla="*/ 29793 w 133112"/>
                    <a:gd name="connsiteY2" fmla="*/ 78063 h 106052"/>
                    <a:gd name="connsiteX3" fmla="*/ 29387 w 133112"/>
                    <a:gd name="connsiteY3" fmla="*/ 77249 h 106052"/>
                    <a:gd name="connsiteX4" fmla="*/ 380 w 133112"/>
                    <a:gd name="connsiteY4" fmla="*/ 7716 h 106052"/>
                    <a:gd name="connsiteX5" fmla="*/ 2414 w 133112"/>
                    <a:gd name="connsiteY5" fmla="*/ 1413 h 106052"/>
                    <a:gd name="connsiteX6" fmla="*/ 8920 w 133112"/>
                    <a:gd name="connsiteY6" fmla="*/ 2497 h 106052"/>
                    <a:gd name="connsiteX7" fmla="*/ 44229 w 133112"/>
                    <a:gd name="connsiteY7" fmla="*/ 22083 h 106052"/>
                    <a:gd name="connsiteX8" fmla="*/ 92550 w 133112"/>
                    <a:gd name="connsiteY8" fmla="*/ 1752 h 106052"/>
                    <a:gd name="connsiteX9" fmla="*/ 93973 w 133112"/>
                    <a:gd name="connsiteY9" fmla="*/ 871 h 106052"/>
                    <a:gd name="connsiteX10" fmla="*/ 95193 w 133112"/>
                    <a:gd name="connsiteY10" fmla="*/ 396 h 106052"/>
                    <a:gd name="connsiteX11" fmla="*/ 101835 w 133112"/>
                    <a:gd name="connsiteY11" fmla="*/ 3107 h 106052"/>
                    <a:gd name="connsiteX12" fmla="*/ 132738 w 133112"/>
                    <a:gd name="connsiteY12" fmla="*/ 77249 h 106052"/>
                    <a:gd name="connsiteX13" fmla="*/ 131383 w 133112"/>
                    <a:gd name="connsiteY13" fmla="*/ 83010 h 106052"/>
                    <a:gd name="connsiteX14" fmla="*/ 79877 w 133112"/>
                    <a:gd name="connsiteY14" fmla="*/ 105984 h 106052"/>
                    <a:gd name="connsiteX15" fmla="*/ 38536 w 133112"/>
                    <a:gd name="connsiteY15" fmla="*/ 72844 h 106052"/>
                    <a:gd name="connsiteX16" fmla="*/ 73845 w 133112"/>
                    <a:gd name="connsiteY16" fmla="*/ 95412 h 106052"/>
                    <a:gd name="connsiteX17" fmla="*/ 121895 w 133112"/>
                    <a:gd name="connsiteY17" fmla="*/ 77724 h 106052"/>
                    <a:gd name="connsiteX18" fmla="*/ 94922 w 133112"/>
                    <a:gd name="connsiteY18" fmla="*/ 13002 h 106052"/>
                    <a:gd name="connsiteX19" fmla="*/ 43415 w 133112"/>
                    <a:gd name="connsiteY19" fmla="*/ 32113 h 106052"/>
                    <a:gd name="connsiteX20" fmla="*/ 18001 w 133112"/>
                    <a:gd name="connsiteY20" fmla="*/ 23642 h 106052"/>
                    <a:gd name="connsiteX21" fmla="*/ 38468 w 133112"/>
                    <a:gd name="connsiteY21" fmla="*/ 72776 h 106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3112" h="106052">
                      <a:moveTo>
                        <a:pt x="79877" y="106052"/>
                      </a:moveTo>
                      <a:cubicBezTo>
                        <a:pt x="77369" y="106052"/>
                        <a:pt x="74862" y="105849"/>
                        <a:pt x="72354" y="105510"/>
                      </a:cubicBezTo>
                      <a:cubicBezTo>
                        <a:pt x="45449" y="101715"/>
                        <a:pt x="30403" y="79011"/>
                        <a:pt x="29793" y="78063"/>
                      </a:cubicBezTo>
                      <a:cubicBezTo>
                        <a:pt x="29590" y="77791"/>
                        <a:pt x="29454" y="77520"/>
                        <a:pt x="29387" y="77249"/>
                      </a:cubicBezTo>
                      <a:lnTo>
                        <a:pt x="380" y="7716"/>
                      </a:lnTo>
                      <a:cubicBezTo>
                        <a:pt x="-568" y="5411"/>
                        <a:pt x="313" y="2700"/>
                        <a:pt x="2414" y="1413"/>
                      </a:cubicBezTo>
                      <a:cubicBezTo>
                        <a:pt x="4582" y="125"/>
                        <a:pt x="7361" y="532"/>
                        <a:pt x="8920" y="2497"/>
                      </a:cubicBezTo>
                      <a:cubicBezTo>
                        <a:pt x="14545" y="9207"/>
                        <a:pt x="26676" y="20728"/>
                        <a:pt x="44229" y="22083"/>
                      </a:cubicBezTo>
                      <a:cubicBezTo>
                        <a:pt x="59477" y="23235"/>
                        <a:pt x="75810" y="16458"/>
                        <a:pt x="92550" y="1752"/>
                      </a:cubicBezTo>
                      <a:cubicBezTo>
                        <a:pt x="92956" y="1413"/>
                        <a:pt x="93431" y="1074"/>
                        <a:pt x="93973" y="871"/>
                      </a:cubicBezTo>
                      <a:lnTo>
                        <a:pt x="95193" y="396"/>
                      </a:lnTo>
                      <a:cubicBezTo>
                        <a:pt x="97768" y="-688"/>
                        <a:pt x="100750" y="532"/>
                        <a:pt x="101835" y="3107"/>
                      </a:cubicBezTo>
                      <a:lnTo>
                        <a:pt x="132738" y="77249"/>
                      </a:lnTo>
                      <a:cubicBezTo>
                        <a:pt x="133552" y="79282"/>
                        <a:pt x="133010" y="81587"/>
                        <a:pt x="131383" y="83010"/>
                      </a:cubicBezTo>
                      <a:cubicBezTo>
                        <a:pt x="113898" y="98258"/>
                        <a:pt x="96616" y="105984"/>
                        <a:pt x="79877" y="105984"/>
                      </a:cubicBezTo>
                      <a:close/>
                      <a:moveTo>
                        <a:pt x="38536" y="72844"/>
                      </a:moveTo>
                      <a:cubicBezTo>
                        <a:pt x="40366" y="75487"/>
                        <a:pt x="53174" y="92633"/>
                        <a:pt x="73845" y="95412"/>
                      </a:cubicBezTo>
                      <a:cubicBezTo>
                        <a:pt x="89094" y="97581"/>
                        <a:pt x="105223" y="91549"/>
                        <a:pt x="121895" y="77724"/>
                      </a:cubicBezTo>
                      <a:lnTo>
                        <a:pt x="94922" y="13002"/>
                      </a:lnTo>
                      <a:cubicBezTo>
                        <a:pt x="77437" y="27030"/>
                        <a:pt x="60155" y="33469"/>
                        <a:pt x="43415" y="32113"/>
                      </a:cubicBezTo>
                      <a:cubicBezTo>
                        <a:pt x="33385" y="31368"/>
                        <a:pt x="24914" y="27911"/>
                        <a:pt x="18001" y="23642"/>
                      </a:cubicBezTo>
                      <a:lnTo>
                        <a:pt x="38468" y="7277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/>
                <p:cNvSpPr/>
                <p:nvPr/>
              </p:nvSpPr>
              <p:spPr>
                <a:xfrm>
                  <a:off x="3256242" y="3385611"/>
                  <a:ext cx="138149" cy="118763"/>
                </a:xfrm>
                <a:custGeom>
                  <a:avLst/>
                  <a:gdLst>
                    <a:gd name="connsiteX0" fmla="*/ 83672 w 138149"/>
                    <a:gd name="connsiteY0" fmla="*/ 118764 h 118763"/>
                    <a:gd name="connsiteX1" fmla="*/ 79470 w 138149"/>
                    <a:gd name="connsiteY1" fmla="*/ 118628 h 118763"/>
                    <a:gd name="connsiteX2" fmla="*/ 37180 w 138149"/>
                    <a:gd name="connsiteY2" fmla="*/ 95450 h 118763"/>
                    <a:gd name="connsiteX3" fmla="*/ 36367 w 138149"/>
                    <a:gd name="connsiteY3" fmla="*/ 94163 h 118763"/>
                    <a:gd name="connsiteX4" fmla="*/ 380 w 138149"/>
                    <a:gd name="connsiteY4" fmla="*/ 7754 h 118763"/>
                    <a:gd name="connsiteX5" fmla="*/ 2414 w 138149"/>
                    <a:gd name="connsiteY5" fmla="*/ 1451 h 118763"/>
                    <a:gd name="connsiteX6" fmla="*/ 8920 w 138149"/>
                    <a:gd name="connsiteY6" fmla="*/ 2535 h 118763"/>
                    <a:gd name="connsiteX7" fmla="*/ 44161 w 138149"/>
                    <a:gd name="connsiteY7" fmla="*/ 22121 h 118763"/>
                    <a:gd name="connsiteX8" fmla="*/ 92482 w 138149"/>
                    <a:gd name="connsiteY8" fmla="*/ 1790 h 118763"/>
                    <a:gd name="connsiteX9" fmla="*/ 93905 w 138149"/>
                    <a:gd name="connsiteY9" fmla="*/ 909 h 118763"/>
                    <a:gd name="connsiteX10" fmla="*/ 95125 w 138149"/>
                    <a:gd name="connsiteY10" fmla="*/ 367 h 118763"/>
                    <a:gd name="connsiteX11" fmla="*/ 101767 w 138149"/>
                    <a:gd name="connsiteY11" fmla="*/ 3145 h 118763"/>
                    <a:gd name="connsiteX12" fmla="*/ 137754 w 138149"/>
                    <a:gd name="connsiteY12" fmla="*/ 89554 h 118763"/>
                    <a:gd name="connsiteX13" fmla="*/ 135043 w 138149"/>
                    <a:gd name="connsiteY13" fmla="*/ 96196 h 118763"/>
                    <a:gd name="connsiteX14" fmla="*/ 134636 w 138149"/>
                    <a:gd name="connsiteY14" fmla="*/ 96399 h 118763"/>
                    <a:gd name="connsiteX15" fmla="*/ 83672 w 138149"/>
                    <a:gd name="connsiteY15" fmla="*/ 118764 h 118763"/>
                    <a:gd name="connsiteX16" fmla="*/ 45449 w 138149"/>
                    <a:gd name="connsiteY16" fmla="*/ 89486 h 118763"/>
                    <a:gd name="connsiteX17" fmla="*/ 80215 w 138149"/>
                    <a:gd name="connsiteY17" fmla="*/ 108463 h 118763"/>
                    <a:gd name="connsiteX18" fmla="*/ 126842 w 138149"/>
                    <a:gd name="connsiteY18" fmla="*/ 89622 h 118763"/>
                    <a:gd name="connsiteX19" fmla="*/ 94922 w 138149"/>
                    <a:gd name="connsiteY19" fmla="*/ 12972 h 118763"/>
                    <a:gd name="connsiteX20" fmla="*/ 43415 w 138149"/>
                    <a:gd name="connsiteY20" fmla="*/ 32152 h 118763"/>
                    <a:gd name="connsiteX21" fmla="*/ 18069 w 138149"/>
                    <a:gd name="connsiteY21" fmla="*/ 23680 h 118763"/>
                    <a:gd name="connsiteX22" fmla="*/ 45449 w 138149"/>
                    <a:gd name="connsiteY22" fmla="*/ 89419 h 118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38149" h="118763">
                      <a:moveTo>
                        <a:pt x="83672" y="118764"/>
                      </a:moveTo>
                      <a:cubicBezTo>
                        <a:pt x="82249" y="118764"/>
                        <a:pt x="80825" y="118764"/>
                        <a:pt x="79470" y="118628"/>
                      </a:cubicBezTo>
                      <a:cubicBezTo>
                        <a:pt x="58190" y="117002"/>
                        <a:pt x="43822" y="103380"/>
                        <a:pt x="37180" y="95450"/>
                      </a:cubicBezTo>
                      <a:cubicBezTo>
                        <a:pt x="36841" y="95044"/>
                        <a:pt x="36570" y="94637"/>
                        <a:pt x="36367" y="94163"/>
                      </a:cubicBezTo>
                      <a:lnTo>
                        <a:pt x="380" y="7754"/>
                      </a:lnTo>
                      <a:cubicBezTo>
                        <a:pt x="-568" y="5449"/>
                        <a:pt x="313" y="2739"/>
                        <a:pt x="2414" y="1451"/>
                      </a:cubicBezTo>
                      <a:cubicBezTo>
                        <a:pt x="4582" y="96"/>
                        <a:pt x="7361" y="570"/>
                        <a:pt x="8920" y="2535"/>
                      </a:cubicBezTo>
                      <a:cubicBezTo>
                        <a:pt x="14545" y="9245"/>
                        <a:pt x="26608" y="20766"/>
                        <a:pt x="44161" y="22121"/>
                      </a:cubicBezTo>
                      <a:cubicBezTo>
                        <a:pt x="59477" y="23409"/>
                        <a:pt x="75743" y="16496"/>
                        <a:pt x="92482" y="1790"/>
                      </a:cubicBezTo>
                      <a:cubicBezTo>
                        <a:pt x="92889" y="1451"/>
                        <a:pt x="93363" y="1112"/>
                        <a:pt x="93905" y="909"/>
                      </a:cubicBezTo>
                      <a:lnTo>
                        <a:pt x="95125" y="367"/>
                      </a:lnTo>
                      <a:cubicBezTo>
                        <a:pt x="97701" y="-650"/>
                        <a:pt x="100683" y="502"/>
                        <a:pt x="101767" y="3145"/>
                      </a:cubicBezTo>
                      <a:lnTo>
                        <a:pt x="137754" y="89554"/>
                      </a:lnTo>
                      <a:cubicBezTo>
                        <a:pt x="138838" y="92130"/>
                        <a:pt x="137618" y="95111"/>
                        <a:pt x="135043" y="96196"/>
                      </a:cubicBezTo>
                      <a:lnTo>
                        <a:pt x="134636" y="96399"/>
                      </a:lnTo>
                      <a:cubicBezTo>
                        <a:pt x="117422" y="111309"/>
                        <a:pt x="100276" y="118764"/>
                        <a:pt x="83672" y="118764"/>
                      </a:cubicBezTo>
                      <a:close/>
                      <a:moveTo>
                        <a:pt x="45449" y="89486"/>
                      </a:moveTo>
                      <a:cubicBezTo>
                        <a:pt x="51277" y="96263"/>
                        <a:pt x="63205" y="107175"/>
                        <a:pt x="80215" y="108463"/>
                      </a:cubicBezTo>
                      <a:cubicBezTo>
                        <a:pt x="94922" y="109547"/>
                        <a:pt x="110645" y="103312"/>
                        <a:pt x="126842" y="89622"/>
                      </a:cubicBezTo>
                      <a:lnTo>
                        <a:pt x="94922" y="12972"/>
                      </a:lnTo>
                      <a:cubicBezTo>
                        <a:pt x="77437" y="27001"/>
                        <a:pt x="60087" y="33507"/>
                        <a:pt x="43415" y="32152"/>
                      </a:cubicBezTo>
                      <a:cubicBezTo>
                        <a:pt x="33385" y="31338"/>
                        <a:pt x="24914" y="27950"/>
                        <a:pt x="18069" y="23680"/>
                      </a:cubicBezTo>
                      <a:lnTo>
                        <a:pt x="45449" y="89419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" name="任意多边形: 形状 317"/>
                <p:cNvSpPr/>
                <p:nvPr/>
              </p:nvSpPr>
              <p:spPr>
                <a:xfrm>
                  <a:off x="3092491" y="2989591"/>
                  <a:ext cx="265923" cy="428374"/>
                </a:xfrm>
                <a:custGeom>
                  <a:avLst/>
                  <a:gdLst>
                    <a:gd name="connsiteX0" fmla="*/ 211436 w 265923"/>
                    <a:gd name="connsiteY0" fmla="*/ 428374 h 428374"/>
                    <a:gd name="connsiteX1" fmla="*/ 207166 w 265923"/>
                    <a:gd name="connsiteY1" fmla="*/ 428239 h 428374"/>
                    <a:gd name="connsiteX2" fmla="*/ 164876 w 265923"/>
                    <a:gd name="connsiteY2" fmla="*/ 405061 h 428374"/>
                    <a:gd name="connsiteX3" fmla="*/ 164063 w 265923"/>
                    <a:gd name="connsiteY3" fmla="*/ 403773 h 428374"/>
                    <a:gd name="connsiteX4" fmla="*/ 394 w 265923"/>
                    <a:gd name="connsiteY4" fmla="*/ 11172 h 428374"/>
                    <a:gd name="connsiteX5" fmla="*/ 2292 w 265923"/>
                    <a:gd name="connsiteY5" fmla="*/ 4937 h 428374"/>
                    <a:gd name="connsiteX6" fmla="*/ 8730 w 265923"/>
                    <a:gd name="connsiteY6" fmla="*/ 5682 h 428374"/>
                    <a:gd name="connsiteX7" fmla="*/ 89989 w 265923"/>
                    <a:gd name="connsiteY7" fmla="*/ 2294 h 428374"/>
                    <a:gd name="connsiteX8" fmla="*/ 91412 w 265923"/>
                    <a:gd name="connsiteY8" fmla="*/ 1413 h 428374"/>
                    <a:gd name="connsiteX9" fmla="*/ 93784 w 265923"/>
                    <a:gd name="connsiteY9" fmla="*/ 396 h 428374"/>
                    <a:gd name="connsiteX10" fmla="*/ 100425 w 265923"/>
                    <a:gd name="connsiteY10" fmla="*/ 3107 h 428374"/>
                    <a:gd name="connsiteX11" fmla="*/ 265517 w 265923"/>
                    <a:gd name="connsiteY11" fmla="*/ 399097 h 428374"/>
                    <a:gd name="connsiteX12" fmla="*/ 265517 w 265923"/>
                    <a:gd name="connsiteY12" fmla="*/ 403028 h 428374"/>
                    <a:gd name="connsiteX13" fmla="*/ 262739 w 265923"/>
                    <a:gd name="connsiteY13" fmla="*/ 405806 h 428374"/>
                    <a:gd name="connsiteX14" fmla="*/ 262264 w 265923"/>
                    <a:gd name="connsiteY14" fmla="*/ 406010 h 428374"/>
                    <a:gd name="connsiteX15" fmla="*/ 211368 w 265923"/>
                    <a:gd name="connsiteY15" fmla="*/ 428374 h 428374"/>
                    <a:gd name="connsiteX16" fmla="*/ 173212 w 265923"/>
                    <a:gd name="connsiteY16" fmla="*/ 399097 h 428374"/>
                    <a:gd name="connsiteX17" fmla="*/ 207979 w 265923"/>
                    <a:gd name="connsiteY17" fmla="*/ 418073 h 428374"/>
                    <a:gd name="connsiteX18" fmla="*/ 254606 w 265923"/>
                    <a:gd name="connsiteY18" fmla="*/ 399232 h 428374"/>
                    <a:gd name="connsiteX19" fmla="*/ 93445 w 265923"/>
                    <a:gd name="connsiteY19" fmla="*/ 12731 h 428374"/>
                    <a:gd name="connsiteX20" fmla="*/ 17405 w 265923"/>
                    <a:gd name="connsiteY20" fmla="*/ 25336 h 428374"/>
                    <a:gd name="connsiteX21" fmla="*/ 173212 w 265923"/>
                    <a:gd name="connsiteY21" fmla="*/ 399097 h 428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5923" h="428374">
                      <a:moveTo>
                        <a:pt x="211436" y="428374"/>
                      </a:moveTo>
                      <a:cubicBezTo>
                        <a:pt x="210012" y="428374"/>
                        <a:pt x="208589" y="428374"/>
                        <a:pt x="207166" y="428239"/>
                      </a:cubicBezTo>
                      <a:cubicBezTo>
                        <a:pt x="185886" y="426544"/>
                        <a:pt x="171586" y="412990"/>
                        <a:pt x="164876" y="405061"/>
                      </a:cubicBezTo>
                      <a:cubicBezTo>
                        <a:pt x="164537" y="404654"/>
                        <a:pt x="164267" y="404247"/>
                        <a:pt x="164063" y="403773"/>
                      </a:cubicBezTo>
                      <a:lnTo>
                        <a:pt x="394" y="11172"/>
                      </a:lnTo>
                      <a:cubicBezTo>
                        <a:pt x="-554" y="8935"/>
                        <a:pt x="259" y="6292"/>
                        <a:pt x="2292" y="4937"/>
                      </a:cubicBezTo>
                      <a:cubicBezTo>
                        <a:pt x="4325" y="3581"/>
                        <a:pt x="7036" y="3920"/>
                        <a:pt x="8730" y="5682"/>
                      </a:cubicBezTo>
                      <a:cubicBezTo>
                        <a:pt x="21743" y="19508"/>
                        <a:pt x="49665" y="37467"/>
                        <a:pt x="89989" y="2294"/>
                      </a:cubicBezTo>
                      <a:cubicBezTo>
                        <a:pt x="90395" y="1955"/>
                        <a:pt x="90870" y="1616"/>
                        <a:pt x="91412" y="1413"/>
                      </a:cubicBezTo>
                      <a:lnTo>
                        <a:pt x="93784" y="396"/>
                      </a:lnTo>
                      <a:cubicBezTo>
                        <a:pt x="96359" y="-688"/>
                        <a:pt x="99341" y="532"/>
                        <a:pt x="100425" y="3107"/>
                      </a:cubicBezTo>
                      <a:lnTo>
                        <a:pt x="265517" y="399097"/>
                      </a:lnTo>
                      <a:cubicBezTo>
                        <a:pt x="266060" y="400317"/>
                        <a:pt x="266060" y="401740"/>
                        <a:pt x="265517" y="403028"/>
                      </a:cubicBezTo>
                      <a:cubicBezTo>
                        <a:pt x="264975" y="404247"/>
                        <a:pt x="264026" y="405264"/>
                        <a:pt x="262739" y="405806"/>
                      </a:cubicBezTo>
                      <a:lnTo>
                        <a:pt x="262264" y="406010"/>
                      </a:lnTo>
                      <a:cubicBezTo>
                        <a:pt x="245050" y="420919"/>
                        <a:pt x="227904" y="428374"/>
                        <a:pt x="211368" y="428374"/>
                      </a:cubicBezTo>
                      <a:close/>
                      <a:moveTo>
                        <a:pt x="173212" y="399097"/>
                      </a:moveTo>
                      <a:cubicBezTo>
                        <a:pt x="179041" y="405874"/>
                        <a:pt x="190901" y="416785"/>
                        <a:pt x="207979" y="418073"/>
                      </a:cubicBezTo>
                      <a:cubicBezTo>
                        <a:pt x="222821" y="419225"/>
                        <a:pt x="238409" y="412854"/>
                        <a:pt x="254606" y="399232"/>
                      </a:cubicBezTo>
                      <a:lnTo>
                        <a:pt x="93445" y="12731"/>
                      </a:lnTo>
                      <a:cubicBezTo>
                        <a:pt x="60440" y="39839"/>
                        <a:pt x="34213" y="35095"/>
                        <a:pt x="17405" y="25336"/>
                      </a:cubicBezTo>
                      <a:lnTo>
                        <a:pt x="173212" y="39909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/>
                <p:cNvSpPr/>
                <p:nvPr/>
              </p:nvSpPr>
              <p:spPr>
                <a:xfrm>
                  <a:off x="3056437" y="2903116"/>
                  <a:ext cx="136886" cy="119469"/>
                </a:xfrm>
                <a:custGeom>
                  <a:avLst/>
                  <a:gdLst>
                    <a:gd name="connsiteX0" fmla="*/ 81178 w 136886"/>
                    <a:gd name="connsiteY0" fmla="*/ 119470 h 119469"/>
                    <a:gd name="connsiteX1" fmla="*/ 37466 w 136886"/>
                    <a:gd name="connsiteY1" fmla="*/ 99138 h 119469"/>
                    <a:gd name="connsiteX2" fmla="*/ 36449 w 136886"/>
                    <a:gd name="connsiteY2" fmla="*/ 97580 h 119469"/>
                    <a:gd name="connsiteX3" fmla="*/ 395 w 136886"/>
                    <a:gd name="connsiteY3" fmla="*/ 11171 h 119469"/>
                    <a:gd name="connsiteX4" fmla="*/ 2292 w 136886"/>
                    <a:gd name="connsiteY4" fmla="*/ 4936 h 119469"/>
                    <a:gd name="connsiteX5" fmla="*/ 8730 w 136886"/>
                    <a:gd name="connsiteY5" fmla="*/ 5681 h 119469"/>
                    <a:gd name="connsiteX6" fmla="*/ 89989 w 136886"/>
                    <a:gd name="connsiteY6" fmla="*/ 2293 h 119469"/>
                    <a:gd name="connsiteX7" fmla="*/ 91412 w 136886"/>
                    <a:gd name="connsiteY7" fmla="*/ 1412 h 119469"/>
                    <a:gd name="connsiteX8" fmla="*/ 93852 w 136886"/>
                    <a:gd name="connsiteY8" fmla="*/ 395 h 119469"/>
                    <a:gd name="connsiteX9" fmla="*/ 100493 w 136886"/>
                    <a:gd name="connsiteY9" fmla="*/ 3174 h 119469"/>
                    <a:gd name="connsiteX10" fmla="*/ 136480 w 136886"/>
                    <a:gd name="connsiteY10" fmla="*/ 89583 h 119469"/>
                    <a:gd name="connsiteX11" fmla="*/ 136480 w 136886"/>
                    <a:gd name="connsiteY11" fmla="*/ 93446 h 119469"/>
                    <a:gd name="connsiteX12" fmla="*/ 133701 w 136886"/>
                    <a:gd name="connsiteY12" fmla="*/ 96224 h 119469"/>
                    <a:gd name="connsiteX13" fmla="*/ 132075 w 136886"/>
                    <a:gd name="connsiteY13" fmla="*/ 96902 h 119469"/>
                    <a:gd name="connsiteX14" fmla="*/ 81111 w 136886"/>
                    <a:gd name="connsiteY14" fmla="*/ 119402 h 119469"/>
                    <a:gd name="connsiteX15" fmla="*/ 45463 w 136886"/>
                    <a:gd name="connsiteY15" fmla="*/ 92836 h 119469"/>
                    <a:gd name="connsiteX16" fmla="*/ 125366 w 136886"/>
                    <a:gd name="connsiteY16" fmla="*/ 89379 h 119469"/>
                    <a:gd name="connsiteX17" fmla="*/ 93445 w 136886"/>
                    <a:gd name="connsiteY17" fmla="*/ 12797 h 119469"/>
                    <a:gd name="connsiteX18" fmla="*/ 17337 w 136886"/>
                    <a:gd name="connsiteY18" fmla="*/ 25403 h 119469"/>
                    <a:gd name="connsiteX19" fmla="*/ 45463 w 136886"/>
                    <a:gd name="connsiteY19" fmla="*/ 92836 h 119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36886" h="119469">
                      <a:moveTo>
                        <a:pt x="81178" y="119470"/>
                      </a:moveTo>
                      <a:cubicBezTo>
                        <a:pt x="59966" y="119470"/>
                        <a:pt x="44853" y="107000"/>
                        <a:pt x="37466" y="99138"/>
                      </a:cubicBezTo>
                      <a:cubicBezTo>
                        <a:pt x="37059" y="98664"/>
                        <a:pt x="36720" y="98190"/>
                        <a:pt x="36449" y="97580"/>
                      </a:cubicBezTo>
                      <a:lnTo>
                        <a:pt x="395" y="11171"/>
                      </a:lnTo>
                      <a:cubicBezTo>
                        <a:pt x="-554" y="8934"/>
                        <a:pt x="259" y="6291"/>
                        <a:pt x="2292" y="4936"/>
                      </a:cubicBezTo>
                      <a:cubicBezTo>
                        <a:pt x="4325" y="3580"/>
                        <a:pt x="7036" y="3919"/>
                        <a:pt x="8730" y="5681"/>
                      </a:cubicBezTo>
                      <a:cubicBezTo>
                        <a:pt x="21810" y="19507"/>
                        <a:pt x="49732" y="37398"/>
                        <a:pt x="89989" y="2293"/>
                      </a:cubicBezTo>
                      <a:cubicBezTo>
                        <a:pt x="90395" y="1954"/>
                        <a:pt x="90870" y="1615"/>
                        <a:pt x="91412" y="1412"/>
                      </a:cubicBezTo>
                      <a:lnTo>
                        <a:pt x="93852" y="395"/>
                      </a:lnTo>
                      <a:cubicBezTo>
                        <a:pt x="96427" y="-689"/>
                        <a:pt x="99409" y="531"/>
                        <a:pt x="100493" y="3174"/>
                      </a:cubicBezTo>
                      <a:lnTo>
                        <a:pt x="136480" y="89583"/>
                      </a:lnTo>
                      <a:cubicBezTo>
                        <a:pt x="137022" y="90802"/>
                        <a:pt x="137022" y="92226"/>
                        <a:pt x="136480" y="93446"/>
                      </a:cubicBezTo>
                      <a:cubicBezTo>
                        <a:pt x="135938" y="94665"/>
                        <a:pt x="134989" y="95682"/>
                        <a:pt x="133701" y="96224"/>
                      </a:cubicBezTo>
                      <a:lnTo>
                        <a:pt x="132075" y="96902"/>
                      </a:lnTo>
                      <a:cubicBezTo>
                        <a:pt x="112624" y="113709"/>
                        <a:pt x="95478" y="119402"/>
                        <a:pt x="81111" y="119402"/>
                      </a:cubicBezTo>
                      <a:close/>
                      <a:moveTo>
                        <a:pt x="45463" y="92836"/>
                      </a:moveTo>
                      <a:cubicBezTo>
                        <a:pt x="58678" y="106458"/>
                        <a:pt x="86058" y="123197"/>
                        <a:pt x="125366" y="89379"/>
                      </a:cubicBezTo>
                      <a:lnTo>
                        <a:pt x="93445" y="12797"/>
                      </a:lnTo>
                      <a:cubicBezTo>
                        <a:pt x="60440" y="39906"/>
                        <a:pt x="34213" y="35162"/>
                        <a:pt x="17337" y="25403"/>
                      </a:cubicBezTo>
                      <a:lnTo>
                        <a:pt x="45463" y="9283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" name="任意多边形: 形状 319"/>
                <p:cNvSpPr/>
                <p:nvPr/>
              </p:nvSpPr>
              <p:spPr>
                <a:xfrm>
                  <a:off x="2989002" y="2734301"/>
                  <a:ext cx="168334" cy="201875"/>
                </a:xfrm>
                <a:custGeom>
                  <a:avLst/>
                  <a:gdLst>
                    <a:gd name="connsiteX0" fmla="*/ 112626 w 168334"/>
                    <a:gd name="connsiteY0" fmla="*/ 201876 h 201875"/>
                    <a:gd name="connsiteX1" fmla="*/ 68846 w 168334"/>
                    <a:gd name="connsiteY1" fmla="*/ 181544 h 201875"/>
                    <a:gd name="connsiteX2" fmla="*/ 67829 w 168334"/>
                    <a:gd name="connsiteY2" fmla="*/ 179985 h 201875"/>
                    <a:gd name="connsiteX3" fmla="*/ 396 w 168334"/>
                    <a:gd name="connsiteY3" fmla="*/ 18147 h 201875"/>
                    <a:gd name="connsiteX4" fmla="*/ 3107 w 168334"/>
                    <a:gd name="connsiteY4" fmla="*/ 11505 h 201875"/>
                    <a:gd name="connsiteX5" fmla="*/ 9749 w 168334"/>
                    <a:gd name="connsiteY5" fmla="*/ 14148 h 201875"/>
                    <a:gd name="connsiteX6" fmla="*/ 28183 w 168334"/>
                    <a:gd name="connsiteY6" fmla="*/ 28041 h 201875"/>
                    <a:gd name="connsiteX7" fmla="*/ 88770 w 168334"/>
                    <a:gd name="connsiteY7" fmla="*/ 2085 h 201875"/>
                    <a:gd name="connsiteX8" fmla="*/ 93447 w 168334"/>
                    <a:gd name="connsiteY8" fmla="*/ 52 h 201875"/>
                    <a:gd name="connsiteX9" fmla="*/ 97513 w 168334"/>
                    <a:gd name="connsiteY9" fmla="*/ 3169 h 201875"/>
                    <a:gd name="connsiteX10" fmla="*/ 167928 w 168334"/>
                    <a:gd name="connsiteY10" fmla="*/ 171988 h 201875"/>
                    <a:gd name="connsiteX11" fmla="*/ 167928 w 168334"/>
                    <a:gd name="connsiteY11" fmla="*/ 175919 h 201875"/>
                    <a:gd name="connsiteX12" fmla="*/ 165149 w 168334"/>
                    <a:gd name="connsiteY12" fmla="*/ 178698 h 201875"/>
                    <a:gd name="connsiteX13" fmla="*/ 163455 w 168334"/>
                    <a:gd name="connsiteY13" fmla="*/ 179376 h 201875"/>
                    <a:gd name="connsiteX14" fmla="*/ 112558 w 168334"/>
                    <a:gd name="connsiteY14" fmla="*/ 201876 h 201875"/>
                    <a:gd name="connsiteX15" fmla="*/ 76910 w 168334"/>
                    <a:gd name="connsiteY15" fmla="*/ 175241 h 201875"/>
                    <a:gd name="connsiteX16" fmla="*/ 156881 w 168334"/>
                    <a:gd name="connsiteY16" fmla="*/ 171785 h 201875"/>
                    <a:gd name="connsiteX17" fmla="*/ 91481 w 168334"/>
                    <a:gd name="connsiteY17" fmla="*/ 14894 h 201875"/>
                    <a:gd name="connsiteX18" fmla="*/ 24658 w 168334"/>
                    <a:gd name="connsiteY18" fmla="*/ 37665 h 201875"/>
                    <a:gd name="connsiteX19" fmla="*/ 18491 w 168334"/>
                    <a:gd name="connsiteY19" fmla="*/ 35022 h 201875"/>
                    <a:gd name="connsiteX20" fmla="*/ 76910 w 168334"/>
                    <a:gd name="connsiteY20" fmla="*/ 175309 h 20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68334" h="201875">
                      <a:moveTo>
                        <a:pt x="112626" y="201876"/>
                      </a:moveTo>
                      <a:cubicBezTo>
                        <a:pt x="91413" y="201876"/>
                        <a:pt x="76300" y="189406"/>
                        <a:pt x="68846" y="181544"/>
                      </a:cubicBezTo>
                      <a:cubicBezTo>
                        <a:pt x="68439" y="181070"/>
                        <a:pt x="68100" y="180595"/>
                        <a:pt x="67829" y="179985"/>
                      </a:cubicBezTo>
                      <a:lnTo>
                        <a:pt x="396" y="18147"/>
                      </a:lnTo>
                      <a:cubicBezTo>
                        <a:pt x="-688" y="15571"/>
                        <a:pt x="532" y="12589"/>
                        <a:pt x="3107" y="11505"/>
                      </a:cubicBezTo>
                      <a:cubicBezTo>
                        <a:pt x="5682" y="10421"/>
                        <a:pt x="8664" y="11573"/>
                        <a:pt x="9749" y="14148"/>
                      </a:cubicBezTo>
                      <a:cubicBezTo>
                        <a:pt x="12188" y="19705"/>
                        <a:pt x="18356" y="24382"/>
                        <a:pt x="28183" y="28041"/>
                      </a:cubicBezTo>
                      <a:cubicBezTo>
                        <a:pt x="60442" y="40308"/>
                        <a:pt x="88499" y="2491"/>
                        <a:pt x="88770" y="2085"/>
                      </a:cubicBezTo>
                      <a:cubicBezTo>
                        <a:pt x="89855" y="594"/>
                        <a:pt x="91617" y="-219"/>
                        <a:pt x="93447" y="52"/>
                      </a:cubicBezTo>
                      <a:cubicBezTo>
                        <a:pt x="95276" y="255"/>
                        <a:pt x="96835" y="1475"/>
                        <a:pt x="97513" y="3169"/>
                      </a:cubicBezTo>
                      <a:lnTo>
                        <a:pt x="167928" y="171988"/>
                      </a:lnTo>
                      <a:cubicBezTo>
                        <a:pt x="168470" y="173208"/>
                        <a:pt x="168470" y="174631"/>
                        <a:pt x="167928" y="175919"/>
                      </a:cubicBezTo>
                      <a:cubicBezTo>
                        <a:pt x="167386" y="177139"/>
                        <a:pt x="166437" y="178156"/>
                        <a:pt x="165149" y="178698"/>
                      </a:cubicBezTo>
                      <a:lnTo>
                        <a:pt x="163455" y="179376"/>
                      </a:lnTo>
                      <a:cubicBezTo>
                        <a:pt x="144072" y="196115"/>
                        <a:pt x="126926" y="201876"/>
                        <a:pt x="112558" y="201876"/>
                      </a:cubicBezTo>
                      <a:close/>
                      <a:moveTo>
                        <a:pt x="76910" y="175241"/>
                      </a:moveTo>
                      <a:cubicBezTo>
                        <a:pt x="90194" y="188864"/>
                        <a:pt x="117641" y="205603"/>
                        <a:pt x="156881" y="171785"/>
                      </a:cubicBezTo>
                      <a:lnTo>
                        <a:pt x="91481" y="14894"/>
                      </a:lnTo>
                      <a:cubicBezTo>
                        <a:pt x="80570" y="26821"/>
                        <a:pt x="55020" y="49118"/>
                        <a:pt x="24658" y="37665"/>
                      </a:cubicBezTo>
                      <a:cubicBezTo>
                        <a:pt x="22490" y="36852"/>
                        <a:pt x="20389" y="35971"/>
                        <a:pt x="18491" y="35022"/>
                      </a:cubicBezTo>
                      <a:lnTo>
                        <a:pt x="76910" y="175309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" name="任意多边形: 形状 320"/>
                <p:cNvSpPr/>
                <p:nvPr/>
              </p:nvSpPr>
              <p:spPr>
                <a:xfrm>
                  <a:off x="2987575" y="2328651"/>
                  <a:ext cx="485843" cy="446500"/>
                </a:xfrm>
                <a:custGeom>
                  <a:avLst/>
                  <a:gdLst>
                    <a:gd name="connsiteX0" fmla="*/ 43164 w 485843"/>
                    <a:gd name="connsiteY0" fmla="*/ 446500 h 446500"/>
                    <a:gd name="connsiteX1" fmla="*/ 26086 w 485843"/>
                    <a:gd name="connsiteY1" fmla="*/ 443315 h 446500"/>
                    <a:gd name="connsiteX2" fmla="*/ 1959 w 485843"/>
                    <a:gd name="connsiteY2" fmla="*/ 423932 h 446500"/>
                    <a:gd name="connsiteX3" fmla="*/ 1688 w 485843"/>
                    <a:gd name="connsiteY3" fmla="*/ 423322 h 446500"/>
                    <a:gd name="connsiteX4" fmla="*/ 25747 w 485843"/>
                    <a:gd name="connsiteY4" fmla="*/ 372900 h 446500"/>
                    <a:gd name="connsiteX5" fmla="*/ 469922 w 485843"/>
                    <a:gd name="connsiteY5" fmla="*/ 1172 h 446500"/>
                    <a:gd name="connsiteX6" fmla="*/ 474395 w 485843"/>
                    <a:gd name="connsiteY6" fmla="*/ 156 h 446500"/>
                    <a:gd name="connsiteX7" fmla="*/ 477851 w 485843"/>
                    <a:gd name="connsiteY7" fmla="*/ 3138 h 446500"/>
                    <a:gd name="connsiteX8" fmla="*/ 485442 w 485843"/>
                    <a:gd name="connsiteY8" fmla="*/ 21301 h 446500"/>
                    <a:gd name="connsiteX9" fmla="*/ 484019 w 485843"/>
                    <a:gd name="connsiteY9" fmla="*/ 27197 h 446500"/>
                    <a:gd name="connsiteX10" fmla="*/ 44248 w 485843"/>
                    <a:gd name="connsiteY10" fmla="*/ 392960 h 446500"/>
                    <a:gd name="connsiteX11" fmla="*/ 46891 w 485843"/>
                    <a:gd name="connsiteY11" fmla="*/ 399670 h 446500"/>
                    <a:gd name="connsiteX12" fmla="*/ 93789 w 485843"/>
                    <a:gd name="connsiteY12" fmla="*/ 405837 h 446500"/>
                    <a:gd name="connsiteX13" fmla="*/ 98804 w 485843"/>
                    <a:gd name="connsiteY13" fmla="*/ 408277 h 446500"/>
                    <a:gd name="connsiteX14" fmla="*/ 98533 w 485843"/>
                    <a:gd name="connsiteY14" fmla="*/ 413834 h 446500"/>
                    <a:gd name="connsiteX15" fmla="*/ 43232 w 485843"/>
                    <a:gd name="connsiteY15" fmla="*/ 446500 h 446500"/>
                    <a:gd name="connsiteX16" fmla="*/ 471142 w 485843"/>
                    <a:gd name="connsiteY16" fmla="*/ 13439 h 446500"/>
                    <a:gd name="connsiteX17" fmla="*/ 32117 w 485843"/>
                    <a:gd name="connsiteY17" fmla="*/ 380829 h 446500"/>
                    <a:gd name="connsiteX18" fmla="*/ 11040 w 485843"/>
                    <a:gd name="connsiteY18" fmla="*/ 419391 h 446500"/>
                    <a:gd name="connsiteX19" fmla="*/ 11244 w 485843"/>
                    <a:gd name="connsiteY19" fmla="*/ 419798 h 446500"/>
                    <a:gd name="connsiteX20" fmla="*/ 29677 w 485843"/>
                    <a:gd name="connsiteY20" fmla="*/ 433827 h 446500"/>
                    <a:gd name="connsiteX21" fmla="*/ 81997 w 485843"/>
                    <a:gd name="connsiteY21" fmla="*/ 417087 h 446500"/>
                    <a:gd name="connsiteX22" fmla="*/ 39030 w 485843"/>
                    <a:gd name="connsiteY22" fmla="*/ 406176 h 446500"/>
                    <a:gd name="connsiteX23" fmla="*/ 34489 w 485843"/>
                    <a:gd name="connsiteY23" fmla="*/ 388962 h 446500"/>
                    <a:gd name="connsiteX24" fmla="*/ 36183 w 485843"/>
                    <a:gd name="connsiteY24" fmla="*/ 386387 h 446500"/>
                    <a:gd name="connsiteX25" fmla="*/ 474666 w 485843"/>
                    <a:gd name="connsiteY25" fmla="*/ 21707 h 446500"/>
                    <a:gd name="connsiteX26" fmla="*/ 471210 w 485843"/>
                    <a:gd name="connsiteY26" fmla="*/ 13371 h 446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85843" h="446500">
                      <a:moveTo>
                        <a:pt x="43164" y="446500"/>
                      </a:moveTo>
                      <a:cubicBezTo>
                        <a:pt x="37674" y="446500"/>
                        <a:pt x="31982" y="445551"/>
                        <a:pt x="26086" y="443315"/>
                      </a:cubicBezTo>
                      <a:cubicBezTo>
                        <a:pt x="13615" y="438639"/>
                        <a:pt x="5483" y="432132"/>
                        <a:pt x="1959" y="423932"/>
                      </a:cubicBezTo>
                      <a:lnTo>
                        <a:pt x="1688" y="423322"/>
                      </a:lnTo>
                      <a:cubicBezTo>
                        <a:pt x="-7597" y="399534"/>
                        <a:pt x="24391" y="373984"/>
                        <a:pt x="25747" y="372900"/>
                      </a:cubicBezTo>
                      <a:lnTo>
                        <a:pt x="469922" y="1172"/>
                      </a:lnTo>
                      <a:cubicBezTo>
                        <a:pt x="471142" y="156"/>
                        <a:pt x="472836" y="-251"/>
                        <a:pt x="474395" y="156"/>
                      </a:cubicBezTo>
                      <a:cubicBezTo>
                        <a:pt x="475954" y="562"/>
                        <a:pt x="477242" y="1647"/>
                        <a:pt x="477851" y="3138"/>
                      </a:cubicBezTo>
                      <a:lnTo>
                        <a:pt x="485442" y="21301"/>
                      </a:lnTo>
                      <a:cubicBezTo>
                        <a:pt x="486323" y="23334"/>
                        <a:pt x="485713" y="25706"/>
                        <a:pt x="484019" y="27197"/>
                      </a:cubicBezTo>
                      <a:lnTo>
                        <a:pt x="44248" y="392960"/>
                      </a:lnTo>
                      <a:cubicBezTo>
                        <a:pt x="44248" y="394519"/>
                        <a:pt x="44587" y="397162"/>
                        <a:pt x="46891" y="399670"/>
                      </a:cubicBezTo>
                      <a:cubicBezTo>
                        <a:pt x="50551" y="403668"/>
                        <a:pt x="61462" y="409836"/>
                        <a:pt x="93789" y="405837"/>
                      </a:cubicBezTo>
                      <a:cubicBezTo>
                        <a:pt x="95890" y="405634"/>
                        <a:pt x="97788" y="406583"/>
                        <a:pt x="98804" y="408277"/>
                      </a:cubicBezTo>
                      <a:cubicBezTo>
                        <a:pt x="99821" y="410039"/>
                        <a:pt x="99753" y="412208"/>
                        <a:pt x="98533" y="413834"/>
                      </a:cubicBezTo>
                      <a:cubicBezTo>
                        <a:pt x="97381" y="415393"/>
                        <a:pt x="74407" y="446500"/>
                        <a:pt x="43232" y="446500"/>
                      </a:cubicBezTo>
                      <a:close/>
                      <a:moveTo>
                        <a:pt x="471142" y="13439"/>
                      </a:moveTo>
                      <a:lnTo>
                        <a:pt x="32117" y="380829"/>
                      </a:lnTo>
                      <a:cubicBezTo>
                        <a:pt x="24391" y="386997"/>
                        <a:pt x="5686" y="405634"/>
                        <a:pt x="11040" y="419391"/>
                      </a:cubicBezTo>
                      <a:lnTo>
                        <a:pt x="11244" y="419798"/>
                      </a:lnTo>
                      <a:cubicBezTo>
                        <a:pt x="13683" y="425423"/>
                        <a:pt x="19918" y="430099"/>
                        <a:pt x="29677" y="433827"/>
                      </a:cubicBezTo>
                      <a:cubicBezTo>
                        <a:pt x="51432" y="442095"/>
                        <a:pt x="71289" y="427592"/>
                        <a:pt x="81997" y="417087"/>
                      </a:cubicBezTo>
                      <a:cubicBezTo>
                        <a:pt x="60785" y="418171"/>
                        <a:pt x="46349" y="414580"/>
                        <a:pt x="39030" y="406176"/>
                      </a:cubicBezTo>
                      <a:cubicBezTo>
                        <a:pt x="33540" y="399873"/>
                        <a:pt x="33608" y="392418"/>
                        <a:pt x="34489" y="388962"/>
                      </a:cubicBezTo>
                      <a:cubicBezTo>
                        <a:pt x="34760" y="387945"/>
                        <a:pt x="35302" y="386997"/>
                        <a:pt x="36183" y="386387"/>
                      </a:cubicBezTo>
                      <a:lnTo>
                        <a:pt x="474666" y="21707"/>
                      </a:lnTo>
                      <a:lnTo>
                        <a:pt x="471210" y="13371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0" name="任意多边形: 形状 309"/>
              <p:cNvSpPr/>
              <p:nvPr/>
            </p:nvSpPr>
            <p:spPr>
              <a:xfrm>
                <a:off x="3026289" y="2356006"/>
                <a:ext cx="468663" cy="381599"/>
              </a:xfrm>
              <a:custGeom>
                <a:avLst/>
                <a:gdLst>
                  <a:gd name="connsiteX0" fmla="*/ 5060 w 468663"/>
                  <a:gd name="connsiteY0" fmla="*/ 381532 h 381599"/>
                  <a:gd name="connsiteX1" fmla="*/ 1129 w 468663"/>
                  <a:gd name="connsiteY1" fmla="*/ 379634 h 381599"/>
                  <a:gd name="connsiteX2" fmla="*/ 1875 w 468663"/>
                  <a:gd name="connsiteY2" fmla="*/ 372518 h 381599"/>
                  <a:gd name="connsiteX3" fmla="*/ 460418 w 468663"/>
                  <a:gd name="connsiteY3" fmla="*/ 1129 h 381599"/>
                  <a:gd name="connsiteX4" fmla="*/ 467534 w 468663"/>
                  <a:gd name="connsiteY4" fmla="*/ 1875 h 381599"/>
                  <a:gd name="connsiteX5" fmla="*/ 466789 w 468663"/>
                  <a:gd name="connsiteY5" fmla="*/ 9058 h 381599"/>
                  <a:gd name="connsiteX6" fmla="*/ 8245 w 468663"/>
                  <a:gd name="connsiteY6" fmla="*/ 380447 h 381599"/>
                  <a:gd name="connsiteX7" fmla="*/ 5060 w 468663"/>
                  <a:gd name="connsiteY7" fmla="*/ 381599 h 38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8663" h="381599">
                    <a:moveTo>
                      <a:pt x="5060" y="381532"/>
                    </a:moveTo>
                    <a:cubicBezTo>
                      <a:pt x="3569" y="381532"/>
                      <a:pt x="2146" y="380922"/>
                      <a:pt x="1129" y="379634"/>
                    </a:cubicBezTo>
                    <a:cubicBezTo>
                      <a:pt x="-633" y="377465"/>
                      <a:pt x="-294" y="374280"/>
                      <a:pt x="1875" y="372518"/>
                    </a:cubicBezTo>
                    <a:lnTo>
                      <a:pt x="460418" y="1129"/>
                    </a:lnTo>
                    <a:cubicBezTo>
                      <a:pt x="462587" y="-633"/>
                      <a:pt x="465772" y="-294"/>
                      <a:pt x="467534" y="1875"/>
                    </a:cubicBezTo>
                    <a:cubicBezTo>
                      <a:pt x="469296" y="4043"/>
                      <a:pt x="468957" y="7229"/>
                      <a:pt x="466789" y="9058"/>
                    </a:cubicBezTo>
                    <a:lnTo>
                      <a:pt x="8245" y="380447"/>
                    </a:lnTo>
                    <a:cubicBezTo>
                      <a:pt x="7296" y="381193"/>
                      <a:pt x="6144" y="381599"/>
                      <a:pt x="5060" y="381599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>
                <a:off x="3039005" y="2366961"/>
                <a:ext cx="496092" cy="377015"/>
              </a:xfrm>
              <a:custGeom>
                <a:avLst/>
                <a:gdLst>
                  <a:gd name="connsiteX0" fmla="*/ 5085 w 496092"/>
                  <a:gd name="connsiteY0" fmla="*/ 377016 h 377015"/>
                  <a:gd name="connsiteX1" fmla="*/ 1018 w 496092"/>
                  <a:gd name="connsiteY1" fmla="*/ 374983 h 377015"/>
                  <a:gd name="connsiteX2" fmla="*/ 2035 w 496092"/>
                  <a:gd name="connsiteY2" fmla="*/ 367867 h 377015"/>
                  <a:gd name="connsiteX3" fmla="*/ 487958 w 496092"/>
                  <a:gd name="connsiteY3" fmla="*/ 1018 h 377015"/>
                  <a:gd name="connsiteX4" fmla="*/ 495074 w 496092"/>
                  <a:gd name="connsiteY4" fmla="*/ 2035 h 377015"/>
                  <a:gd name="connsiteX5" fmla="*/ 494057 w 496092"/>
                  <a:gd name="connsiteY5" fmla="*/ 9151 h 377015"/>
                  <a:gd name="connsiteX6" fmla="*/ 8134 w 496092"/>
                  <a:gd name="connsiteY6" fmla="*/ 375999 h 377015"/>
                  <a:gd name="connsiteX7" fmla="*/ 5085 w 496092"/>
                  <a:gd name="connsiteY7" fmla="*/ 377016 h 37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092" h="377015">
                    <a:moveTo>
                      <a:pt x="5085" y="377016"/>
                    </a:moveTo>
                    <a:cubicBezTo>
                      <a:pt x="3526" y="377016"/>
                      <a:pt x="2035" y="376338"/>
                      <a:pt x="1018" y="374983"/>
                    </a:cubicBezTo>
                    <a:cubicBezTo>
                      <a:pt x="-676" y="372746"/>
                      <a:pt x="-201" y="369561"/>
                      <a:pt x="2035" y="367867"/>
                    </a:cubicBezTo>
                    <a:lnTo>
                      <a:pt x="487958" y="1018"/>
                    </a:lnTo>
                    <a:cubicBezTo>
                      <a:pt x="490194" y="-676"/>
                      <a:pt x="493380" y="-202"/>
                      <a:pt x="495074" y="2035"/>
                    </a:cubicBezTo>
                    <a:cubicBezTo>
                      <a:pt x="496768" y="4271"/>
                      <a:pt x="496294" y="7457"/>
                      <a:pt x="494057" y="9151"/>
                    </a:cubicBezTo>
                    <a:lnTo>
                      <a:pt x="8134" y="375999"/>
                    </a:lnTo>
                    <a:cubicBezTo>
                      <a:pt x="7186" y="376677"/>
                      <a:pt x="6169" y="377016"/>
                      <a:pt x="5085" y="377016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/>
              <p:cNvSpPr/>
              <p:nvPr/>
            </p:nvSpPr>
            <p:spPr>
              <a:xfrm>
                <a:off x="3059752" y="2376051"/>
                <a:ext cx="512678" cy="369822"/>
              </a:xfrm>
              <a:custGeom>
                <a:avLst/>
                <a:gdLst>
                  <a:gd name="connsiteX0" fmla="*/ 5076 w 512678"/>
                  <a:gd name="connsiteY0" fmla="*/ 369823 h 369822"/>
                  <a:gd name="connsiteX1" fmla="*/ 942 w 512678"/>
                  <a:gd name="connsiteY1" fmla="*/ 367722 h 369822"/>
                  <a:gd name="connsiteX2" fmla="*/ 2094 w 512678"/>
                  <a:gd name="connsiteY2" fmla="*/ 360606 h 369822"/>
                  <a:gd name="connsiteX3" fmla="*/ 504621 w 512678"/>
                  <a:gd name="connsiteY3" fmla="*/ 942 h 369822"/>
                  <a:gd name="connsiteX4" fmla="*/ 511737 w 512678"/>
                  <a:gd name="connsiteY4" fmla="*/ 2094 h 369822"/>
                  <a:gd name="connsiteX5" fmla="*/ 510585 w 512678"/>
                  <a:gd name="connsiteY5" fmla="*/ 9210 h 369822"/>
                  <a:gd name="connsiteX6" fmla="*/ 8058 w 512678"/>
                  <a:gd name="connsiteY6" fmla="*/ 368874 h 369822"/>
                  <a:gd name="connsiteX7" fmla="*/ 5076 w 512678"/>
                  <a:gd name="connsiteY7" fmla="*/ 369823 h 369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2678" h="369822">
                    <a:moveTo>
                      <a:pt x="5076" y="369823"/>
                    </a:moveTo>
                    <a:cubicBezTo>
                      <a:pt x="3517" y="369823"/>
                      <a:pt x="1958" y="369077"/>
                      <a:pt x="942" y="367722"/>
                    </a:cubicBezTo>
                    <a:cubicBezTo>
                      <a:pt x="-685" y="365418"/>
                      <a:pt x="-143" y="362232"/>
                      <a:pt x="2094" y="360606"/>
                    </a:cubicBezTo>
                    <a:lnTo>
                      <a:pt x="504621" y="942"/>
                    </a:lnTo>
                    <a:cubicBezTo>
                      <a:pt x="506925" y="-685"/>
                      <a:pt x="510110" y="-143"/>
                      <a:pt x="511737" y="2094"/>
                    </a:cubicBezTo>
                    <a:cubicBezTo>
                      <a:pt x="513363" y="4398"/>
                      <a:pt x="512821" y="7583"/>
                      <a:pt x="510585" y="9210"/>
                    </a:cubicBezTo>
                    <a:lnTo>
                      <a:pt x="8058" y="368874"/>
                    </a:lnTo>
                    <a:cubicBezTo>
                      <a:pt x="7177" y="369484"/>
                      <a:pt x="6092" y="369823"/>
                      <a:pt x="5076" y="369823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/>
              <p:cNvSpPr/>
              <p:nvPr/>
            </p:nvSpPr>
            <p:spPr>
              <a:xfrm>
                <a:off x="3076794" y="2386248"/>
                <a:ext cx="537420" cy="358338"/>
              </a:xfrm>
              <a:custGeom>
                <a:avLst/>
                <a:gdLst>
                  <a:gd name="connsiteX0" fmla="*/ 5112 w 537420"/>
                  <a:gd name="connsiteY0" fmla="*/ 358338 h 358338"/>
                  <a:gd name="connsiteX1" fmla="*/ 843 w 537420"/>
                  <a:gd name="connsiteY1" fmla="*/ 356034 h 358338"/>
                  <a:gd name="connsiteX2" fmla="*/ 2266 w 537420"/>
                  <a:gd name="connsiteY2" fmla="*/ 348986 h 358338"/>
                  <a:gd name="connsiteX3" fmla="*/ 529530 w 537420"/>
                  <a:gd name="connsiteY3" fmla="*/ 843 h 358338"/>
                  <a:gd name="connsiteX4" fmla="*/ 536578 w 537420"/>
                  <a:gd name="connsiteY4" fmla="*/ 2266 h 358338"/>
                  <a:gd name="connsiteX5" fmla="*/ 535155 w 537420"/>
                  <a:gd name="connsiteY5" fmla="*/ 9314 h 358338"/>
                  <a:gd name="connsiteX6" fmla="*/ 7891 w 537420"/>
                  <a:gd name="connsiteY6" fmla="*/ 357457 h 358338"/>
                  <a:gd name="connsiteX7" fmla="*/ 5112 w 537420"/>
                  <a:gd name="connsiteY7" fmla="*/ 358270 h 35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7420" h="358338">
                    <a:moveTo>
                      <a:pt x="5112" y="358338"/>
                    </a:moveTo>
                    <a:cubicBezTo>
                      <a:pt x="3486" y="358338"/>
                      <a:pt x="1859" y="357525"/>
                      <a:pt x="843" y="356034"/>
                    </a:cubicBezTo>
                    <a:cubicBezTo>
                      <a:pt x="-716" y="353662"/>
                      <a:pt x="-38" y="350545"/>
                      <a:pt x="2266" y="348986"/>
                    </a:cubicBezTo>
                    <a:lnTo>
                      <a:pt x="529530" y="843"/>
                    </a:lnTo>
                    <a:cubicBezTo>
                      <a:pt x="531902" y="-716"/>
                      <a:pt x="535019" y="-38"/>
                      <a:pt x="536578" y="2266"/>
                    </a:cubicBezTo>
                    <a:cubicBezTo>
                      <a:pt x="538137" y="4638"/>
                      <a:pt x="537459" y="7755"/>
                      <a:pt x="535155" y="9314"/>
                    </a:cubicBezTo>
                    <a:lnTo>
                      <a:pt x="7891" y="357457"/>
                    </a:lnTo>
                    <a:cubicBezTo>
                      <a:pt x="7010" y="357999"/>
                      <a:pt x="6061" y="358270"/>
                      <a:pt x="5112" y="358270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2"/>
            <p:cNvGrpSpPr/>
            <p:nvPr/>
          </p:nvGrpSpPr>
          <p:grpSpPr>
            <a:xfrm>
              <a:off x="2656371" y="2882083"/>
              <a:ext cx="1039476" cy="1232779"/>
              <a:chOff x="2656371" y="2882083"/>
              <a:chExt cx="1039476" cy="1232779"/>
            </a:xfrm>
          </p:grpSpPr>
          <p:grpSp>
            <p:nvGrpSpPr>
              <p:cNvPr id="273" name="图形 2"/>
              <p:cNvGrpSpPr/>
              <p:nvPr/>
            </p:nvGrpSpPr>
            <p:grpSpPr>
              <a:xfrm>
                <a:off x="2656371" y="2882083"/>
                <a:ext cx="1039476" cy="1232779"/>
                <a:chOff x="2656371" y="2882083"/>
                <a:chExt cx="1039476" cy="1232779"/>
              </a:xfrm>
            </p:grpSpPr>
            <p:sp>
              <p:nvSpPr>
                <p:cNvPr id="306" name="任意多边形: 形状 305"/>
                <p:cNvSpPr/>
                <p:nvPr/>
              </p:nvSpPr>
              <p:spPr>
                <a:xfrm rot="1169399">
                  <a:off x="2814353" y="2978053"/>
                  <a:ext cx="723598" cy="1040769"/>
                </a:xfrm>
                <a:custGeom>
                  <a:avLst/>
                  <a:gdLst>
                    <a:gd name="connsiteX0" fmla="*/ 0 w 723598"/>
                    <a:gd name="connsiteY0" fmla="*/ 0 h 1040769"/>
                    <a:gd name="connsiteX1" fmla="*/ 723598 w 723598"/>
                    <a:gd name="connsiteY1" fmla="*/ 0 h 1040769"/>
                    <a:gd name="connsiteX2" fmla="*/ 723598 w 723598"/>
                    <a:gd name="connsiteY2" fmla="*/ 1040770 h 1040769"/>
                    <a:gd name="connsiteX3" fmla="*/ 0 w 723598"/>
                    <a:gd name="connsiteY3" fmla="*/ 1040770 h 1040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598" h="1040769">
                      <a:moveTo>
                        <a:pt x="0" y="0"/>
                      </a:moveTo>
                      <a:lnTo>
                        <a:pt x="723598" y="0"/>
                      </a:lnTo>
                      <a:lnTo>
                        <a:pt x="723598" y="1040770"/>
                      </a:lnTo>
                      <a:lnTo>
                        <a:pt x="0" y="10407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/>
                <p:cNvSpPr/>
                <p:nvPr/>
              </p:nvSpPr>
              <p:spPr>
                <a:xfrm>
                  <a:off x="2656371" y="2882083"/>
                  <a:ext cx="1039476" cy="1232779"/>
                </a:xfrm>
                <a:custGeom>
                  <a:avLst/>
                  <a:gdLst>
                    <a:gd name="connsiteX0" fmla="*/ 687202 w 1039476"/>
                    <a:gd name="connsiteY0" fmla="*/ 1232779 h 1232779"/>
                    <a:gd name="connsiteX1" fmla="*/ 685508 w 1039476"/>
                    <a:gd name="connsiteY1" fmla="*/ 1232508 h 1232779"/>
                    <a:gd name="connsiteX2" fmla="*/ 3386 w 1039476"/>
                    <a:gd name="connsiteY2" fmla="*/ 991105 h 1232779"/>
                    <a:gd name="connsiteX3" fmla="*/ 268 w 1039476"/>
                    <a:gd name="connsiteY3" fmla="*/ 984599 h 1232779"/>
                    <a:gd name="connsiteX4" fmla="*/ 347530 w 1039476"/>
                    <a:gd name="connsiteY4" fmla="*/ 3401 h 1232779"/>
                    <a:gd name="connsiteX5" fmla="*/ 350105 w 1039476"/>
                    <a:gd name="connsiteY5" fmla="*/ 487 h 1232779"/>
                    <a:gd name="connsiteX6" fmla="*/ 353969 w 1039476"/>
                    <a:gd name="connsiteY6" fmla="*/ 283 h 1232779"/>
                    <a:gd name="connsiteX7" fmla="*/ 1036090 w 1039476"/>
                    <a:gd name="connsiteY7" fmla="*/ 241686 h 1232779"/>
                    <a:gd name="connsiteX8" fmla="*/ 1039208 w 1039476"/>
                    <a:gd name="connsiteY8" fmla="*/ 248192 h 1232779"/>
                    <a:gd name="connsiteX9" fmla="*/ 691946 w 1039476"/>
                    <a:gd name="connsiteY9" fmla="*/ 1229391 h 1232779"/>
                    <a:gd name="connsiteX10" fmla="*/ 689371 w 1039476"/>
                    <a:gd name="connsiteY10" fmla="*/ 1232305 h 1232779"/>
                    <a:gd name="connsiteX11" fmla="*/ 687202 w 1039476"/>
                    <a:gd name="connsiteY11" fmla="*/ 1232779 h 1232779"/>
                    <a:gd name="connsiteX12" fmla="*/ 11586 w 1039476"/>
                    <a:gd name="connsiteY12" fmla="*/ 983176 h 1232779"/>
                    <a:gd name="connsiteX13" fmla="*/ 684152 w 1039476"/>
                    <a:gd name="connsiteY13" fmla="*/ 1221190 h 1232779"/>
                    <a:gd name="connsiteX14" fmla="*/ 1028026 w 1039476"/>
                    <a:gd name="connsiteY14" fmla="*/ 249615 h 1232779"/>
                    <a:gd name="connsiteX15" fmla="*/ 355459 w 1039476"/>
                    <a:gd name="connsiteY15" fmla="*/ 11601 h 1232779"/>
                    <a:gd name="connsiteX16" fmla="*/ 11586 w 1039476"/>
                    <a:gd name="connsiteY16" fmla="*/ 983176 h 1232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39476" h="1232779">
                      <a:moveTo>
                        <a:pt x="687202" y="1232779"/>
                      </a:moveTo>
                      <a:cubicBezTo>
                        <a:pt x="686660" y="1232779"/>
                        <a:pt x="686050" y="1232711"/>
                        <a:pt x="685508" y="1232508"/>
                      </a:cubicBezTo>
                      <a:lnTo>
                        <a:pt x="3386" y="991105"/>
                      </a:lnTo>
                      <a:cubicBezTo>
                        <a:pt x="743" y="990157"/>
                        <a:pt x="-613" y="987242"/>
                        <a:pt x="268" y="984599"/>
                      </a:cubicBezTo>
                      <a:lnTo>
                        <a:pt x="347530" y="3401"/>
                      </a:lnTo>
                      <a:cubicBezTo>
                        <a:pt x="348005" y="2113"/>
                        <a:pt x="348886" y="1097"/>
                        <a:pt x="350105" y="487"/>
                      </a:cubicBezTo>
                      <a:cubicBezTo>
                        <a:pt x="351326" y="-123"/>
                        <a:pt x="352749" y="-123"/>
                        <a:pt x="353969" y="283"/>
                      </a:cubicBezTo>
                      <a:lnTo>
                        <a:pt x="1036090" y="241686"/>
                      </a:lnTo>
                      <a:cubicBezTo>
                        <a:pt x="1038734" y="242635"/>
                        <a:pt x="1040089" y="245549"/>
                        <a:pt x="1039208" y="248192"/>
                      </a:cubicBezTo>
                      <a:lnTo>
                        <a:pt x="691946" y="1229391"/>
                      </a:lnTo>
                      <a:cubicBezTo>
                        <a:pt x="691472" y="1230678"/>
                        <a:pt x="690591" y="1231695"/>
                        <a:pt x="689371" y="1232305"/>
                      </a:cubicBezTo>
                      <a:cubicBezTo>
                        <a:pt x="688693" y="1232644"/>
                        <a:pt x="687947" y="1232779"/>
                        <a:pt x="687202" y="1232779"/>
                      </a:cubicBezTo>
                      <a:close/>
                      <a:moveTo>
                        <a:pt x="11586" y="983176"/>
                      </a:moveTo>
                      <a:lnTo>
                        <a:pt x="684152" y="1221190"/>
                      </a:lnTo>
                      <a:lnTo>
                        <a:pt x="1028026" y="249615"/>
                      </a:lnTo>
                      <a:lnTo>
                        <a:pt x="355459" y="11601"/>
                      </a:lnTo>
                      <a:lnTo>
                        <a:pt x="11586" y="98317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4" name="任意多边形: 形状 273"/>
              <p:cNvSpPr/>
              <p:nvPr/>
            </p:nvSpPr>
            <p:spPr>
              <a:xfrm rot="1169399">
                <a:off x="2990339" y="3121705"/>
                <a:ext cx="626413" cy="33343"/>
              </a:xfrm>
              <a:custGeom>
                <a:avLst/>
                <a:gdLst>
                  <a:gd name="connsiteX0" fmla="*/ 0 w 626413"/>
                  <a:gd name="connsiteY0" fmla="*/ 0 h 33343"/>
                  <a:gd name="connsiteX1" fmla="*/ 626414 w 626413"/>
                  <a:gd name="connsiteY1" fmla="*/ 0 h 33343"/>
                  <a:gd name="connsiteX2" fmla="*/ 626414 w 626413"/>
                  <a:gd name="connsiteY2" fmla="*/ 33344 h 33343"/>
                  <a:gd name="connsiteX3" fmla="*/ 0 w 626413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413" h="33343">
                    <a:moveTo>
                      <a:pt x="0" y="0"/>
                    </a:moveTo>
                    <a:lnTo>
                      <a:pt x="626414" y="0"/>
                    </a:lnTo>
                    <a:lnTo>
                      <a:pt x="626414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 rot="1169399">
                <a:off x="2962498" y="3200412"/>
                <a:ext cx="626413" cy="33343"/>
              </a:xfrm>
              <a:custGeom>
                <a:avLst/>
                <a:gdLst>
                  <a:gd name="connsiteX0" fmla="*/ 0 w 626413"/>
                  <a:gd name="connsiteY0" fmla="*/ 0 h 33343"/>
                  <a:gd name="connsiteX1" fmla="*/ 626414 w 626413"/>
                  <a:gd name="connsiteY1" fmla="*/ 0 h 33343"/>
                  <a:gd name="connsiteX2" fmla="*/ 626414 w 626413"/>
                  <a:gd name="connsiteY2" fmla="*/ 33344 h 33343"/>
                  <a:gd name="connsiteX3" fmla="*/ 0 w 626413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413" h="33343">
                    <a:moveTo>
                      <a:pt x="0" y="0"/>
                    </a:moveTo>
                    <a:lnTo>
                      <a:pt x="626414" y="0"/>
                    </a:lnTo>
                    <a:lnTo>
                      <a:pt x="626414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 rot="1169399">
                <a:off x="2943378" y="3228150"/>
                <a:ext cx="320831" cy="33343"/>
              </a:xfrm>
              <a:custGeom>
                <a:avLst/>
                <a:gdLst>
                  <a:gd name="connsiteX0" fmla="*/ 0 w 320831"/>
                  <a:gd name="connsiteY0" fmla="*/ 0 h 33343"/>
                  <a:gd name="connsiteX1" fmla="*/ 320831 w 320831"/>
                  <a:gd name="connsiteY1" fmla="*/ 0 h 33343"/>
                  <a:gd name="connsiteX2" fmla="*/ 320831 w 320831"/>
                  <a:gd name="connsiteY2" fmla="*/ 33344 h 33343"/>
                  <a:gd name="connsiteX3" fmla="*/ 0 w 320831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831" h="33343">
                    <a:moveTo>
                      <a:pt x="0" y="0"/>
                    </a:moveTo>
                    <a:lnTo>
                      <a:pt x="320831" y="0"/>
                    </a:lnTo>
                    <a:lnTo>
                      <a:pt x="320831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7" name="图形 2"/>
              <p:cNvGrpSpPr/>
              <p:nvPr/>
            </p:nvGrpSpPr>
            <p:grpSpPr>
              <a:xfrm>
                <a:off x="2887497" y="3250072"/>
                <a:ext cx="153515" cy="153390"/>
                <a:chOff x="2887497" y="3250072"/>
                <a:chExt cx="153515" cy="153390"/>
              </a:xfrm>
            </p:grpSpPr>
            <p:sp>
              <p:nvSpPr>
                <p:cNvPr id="304" name="任意多边形: 形状 303"/>
                <p:cNvSpPr/>
                <p:nvPr/>
              </p:nvSpPr>
              <p:spPr>
                <a:xfrm rot="1169399">
                  <a:off x="2908046" y="3270603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/>
                <p:cNvSpPr/>
                <p:nvPr/>
              </p:nvSpPr>
              <p:spPr>
                <a:xfrm>
                  <a:off x="2887497" y="3250072"/>
                  <a:ext cx="153515" cy="153390"/>
                </a:xfrm>
                <a:custGeom>
                  <a:avLst/>
                  <a:gdLst>
                    <a:gd name="connsiteX0" fmla="*/ 110915 w 153515"/>
                    <a:gd name="connsiteY0" fmla="*/ 153391 h 153390"/>
                    <a:gd name="connsiteX1" fmla="*/ 109220 w 153515"/>
                    <a:gd name="connsiteY1" fmla="*/ 153120 h 153390"/>
                    <a:gd name="connsiteX2" fmla="*/ 3429 w 153515"/>
                    <a:gd name="connsiteY2" fmla="*/ 115642 h 153390"/>
                    <a:gd name="connsiteX3" fmla="*/ 515 w 153515"/>
                    <a:gd name="connsiteY3" fmla="*/ 113067 h 153390"/>
                    <a:gd name="connsiteX4" fmla="*/ 311 w 153515"/>
                    <a:gd name="connsiteY4" fmla="*/ 109204 h 153390"/>
                    <a:gd name="connsiteX5" fmla="*/ 37789 w 153515"/>
                    <a:gd name="connsiteY5" fmla="*/ 3412 h 153390"/>
                    <a:gd name="connsiteX6" fmla="*/ 44295 w 153515"/>
                    <a:gd name="connsiteY6" fmla="*/ 295 h 153390"/>
                    <a:gd name="connsiteX7" fmla="*/ 150087 w 153515"/>
                    <a:gd name="connsiteY7" fmla="*/ 37772 h 153390"/>
                    <a:gd name="connsiteX8" fmla="*/ 153001 w 153515"/>
                    <a:gd name="connsiteY8" fmla="*/ 40348 h 153390"/>
                    <a:gd name="connsiteX9" fmla="*/ 153204 w 153515"/>
                    <a:gd name="connsiteY9" fmla="*/ 44211 h 153390"/>
                    <a:gd name="connsiteX10" fmla="*/ 115727 w 153515"/>
                    <a:gd name="connsiteY10" fmla="*/ 150002 h 153390"/>
                    <a:gd name="connsiteX11" fmla="*/ 110915 w 153515"/>
                    <a:gd name="connsiteY11" fmla="*/ 153391 h 153390"/>
                    <a:gd name="connsiteX12" fmla="*/ 11561 w 153515"/>
                    <a:gd name="connsiteY12" fmla="*/ 107780 h 153390"/>
                    <a:gd name="connsiteX13" fmla="*/ 107797 w 153515"/>
                    <a:gd name="connsiteY13" fmla="*/ 141870 h 153390"/>
                    <a:gd name="connsiteX14" fmla="*/ 141886 w 153515"/>
                    <a:gd name="connsiteY14" fmla="*/ 45634 h 153390"/>
                    <a:gd name="connsiteX15" fmla="*/ 45651 w 153515"/>
                    <a:gd name="connsiteY15" fmla="*/ 11545 h 153390"/>
                    <a:gd name="connsiteX16" fmla="*/ 11561 w 153515"/>
                    <a:gd name="connsiteY16" fmla="*/ 107780 h 153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3515" h="153390">
                      <a:moveTo>
                        <a:pt x="110915" y="153391"/>
                      </a:moveTo>
                      <a:cubicBezTo>
                        <a:pt x="110372" y="153391"/>
                        <a:pt x="109763" y="153323"/>
                        <a:pt x="109220" y="153120"/>
                      </a:cubicBezTo>
                      <a:lnTo>
                        <a:pt x="3429" y="115642"/>
                      </a:lnTo>
                      <a:cubicBezTo>
                        <a:pt x="2141" y="115168"/>
                        <a:pt x="1125" y="114286"/>
                        <a:pt x="515" y="113067"/>
                      </a:cubicBezTo>
                      <a:cubicBezTo>
                        <a:pt x="-95" y="111847"/>
                        <a:pt x="-163" y="110424"/>
                        <a:pt x="311" y="109204"/>
                      </a:cubicBezTo>
                      <a:lnTo>
                        <a:pt x="37789" y="3412"/>
                      </a:lnTo>
                      <a:cubicBezTo>
                        <a:pt x="38738" y="769"/>
                        <a:pt x="41652" y="-654"/>
                        <a:pt x="44295" y="295"/>
                      </a:cubicBezTo>
                      <a:lnTo>
                        <a:pt x="150087" y="37772"/>
                      </a:lnTo>
                      <a:cubicBezTo>
                        <a:pt x="151374" y="38247"/>
                        <a:pt x="152391" y="39128"/>
                        <a:pt x="153001" y="40348"/>
                      </a:cubicBezTo>
                      <a:cubicBezTo>
                        <a:pt x="153611" y="41568"/>
                        <a:pt x="153679" y="42991"/>
                        <a:pt x="153204" y="44211"/>
                      </a:cubicBezTo>
                      <a:lnTo>
                        <a:pt x="115727" y="150002"/>
                      </a:lnTo>
                      <a:cubicBezTo>
                        <a:pt x="114981" y="152103"/>
                        <a:pt x="113016" y="153391"/>
                        <a:pt x="110915" y="153391"/>
                      </a:cubicBezTo>
                      <a:close/>
                      <a:moveTo>
                        <a:pt x="11561" y="107780"/>
                      </a:moveTo>
                      <a:lnTo>
                        <a:pt x="107797" y="141870"/>
                      </a:lnTo>
                      <a:lnTo>
                        <a:pt x="141886" y="45634"/>
                      </a:lnTo>
                      <a:lnTo>
                        <a:pt x="45651" y="11545"/>
                      </a:lnTo>
                      <a:lnTo>
                        <a:pt x="11561" y="10778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8" name="图形 2"/>
              <p:cNvGrpSpPr/>
              <p:nvPr/>
            </p:nvGrpSpPr>
            <p:grpSpPr>
              <a:xfrm>
                <a:off x="3047032" y="3306552"/>
                <a:ext cx="153515" cy="153364"/>
                <a:chOff x="3047032" y="3306552"/>
                <a:chExt cx="153515" cy="153364"/>
              </a:xfrm>
            </p:grpSpPr>
            <p:sp>
              <p:nvSpPr>
                <p:cNvPr id="302" name="任意多边形: 形状 301"/>
                <p:cNvSpPr/>
                <p:nvPr/>
              </p:nvSpPr>
              <p:spPr>
                <a:xfrm rot="1169399">
                  <a:off x="3067594" y="3327102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/>
                <p:cNvSpPr/>
                <p:nvPr/>
              </p:nvSpPr>
              <p:spPr>
                <a:xfrm>
                  <a:off x="3047032" y="3306552"/>
                  <a:ext cx="153515" cy="153364"/>
                </a:xfrm>
                <a:custGeom>
                  <a:avLst/>
                  <a:gdLst>
                    <a:gd name="connsiteX0" fmla="*/ 110915 w 153515"/>
                    <a:gd name="connsiteY0" fmla="*/ 153364 h 153364"/>
                    <a:gd name="connsiteX1" fmla="*/ 109220 w 153515"/>
                    <a:gd name="connsiteY1" fmla="*/ 153093 h 153364"/>
                    <a:gd name="connsiteX2" fmla="*/ 3429 w 153515"/>
                    <a:gd name="connsiteY2" fmla="*/ 115615 h 153364"/>
                    <a:gd name="connsiteX3" fmla="*/ 515 w 153515"/>
                    <a:gd name="connsiteY3" fmla="*/ 113040 h 153364"/>
                    <a:gd name="connsiteX4" fmla="*/ 311 w 153515"/>
                    <a:gd name="connsiteY4" fmla="*/ 109177 h 153364"/>
                    <a:gd name="connsiteX5" fmla="*/ 37789 w 153515"/>
                    <a:gd name="connsiteY5" fmla="*/ 3385 h 153364"/>
                    <a:gd name="connsiteX6" fmla="*/ 44295 w 153515"/>
                    <a:gd name="connsiteY6" fmla="*/ 268 h 153364"/>
                    <a:gd name="connsiteX7" fmla="*/ 150087 w 153515"/>
                    <a:gd name="connsiteY7" fmla="*/ 37746 h 153364"/>
                    <a:gd name="connsiteX8" fmla="*/ 153001 w 153515"/>
                    <a:gd name="connsiteY8" fmla="*/ 40321 h 153364"/>
                    <a:gd name="connsiteX9" fmla="*/ 153204 w 153515"/>
                    <a:gd name="connsiteY9" fmla="*/ 44184 h 153364"/>
                    <a:gd name="connsiteX10" fmla="*/ 115727 w 153515"/>
                    <a:gd name="connsiteY10" fmla="*/ 149976 h 153364"/>
                    <a:gd name="connsiteX11" fmla="*/ 110915 w 153515"/>
                    <a:gd name="connsiteY11" fmla="*/ 153364 h 153364"/>
                    <a:gd name="connsiteX12" fmla="*/ 11561 w 153515"/>
                    <a:gd name="connsiteY12" fmla="*/ 107754 h 153364"/>
                    <a:gd name="connsiteX13" fmla="*/ 107797 w 153515"/>
                    <a:gd name="connsiteY13" fmla="*/ 141843 h 153364"/>
                    <a:gd name="connsiteX14" fmla="*/ 141886 w 153515"/>
                    <a:gd name="connsiteY14" fmla="*/ 45607 h 153364"/>
                    <a:gd name="connsiteX15" fmla="*/ 45650 w 153515"/>
                    <a:gd name="connsiteY15" fmla="*/ 11518 h 153364"/>
                    <a:gd name="connsiteX16" fmla="*/ 11561 w 153515"/>
                    <a:gd name="connsiteY16" fmla="*/ 107754 h 153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3515" h="153364">
                      <a:moveTo>
                        <a:pt x="110915" y="153364"/>
                      </a:moveTo>
                      <a:cubicBezTo>
                        <a:pt x="110373" y="153364"/>
                        <a:pt x="109763" y="153296"/>
                        <a:pt x="109220" y="153093"/>
                      </a:cubicBezTo>
                      <a:lnTo>
                        <a:pt x="3429" y="115615"/>
                      </a:lnTo>
                      <a:cubicBezTo>
                        <a:pt x="2141" y="115141"/>
                        <a:pt x="1125" y="114260"/>
                        <a:pt x="515" y="113040"/>
                      </a:cubicBezTo>
                      <a:cubicBezTo>
                        <a:pt x="-95" y="111820"/>
                        <a:pt x="-163" y="110397"/>
                        <a:pt x="311" y="109177"/>
                      </a:cubicBezTo>
                      <a:lnTo>
                        <a:pt x="37789" y="3385"/>
                      </a:lnTo>
                      <a:cubicBezTo>
                        <a:pt x="38738" y="743"/>
                        <a:pt x="41652" y="-613"/>
                        <a:pt x="44295" y="268"/>
                      </a:cubicBezTo>
                      <a:lnTo>
                        <a:pt x="150087" y="37746"/>
                      </a:lnTo>
                      <a:cubicBezTo>
                        <a:pt x="151374" y="38220"/>
                        <a:pt x="152391" y="39101"/>
                        <a:pt x="153001" y="40321"/>
                      </a:cubicBezTo>
                      <a:cubicBezTo>
                        <a:pt x="153611" y="41541"/>
                        <a:pt x="153679" y="42964"/>
                        <a:pt x="153204" y="44184"/>
                      </a:cubicBezTo>
                      <a:lnTo>
                        <a:pt x="115727" y="149976"/>
                      </a:lnTo>
                      <a:cubicBezTo>
                        <a:pt x="114981" y="152077"/>
                        <a:pt x="113016" y="153364"/>
                        <a:pt x="110915" y="153364"/>
                      </a:cubicBezTo>
                      <a:close/>
                      <a:moveTo>
                        <a:pt x="11561" y="107754"/>
                      </a:moveTo>
                      <a:lnTo>
                        <a:pt x="107797" y="141843"/>
                      </a:lnTo>
                      <a:lnTo>
                        <a:pt x="141886" y="45607"/>
                      </a:lnTo>
                      <a:lnTo>
                        <a:pt x="45650" y="11518"/>
                      </a:lnTo>
                      <a:lnTo>
                        <a:pt x="11561" y="107754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9" name="图形 2"/>
              <p:cNvGrpSpPr/>
              <p:nvPr/>
            </p:nvGrpSpPr>
            <p:grpSpPr>
              <a:xfrm>
                <a:off x="3209971" y="3364131"/>
                <a:ext cx="153482" cy="153458"/>
                <a:chOff x="3209971" y="3364131"/>
                <a:chExt cx="153482" cy="153458"/>
              </a:xfrm>
            </p:grpSpPr>
            <p:sp>
              <p:nvSpPr>
                <p:cNvPr id="300" name="任意多边形: 形状 299"/>
                <p:cNvSpPr/>
                <p:nvPr/>
              </p:nvSpPr>
              <p:spPr>
                <a:xfrm rot="1169399">
                  <a:off x="3230539" y="3384729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/>
                <p:cNvSpPr/>
                <p:nvPr/>
              </p:nvSpPr>
              <p:spPr>
                <a:xfrm>
                  <a:off x="3209971" y="3364131"/>
                  <a:ext cx="153482" cy="153458"/>
                </a:xfrm>
                <a:custGeom>
                  <a:avLst/>
                  <a:gdLst>
                    <a:gd name="connsiteX0" fmla="*/ 110898 w 153482"/>
                    <a:gd name="connsiteY0" fmla="*/ 153459 h 153458"/>
                    <a:gd name="connsiteX1" fmla="*/ 109204 w 153482"/>
                    <a:gd name="connsiteY1" fmla="*/ 153188 h 153458"/>
                    <a:gd name="connsiteX2" fmla="*/ 3412 w 153482"/>
                    <a:gd name="connsiteY2" fmla="*/ 115710 h 153458"/>
                    <a:gd name="connsiteX3" fmla="*/ 295 w 153482"/>
                    <a:gd name="connsiteY3" fmla="*/ 109204 h 153458"/>
                    <a:gd name="connsiteX4" fmla="*/ 37772 w 153482"/>
                    <a:gd name="connsiteY4" fmla="*/ 3412 h 153458"/>
                    <a:gd name="connsiteX5" fmla="*/ 44279 w 153482"/>
                    <a:gd name="connsiteY5" fmla="*/ 295 h 153458"/>
                    <a:gd name="connsiteX6" fmla="*/ 150070 w 153482"/>
                    <a:gd name="connsiteY6" fmla="*/ 37772 h 153458"/>
                    <a:gd name="connsiteX7" fmla="*/ 153187 w 153482"/>
                    <a:gd name="connsiteY7" fmla="*/ 44278 h 153458"/>
                    <a:gd name="connsiteX8" fmla="*/ 115710 w 153482"/>
                    <a:gd name="connsiteY8" fmla="*/ 150070 h 153458"/>
                    <a:gd name="connsiteX9" fmla="*/ 110898 w 153482"/>
                    <a:gd name="connsiteY9" fmla="*/ 153459 h 153458"/>
                    <a:gd name="connsiteX10" fmla="*/ 11545 w 153482"/>
                    <a:gd name="connsiteY10" fmla="*/ 107848 h 153458"/>
                    <a:gd name="connsiteX11" fmla="*/ 107781 w 153482"/>
                    <a:gd name="connsiteY11" fmla="*/ 141937 h 153458"/>
                    <a:gd name="connsiteX12" fmla="*/ 141870 w 153482"/>
                    <a:gd name="connsiteY12" fmla="*/ 45702 h 153458"/>
                    <a:gd name="connsiteX13" fmla="*/ 45634 w 153482"/>
                    <a:gd name="connsiteY13" fmla="*/ 11613 h 153458"/>
                    <a:gd name="connsiteX14" fmla="*/ 11545 w 153482"/>
                    <a:gd name="connsiteY14" fmla="*/ 107848 h 153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3482" h="153458">
                      <a:moveTo>
                        <a:pt x="110898" y="153459"/>
                      </a:moveTo>
                      <a:cubicBezTo>
                        <a:pt x="110356" y="153459"/>
                        <a:pt x="109746" y="153391"/>
                        <a:pt x="109204" y="153188"/>
                      </a:cubicBezTo>
                      <a:lnTo>
                        <a:pt x="3412" y="115710"/>
                      </a:lnTo>
                      <a:cubicBezTo>
                        <a:pt x="769" y="114761"/>
                        <a:pt x="-654" y="111847"/>
                        <a:pt x="295" y="109204"/>
                      </a:cubicBezTo>
                      <a:lnTo>
                        <a:pt x="37772" y="3412"/>
                      </a:lnTo>
                      <a:cubicBezTo>
                        <a:pt x="38721" y="769"/>
                        <a:pt x="41635" y="-654"/>
                        <a:pt x="44279" y="295"/>
                      </a:cubicBezTo>
                      <a:lnTo>
                        <a:pt x="150070" y="37772"/>
                      </a:lnTo>
                      <a:cubicBezTo>
                        <a:pt x="152713" y="38721"/>
                        <a:pt x="154136" y="41635"/>
                        <a:pt x="153187" y="44278"/>
                      </a:cubicBezTo>
                      <a:lnTo>
                        <a:pt x="115710" y="150070"/>
                      </a:lnTo>
                      <a:cubicBezTo>
                        <a:pt x="114964" y="152171"/>
                        <a:pt x="112999" y="153459"/>
                        <a:pt x="110898" y="153459"/>
                      </a:cubicBezTo>
                      <a:close/>
                      <a:moveTo>
                        <a:pt x="11545" y="107848"/>
                      </a:moveTo>
                      <a:lnTo>
                        <a:pt x="107781" y="141937"/>
                      </a:lnTo>
                      <a:lnTo>
                        <a:pt x="141870" y="45702"/>
                      </a:lnTo>
                      <a:lnTo>
                        <a:pt x="45634" y="11613"/>
                      </a:lnTo>
                      <a:lnTo>
                        <a:pt x="11545" y="107848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0" name="图形 2"/>
              <p:cNvGrpSpPr/>
              <p:nvPr/>
            </p:nvGrpSpPr>
            <p:grpSpPr>
              <a:xfrm>
                <a:off x="3372217" y="3421561"/>
                <a:ext cx="153482" cy="153432"/>
                <a:chOff x="3372217" y="3421561"/>
                <a:chExt cx="153482" cy="153432"/>
              </a:xfrm>
            </p:grpSpPr>
            <p:sp>
              <p:nvSpPr>
                <p:cNvPr id="298" name="任意多边形: 形状 297"/>
                <p:cNvSpPr/>
                <p:nvPr/>
              </p:nvSpPr>
              <p:spPr>
                <a:xfrm rot="1169399">
                  <a:off x="3392800" y="3442146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任意多边形: 形状 298"/>
                <p:cNvSpPr/>
                <p:nvPr/>
              </p:nvSpPr>
              <p:spPr>
                <a:xfrm>
                  <a:off x="3372217" y="3421561"/>
                  <a:ext cx="153482" cy="153432"/>
                </a:xfrm>
                <a:custGeom>
                  <a:avLst/>
                  <a:gdLst>
                    <a:gd name="connsiteX0" fmla="*/ 110898 w 153482"/>
                    <a:gd name="connsiteY0" fmla="*/ 153432 h 153432"/>
                    <a:gd name="connsiteX1" fmla="*/ 109204 w 153482"/>
                    <a:gd name="connsiteY1" fmla="*/ 153161 h 153432"/>
                    <a:gd name="connsiteX2" fmla="*/ 3412 w 153482"/>
                    <a:gd name="connsiteY2" fmla="*/ 115683 h 153432"/>
                    <a:gd name="connsiteX3" fmla="*/ 295 w 153482"/>
                    <a:gd name="connsiteY3" fmla="*/ 109177 h 153432"/>
                    <a:gd name="connsiteX4" fmla="*/ 37772 w 153482"/>
                    <a:gd name="connsiteY4" fmla="*/ 3385 h 153432"/>
                    <a:gd name="connsiteX5" fmla="*/ 44278 w 153482"/>
                    <a:gd name="connsiteY5" fmla="*/ 268 h 153432"/>
                    <a:gd name="connsiteX6" fmla="*/ 150070 w 153482"/>
                    <a:gd name="connsiteY6" fmla="*/ 37746 h 153432"/>
                    <a:gd name="connsiteX7" fmla="*/ 153187 w 153482"/>
                    <a:gd name="connsiteY7" fmla="*/ 44252 h 153432"/>
                    <a:gd name="connsiteX8" fmla="*/ 115710 w 153482"/>
                    <a:gd name="connsiteY8" fmla="*/ 150044 h 153432"/>
                    <a:gd name="connsiteX9" fmla="*/ 110898 w 153482"/>
                    <a:gd name="connsiteY9" fmla="*/ 153432 h 153432"/>
                    <a:gd name="connsiteX10" fmla="*/ 11545 w 153482"/>
                    <a:gd name="connsiteY10" fmla="*/ 107822 h 153432"/>
                    <a:gd name="connsiteX11" fmla="*/ 107781 w 153482"/>
                    <a:gd name="connsiteY11" fmla="*/ 141911 h 153432"/>
                    <a:gd name="connsiteX12" fmla="*/ 141870 w 153482"/>
                    <a:gd name="connsiteY12" fmla="*/ 45675 h 153432"/>
                    <a:gd name="connsiteX13" fmla="*/ 45634 w 153482"/>
                    <a:gd name="connsiteY13" fmla="*/ 11586 h 153432"/>
                    <a:gd name="connsiteX14" fmla="*/ 11545 w 153482"/>
                    <a:gd name="connsiteY14" fmla="*/ 107822 h 15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3482" h="153432">
                      <a:moveTo>
                        <a:pt x="110898" y="153432"/>
                      </a:moveTo>
                      <a:cubicBezTo>
                        <a:pt x="110356" y="153432"/>
                        <a:pt x="109746" y="153364"/>
                        <a:pt x="109204" y="153161"/>
                      </a:cubicBezTo>
                      <a:lnTo>
                        <a:pt x="3412" y="115683"/>
                      </a:lnTo>
                      <a:cubicBezTo>
                        <a:pt x="769" y="114734"/>
                        <a:pt x="-654" y="111820"/>
                        <a:pt x="295" y="109177"/>
                      </a:cubicBezTo>
                      <a:lnTo>
                        <a:pt x="37772" y="3385"/>
                      </a:lnTo>
                      <a:cubicBezTo>
                        <a:pt x="38721" y="743"/>
                        <a:pt x="41635" y="-613"/>
                        <a:pt x="44278" y="268"/>
                      </a:cubicBezTo>
                      <a:lnTo>
                        <a:pt x="150070" y="37746"/>
                      </a:lnTo>
                      <a:cubicBezTo>
                        <a:pt x="152713" y="38695"/>
                        <a:pt x="154136" y="41609"/>
                        <a:pt x="153187" y="44252"/>
                      </a:cubicBezTo>
                      <a:lnTo>
                        <a:pt x="115710" y="150044"/>
                      </a:lnTo>
                      <a:cubicBezTo>
                        <a:pt x="114964" y="152144"/>
                        <a:pt x="112999" y="153432"/>
                        <a:pt x="110898" y="153432"/>
                      </a:cubicBezTo>
                      <a:close/>
                      <a:moveTo>
                        <a:pt x="11545" y="107822"/>
                      </a:moveTo>
                      <a:lnTo>
                        <a:pt x="107781" y="141911"/>
                      </a:lnTo>
                      <a:lnTo>
                        <a:pt x="141870" y="45675"/>
                      </a:lnTo>
                      <a:lnTo>
                        <a:pt x="45634" y="11586"/>
                      </a:lnTo>
                      <a:lnTo>
                        <a:pt x="11545" y="10782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1" name="任意多边形: 形状 280"/>
              <p:cNvSpPr/>
              <p:nvPr/>
            </p:nvSpPr>
            <p:spPr>
              <a:xfrm>
                <a:off x="3244897" y="3383199"/>
                <a:ext cx="152215" cy="95625"/>
              </a:xfrm>
              <a:custGeom>
                <a:avLst/>
                <a:gdLst>
                  <a:gd name="connsiteX0" fmla="*/ 30633 w 152215"/>
                  <a:gd name="connsiteY0" fmla="*/ 95626 h 95625"/>
                  <a:gd name="connsiteX1" fmla="*/ 0 w 152215"/>
                  <a:gd name="connsiteY1" fmla="*/ 25686 h 95625"/>
                  <a:gd name="connsiteX2" fmla="*/ 38223 w 152215"/>
                  <a:gd name="connsiteY2" fmla="*/ 8946 h 95625"/>
                  <a:gd name="connsiteX3" fmla="*/ 51574 w 152215"/>
                  <a:gd name="connsiteY3" fmla="*/ 39443 h 95625"/>
                  <a:gd name="connsiteX4" fmla="*/ 134188 w 152215"/>
                  <a:gd name="connsiteY4" fmla="*/ 0 h 95625"/>
                  <a:gd name="connsiteX5" fmla="*/ 152215 w 152215"/>
                  <a:gd name="connsiteY5" fmla="*/ 37681 h 95625"/>
                  <a:gd name="connsiteX6" fmla="*/ 30633 w 152215"/>
                  <a:gd name="connsiteY6" fmla="*/ 95626 h 9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215" h="95625">
                    <a:moveTo>
                      <a:pt x="30633" y="95626"/>
                    </a:moveTo>
                    <a:lnTo>
                      <a:pt x="0" y="25686"/>
                    </a:lnTo>
                    <a:lnTo>
                      <a:pt x="38223" y="8946"/>
                    </a:lnTo>
                    <a:lnTo>
                      <a:pt x="51574" y="39443"/>
                    </a:lnTo>
                    <a:lnTo>
                      <a:pt x="134188" y="0"/>
                    </a:lnTo>
                    <a:lnTo>
                      <a:pt x="152215" y="37681"/>
                    </a:lnTo>
                    <a:lnTo>
                      <a:pt x="30633" y="95626"/>
                    </a:lnTo>
                    <a:close/>
                  </a:path>
                </a:pathLst>
              </a:custGeom>
              <a:solidFill>
                <a:srgbClr val="E2795D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 rot="1169399">
                <a:off x="2841767" y="3525507"/>
                <a:ext cx="626413" cy="33343"/>
              </a:xfrm>
              <a:custGeom>
                <a:avLst/>
                <a:gdLst>
                  <a:gd name="connsiteX0" fmla="*/ 0 w 626413"/>
                  <a:gd name="connsiteY0" fmla="*/ 0 h 33343"/>
                  <a:gd name="connsiteX1" fmla="*/ 626414 w 626413"/>
                  <a:gd name="connsiteY1" fmla="*/ 0 h 33343"/>
                  <a:gd name="connsiteX2" fmla="*/ 626414 w 626413"/>
                  <a:gd name="connsiteY2" fmla="*/ 33344 h 33343"/>
                  <a:gd name="connsiteX3" fmla="*/ 0 w 626413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413" h="33343">
                    <a:moveTo>
                      <a:pt x="0" y="0"/>
                    </a:moveTo>
                    <a:lnTo>
                      <a:pt x="626414" y="0"/>
                    </a:lnTo>
                    <a:lnTo>
                      <a:pt x="626414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 rot="1169399">
                <a:off x="2813990" y="3604236"/>
                <a:ext cx="626413" cy="33343"/>
              </a:xfrm>
              <a:custGeom>
                <a:avLst/>
                <a:gdLst>
                  <a:gd name="connsiteX0" fmla="*/ 0 w 626413"/>
                  <a:gd name="connsiteY0" fmla="*/ 0 h 33343"/>
                  <a:gd name="connsiteX1" fmla="*/ 626414 w 626413"/>
                  <a:gd name="connsiteY1" fmla="*/ 0 h 33343"/>
                  <a:gd name="connsiteX2" fmla="*/ 626414 w 626413"/>
                  <a:gd name="connsiteY2" fmla="*/ 33344 h 33343"/>
                  <a:gd name="connsiteX3" fmla="*/ 0 w 626413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413" h="33343">
                    <a:moveTo>
                      <a:pt x="0" y="0"/>
                    </a:moveTo>
                    <a:lnTo>
                      <a:pt x="626414" y="0"/>
                    </a:lnTo>
                    <a:lnTo>
                      <a:pt x="626414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 rot="1169399">
                <a:off x="2794870" y="3631906"/>
                <a:ext cx="320831" cy="33343"/>
              </a:xfrm>
              <a:custGeom>
                <a:avLst/>
                <a:gdLst>
                  <a:gd name="connsiteX0" fmla="*/ 0 w 320831"/>
                  <a:gd name="connsiteY0" fmla="*/ 0 h 33343"/>
                  <a:gd name="connsiteX1" fmla="*/ 320831 w 320831"/>
                  <a:gd name="connsiteY1" fmla="*/ 0 h 33343"/>
                  <a:gd name="connsiteX2" fmla="*/ 320831 w 320831"/>
                  <a:gd name="connsiteY2" fmla="*/ 33344 h 33343"/>
                  <a:gd name="connsiteX3" fmla="*/ 0 w 320831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831" h="33343">
                    <a:moveTo>
                      <a:pt x="0" y="0"/>
                    </a:moveTo>
                    <a:lnTo>
                      <a:pt x="320831" y="0"/>
                    </a:lnTo>
                    <a:lnTo>
                      <a:pt x="320831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5" name="图形 2"/>
              <p:cNvGrpSpPr/>
              <p:nvPr/>
            </p:nvGrpSpPr>
            <p:grpSpPr>
              <a:xfrm>
                <a:off x="2738958" y="3653814"/>
                <a:ext cx="153482" cy="153432"/>
                <a:chOff x="2738958" y="3653814"/>
                <a:chExt cx="153482" cy="153432"/>
              </a:xfrm>
            </p:grpSpPr>
            <p:sp>
              <p:nvSpPr>
                <p:cNvPr id="296" name="任意多边形: 形状 295"/>
                <p:cNvSpPr/>
                <p:nvPr/>
              </p:nvSpPr>
              <p:spPr>
                <a:xfrm rot="1169399">
                  <a:off x="2759542" y="3674405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: 形状 296"/>
                <p:cNvSpPr/>
                <p:nvPr/>
              </p:nvSpPr>
              <p:spPr>
                <a:xfrm>
                  <a:off x="2738958" y="3653814"/>
                  <a:ext cx="153482" cy="153432"/>
                </a:xfrm>
                <a:custGeom>
                  <a:avLst/>
                  <a:gdLst>
                    <a:gd name="connsiteX0" fmla="*/ 110898 w 153482"/>
                    <a:gd name="connsiteY0" fmla="*/ 153432 h 153432"/>
                    <a:gd name="connsiteX1" fmla="*/ 109204 w 153482"/>
                    <a:gd name="connsiteY1" fmla="*/ 153161 h 153432"/>
                    <a:gd name="connsiteX2" fmla="*/ 3412 w 153482"/>
                    <a:gd name="connsiteY2" fmla="*/ 115683 h 153432"/>
                    <a:gd name="connsiteX3" fmla="*/ 295 w 153482"/>
                    <a:gd name="connsiteY3" fmla="*/ 109177 h 153432"/>
                    <a:gd name="connsiteX4" fmla="*/ 37772 w 153482"/>
                    <a:gd name="connsiteY4" fmla="*/ 3386 h 153432"/>
                    <a:gd name="connsiteX5" fmla="*/ 44279 w 153482"/>
                    <a:gd name="connsiteY5" fmla="*/ 268 h 153432"/>
                    <a:gd name="connsiteX6" fmla="*/ 150070 w 153482"/>
                    <a:gd name="connsiteY6" fmla="*/ 37746 h 153432"/>
                    <a:gd name="connsiteX7" fmla="*/ 153187 w 153482"/>
                    <a:gd name="connsiteY7" fmla="*/ 44252 h 153432"/>
                    <a:gd name="connsiteX8" fmla="*/ 115710 w 153482"/>
                    <a:gd name="connsiteY8" fmla="*/ 150044 h 153432"/>
                    <a:gd name="connsiteX9" fmla="*/ 110898 w 153482"/>
                    <a:gd name="connsiteY9" fmla="*/ 153432 h 153432"/>
                    <a:gd name="connsiteX10" fmla="*/ 11545 w 153482"/>
                    <a:gd name="connsiteY10" fmla="*/ 107822 h 153432"/>
                    <a:gd name="connsiteX11" fmla="*/ 107781 w 153482"/>
                    <a:gd name="connsiteY11" fmla="*/ 141911 h 153432"/>
                    <a:gd name="connsiteX12" fmla="*/ 141870 w 153482"/>
                    <a:gd name="connsiteY12" fmla="*/ 45675 h 153432"/>
                    <a:gd name="connsiteX13" fmla="*/ 45634 w 153482"/>
                    <a:gd name="connsiteY13" fmla="*/ 11586 h 153432"/>
                    <a:gd name="connsiteX14" fmla="*/ 11545 w 153482"/>
                    <a:gd name="connsiteY14" fmla="*/ 107822 h 15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3482" h="153432">
                      <a:moveTo>
                        <a:pt x="110898" y="153432"/>
                      </a:moveTo>
                      <a:cubicBezTo>
                        <a:pt x="110356" y="153432"/>
                        <a:pt x="109746" y="153364"/>
                        <a:pt x="109204" y="153161"/>
                      </a:cubicBezTo>
                      <a:lnTo>
                        <a:pt x="3412" y="115683"/>
                      </a:lnTo>
                      <a:cubicBezTo>
                        <a:pt x="769" y="114735"/>
                        <a:pt x="-654" y="111820"/>
                        <a:pt x="295" y="109177"/>
                      </a:cubicBezTo>
                      <a:lnTo>
                        <a:pt x="37772" y="3386"/>
                      </a:lnTo>
                      <a:cubicBezTo>
                        <a:pt x="38721" y="743"/>
                        <a:pt x="41635" y="-613"/>
                        <a:pt x="44279" y="268"/>
                      </a:cubicBezTo>
                      <a:lnTo>
                        <a:pt x="150070" y="37746"/>
                      </a:lnTo>
                      <a:cubicBezTo>
                        <a:pt x="152713" y="38695"/>
                        <a:pt x="154136" y="41609"/>
                        <a:pt x="153187" y="44252"/>
                      </a:cubicBezTo>
                      <a:lnTo>
                        <a:pt x="115710" y="150044"/>
                      </a:lnTo>
                      <a:cubicBezTo>
                        <a:pt x="114964" y="152144"/>
                        <a:pt x="112999" y="153432"/>
                        <a:pt x="110898" y="153432"/>
                      </a:cubicBezTo>
                      <a:close/>
                      <a:moveTo>
                        <a:pt x="11545" y="107822"/>
                      </a:moveTo>
                      <a:lnTo>
                        <a:pt x="107781" y="141911"/>
                      </a:lnTo>
                      <a:lnTo>
                        <a:pt x="141870" y="45675"/>
                      </a:lnTo>
                      <a:lnTo>
                        <a:pt x="45634" y="11586"/>
                      </a:lnTo>
                      <a:lnTo>
                        <a:pt x="11545" y="10782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6" name="图形 2"/>
              <p:cNvGrpSpPr/>
              <p:nvPr/>
            </p:nvGrpSpPr>
            <p:grpSpPr>
              <a:xfrm>
                <a:off x="2898493" y="3710268"/>
                <a:ext cx="153482" cy="153432"/>
                <a:chOff x="2898493" y="3710268"/>
                <a:chExt cx="153482" cy="153432"/>
              </a:xfrm>
            </p:grpSpPr>
            <p:sp>
              <p:nvSpPr>
                <p:cNvPr id="294" name="任意多边形: 形状 293"/>
                <p:cNvSpPr/>
                <p:nvPr/>
              </p:nvSpPr>
              <p:spPr>
                <a:xfrm rot="1169399">
                  <a:off x="2919090" y="3730836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/>
                <p:cNvSpPr/>
                <p:nvPr/>
              </p:nvSpPr>
              <p:spPr>
                <a:xfrm>
                  <a:off x="2898493" y="3710268"/>
                  <a:ext cx="153482" cy="153432"/>
                </a:xfrm>
                <a:custGeom>
                  <a:avLst/>
                  <a:gdLst>
                    <a:gd name="connsiteX0" fmla="*/ 110898 w 153482"/>
                    <a:gd name="connsiteY0" fmla="*/ 153432 h 153432"/>
                    <a:gd name="connsiteX1" fmla="*/ 109204 w 153482"/>
                    <a:gd name="connsiteY1" fmla="*/ 153161 h 153432"/>
                    <a:gd name="connsiteX2" fmla="*/ 3412 w 153482"/>
                    <a:gd name="connsiteY2" fmla="*/ 115683 h 153432"/>
                    <a:gd name="connsiteX3" fmla="*/ 295 w 153482"/>
                    <a:gd name="connsiteY3" fmla="*/ 109177 h 153432"/>
                    <a:gd name="connsiteX4" fmla="*/ 37772 w 153482"/>
                    <a:gd name="connsiteY4" fmla="*/ 3385 h 153432"/>
                    <a:gd name="connsiteX5" fmla="*/ 44278 w 153482"/>
                    <a:gd name="connsiteY5" fmla="*/ 268 h 153432"/>
                    <a:gd name="connsiteX6" fmla="*/ 150070 w 153482"/>
                    <a:gd name="connsiteY6" fmla="*/ 37746 h 153432"/>
                    <a:gd name="connsiteX7" fmla="*/ 153188 w 153482"/>
                    <a:gd name="connsiteY7" fmla="*/ 44252 h 153432"/>
                    <a:gd name="connsiteX8" fmla="*/ 115710 w 153482"/>
                    <a:gd name="connsiteY8" fmla="*/ 150044 h 153432"/>
                    <a:gd name="connsiteX9" fmla="*/ 110898 w 153482"/>
                    <a:gd name="connsiteY9" fmla="*/ 153432 h 153432"/>
                    <a:gd name="connsiteX10" fmla="*/ 11545 w 153482"/>
                    <a:gd name="connsiteY10" fmla="*/ 107822 h 153432"/>
                    <a:gd name="connsiteX11" fmla="*/ 107780 w 153482"/>
                    <a:gd name="connsiteY11" fmla="*/ 141911 h 153432"/>
                    <a:gd name="connsiteX12" fmla="*/ 141870 w 153482"/>
                    <a:gd name="connsiteY12" fmla="*/ 45675 h 153432"/>
                    <a:gd name="connsiteX13" fmla="*/ 45634 w 153482"/>
                    <a:gd name="connsiteY13" fmla="*/ 11586 h 153432"/>
                    <a:gd name="connsiteX14" fmla="*/ 11545 w 153482"/>
                    <a:gd name="connsiteY14" fmla="*/ 107822 h 15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3482" h="153432">
                      <a:moveTo>
                        <a:pt x="110898" y="153432"/>
                      </a:moveTo>
                      <a:cubicBezTo>
                        <a:pt x="110356" y="153432"/>
                        <a:pt x="109746" y="153364"/>
                        <a:pt x="109204" y="153161"/>
                      </a:cubicBezTo>
                      <a:lnTo>
                        <a:pt x="3412" y="115683"/>
                      </a:lnTo>
                      <a:cubicBezTo>
                        <a:pt x="769" y="114734"/>
                        <a:pt x="-654" y="111820"/>
                        <a:pt x="295" y="109177"/>
                      </a:cubicBezTo>
                      <a:lnTo>
                        <a:pt x="37772" y="3385"/>
                      </a:lnTo>
                      <a:cubicBezTo>
                        <a:pt x="38721" y="743"/>
                        <a:pt x="41635" y="-613"/>
                        <a:pt x="44278" y="268"/>
                      </a:cubicBezTo>
                      <a:lnTo>
                        <a:pt x="150070" y="37746"/>
                      </a:lnTo>
                      <a:cubicBezTo>
                        <a:pt x="152713" y="38694"/>
                        <a:pt x="154136" y="41609"/>
                        <a:pt x="153188" y="44252"/>
                      </a:cubicBezTo>
                      <a:lnTo>
                        <a:pt x="115710" y="150044"/>
                      </a:lnTo>
                      <a:cubicBezTo>
                        <a:pt x="114964" y="152144"/>
                        <a:pt x="112999" y="153432"/>
                        <a:pt x="110898" y="153432"/>
                      </a:cubicBezTo>
                      <a:close/>
                      <a:moveTo>
                        <a:pt x="11545" y="107822"/>
                      </a:moveTo>
                      <a:lnTo>
                        <a:pt x="107780" y="141911"/>
                      </a:lnTo>
                      <a:lnTo>
                        <a:pt x="141870" y="45675"/>
                      </a:lnTo>
                      <a:lnTo>
                        <a:pt x="45634" y="11586"/>
                      </a:lnTo>
                      <a:lnTo>
                        <a:pt x="11545" y="10782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7" name="图形 2"/>
              <p:cNvGrpSpPr/>
              <p:nvPr/>
            </p:nvGrpSpPr>
            <p:grpSpPr>
              <a:xfrm>
                <a:off x="3061416" y="3767942"/>
                <a:ext cx="153482" cy="153432"/>
                <a:chOff x="3061416" y="3767942"/>
                <a:chExt cx="153482" cy="153432"/>
              </a:xfrm>
            </p:grpSpPr>
            <p:sp>
              <p:nvSpPr>
                <p:cNvPr id="292" name="任意多边形: 形状 291"/>
                <p:cNvSpPr/>
                <p:nvPr/>
              </p:nvSpPr>
              <p:spPr>
                <a:xfrm rot="1169399">
                  <a:off x="3081967" y="3788531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/>
                <p:cNvSpPr/>
                <p:nvPr/>
              </p:nvSpPr>
              <p:spPr>
                <a:xfrm>
                  <a:off x="3061416" y="3767942"/>
                  <a:ext cx="153482" cy="153432"/>
                </a:xfrm>
                <a:custGeom>
                  <a:avLst/>
                  <a:gdLst>
                    <a:gd name="connsiteX0" fmla="*/ 110898 w 153482"/>
                    <a:gd name="connsiteY0" fmla="*/ 153432 h 153432"/>
                    <a:gd name="connsiteX1" fmla="*/ 109204 w 153482"/>
                    <a:gd name="connsiteY1" fmla="*/ 153161 h 153432"/>
                    <a:gd name="connsiteX2" fmla="*/ 3412 w 153482"/>
                    <a:gd name="connsiteY2" fmla="*/ 115683 h 153432"/>
                    <a:gd name="connsiteX3" fmla="*/ 295 w 153482"/>
                    <a:gd name="connsiteY3" fmla="*/ 109177 h 153432"/>
                    <a:gd name="connsiteX4" fmla="*/ 37772 w 153482"/>
                    <a:gd name="connsiteY4" fmla="*/ 3386 h 153432"/>
                    <a:gd name="connsiteX5" fmla="*/ 44278 w 153482"/>
                    <a:gd name="connsiteY5" fmla="*/ 268 h 153432"/>
                    <a:gd name="connsiteX6" fmla="*/ 150070 w 153482"/>
                    <a:gd name="connsiteY6" fmla="*/ 37746 h 153432"/>
                    <a:gd name="connsiteX7" fmla="*/ 153188 w 153482"/>
                    <a:gd name="connsiteY7" fmla="*/ 44252 h 153432"/>
                    <a:gd name="connsiteX8" fmla="*/ 115710 w 153482"/>
                    <a:gd name="connsiteY8" fmla="*/ 150043 h 153432"/>
                    <a:gd name="connsiteX9" fmla="*/ 110898 w 153482"/>
                    <a:gd name="connsiteY9" fmla="*/ 153432 h 153432"/>
                    <a:gd name="connsiteX10" fmla="*/ 11545 w 153482"/>
                    <a:gd name="connsiteY10" fmla="*/ 107822 h 153432"/>
                    <a:gd name="connsiteX11" fmla="*/ 107780 w 153482"/>
                    <a:gd name="connsiteY11" fmla="*/ 141911 h 153432"/>
                    <a:gd name="connsiteX12" fmla="*/ 141870 w 153482"/>
                    <a:gd name="connsiteY12" fmla="*/ 45675 h 153432"/>
                    <a:gd name="connsiteX13" fmla="*/ 45634 w 153482"/>
                    <a:gd name="connsiteY13" fmla="*/ 11586 h 153432"/>
                    <a:gd name="connsiteX14" fmla="*/ 11545 w 153482"/>
                    <a:gd name="connsiteY14" fmla="*/ 107822 h 15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3482" h="153432">
                      <a:moveTo>
                        <a:pt x="110898" y="153432"/>
                      </a:moveTo>
                      <a:cubicBezTo>
                        <a:pt x="110356" y="153432"/>
                        <a:pt x="109746" y="153364"/>
                        <a:pt x="109204" y="153161"/>
                      </a:cubicBezTo>
                      <a:lnTo>
                        <a:pt x="3412" y="115683"/>
                      </a:lnTo>
                      <a:cubicBezTo>
                        <a:pt x="769" y="114734"/>
                        <a:pt x="-654" y="111820"/>
                        <a:pt x="295" y="109177"/>
                      </a:cubicBezTo>
                      <a:lnTo>
                        <a:pt x="37772" y="3386"/>
                      </a:lnTo>
                      <a:cubicBezTo>
                        <a:pt x="38721" y="742"/>
                        <a:pt x="41635" y="-613"/>
                        <a:pt x="44278" y="268"/>
                      </a:cubicBezTo>
                      <a:lnTo>
                        <a:pt x="150070" y="37746"/>
                      </a:lnTo>
                      <a:cubicBezTo>
                        <a:pt x="152713" y="38695"/>
                        <a:pt x="154136" y="41609"/>
                        <a:pt x="153188" y="44252"/>
                      </a:cubicBezTo>
                      <a:lnTo>
                        <a:pt x="115710" y="150043"/>
                      </a:lnTo>
                      <a:cubicBezTo>
                        <a:pt x="114964" y="152144"/>
                        <a:pt x="112999" y="153432"/>
                        <a:pt x="110898" y="153432"/>
                      </a:cubicBezTo>
                      <a:close/>
                      <a:moveTo>
                        <a:pt x="11545" y="107822"/>
                      </a:moveTo>
                      <a:lnTo>
                        <a:pt x="107780" y="141911"/>
                      </a:lnTo>
                      <a:lnTo>
                        <a:pt x="141870" y="45675"/>
                      </a:lnTo>
                      <a:lnTo>
                        <a:pt x="45634" y="11586"/>
                      </a:lnTo>
                      <a:lnTo>
                        <a:pt x="11545" y="10782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8" name="图形 2"/>
              <p:cNvGrpSpPr/>
              <p:nvPr/>
            </p:nvGrpSpPr>
            <p:grpSpPr>
              <a:xfrm>
                <a:off x="3223661" y="3825344"/>
                <a:ext cx="153482" cy="153432"/>
                <a:chOff x="3223661" y="3825344"/>
                <a:chExt cx="153482" cy="153432"/>
              </a:xfrm>
            </p:grpSpPr>
            <p:sp>
              <p:nvSpPr>
                <p:cNvPr id="290" name="任意多边形: 形状 289"/>
                <p:cNvSpPr/>
                <p:nvPr/>
              </p:nvSpPr>
              <p:spPr>
                <a:xfrm rot="1169399">
                  <a:off x="3244292" y="3845970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/>
                <p:cNvSpPr/>
                <p:nvPr/>
              </p:nvSpPr>
              <p:spPr>
                <a:xfrm>
                  <a:off x="3223661" y="3825344"/>
                  <a:ext cx="153482" cy="153432"/>
                </a:xfrm>
                <a:custGeom>
                  <a:avLst/>
                  <a:gdLst>
                    <a:gd name="connsiteX0" fmla="*/ 110898 w 153482"/>
                    <a:gd name="connsiteY0" fmla="*/ 153432 h 153432"/>
                    <a:gd name="connsiteX1" fmla="*/ 109204 w 153482"/>
                    <a:gd name="connsiteY1" fmla="*/ 153161 h 153432"/>
                    <a:gd name="connsiteX2" fmla="*/ 3412 w 153482"/>
                    <a:gd name="connsiteY2" fmla="*/ 115683 h 153432"/>
                    <a:gd name="connsiteX3" fmla="*/ 295 w 153482"/>
                    <a:gd name="connsiteY3" fmla="*/ 109177 h 153432"/>
                    <a:gd name="connsiteX4" fmla="*/ 37772 w 153482"/>
                    <a:gd name="connsiteY4" fmla="*/ 3386 h 153432"/>
                    <a:gd name="connsiteX5" fmla="*/ 44278 w 153482"/>
                    <a:gd name="connsiteY5" fmla="*/ 268 h 153432"/>
                    <a:gd name="connsiteX6" fmla="*/ 150070 w 153482"/>
                    <a:gd name="connsiteY6" fmla="*/ 37746 h 153432"/>
                    <a:gd name="connsiteX7" fmla="*/ 153188 w 153482"/>
                    <a:gd name="connsiteY7" fmla="*/ 44252 h 153432"/>
                    <a:gd name="connsiteX8" fmla="*/ 115710 w 153482"/>
                    <a:gd name="connsiteY8" fmla="*/ 150043 h 153432"/>
                    <a:gd name="connsiteX9" fmla="*/ 110898 w 153482"/>
                    <a:gd name="connsiteY9" fmla="*/ 153432 h 153432"/>
                    <a:gd name="connsiteX10" fmla="*/ 11545 w 153482"/>
                    <a:gd name="connsiteY10" fmla="*/ 107822 h 153432"/>
                    <a:gd name="connsiteX11" fmla="*/ 107780 w 153482"/>
                    <a:gd name="connsiteY11" fmla="*/ 141911 h 153432"/>
                    <a:gd name="connsiteX12" fmla="*/ 141870 w 153482"/>
                    <a:gd name="connsiteY12" fmla="*/ 45675 h 153432"/>
                    <a:gd name="connsiteX13" fmla="*/ 45634 w 153482"/>
                    <a:gd name="connsiteY13" fmla="*/ 11586 h 153432"/>
                    <a:gd name="connsiteX14" fmla="*/ 11545 w 153482"/>
                    <a:gd name="connsiteY14" fmla="*/ 107822 h 15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3482" h="153432">
                      <a:moveTo>
                        <a:pt x="110898" y="153432"/>
                      </a:moveTo>
                      <a:cubicBezTo>
                        <a:pt x="110356" y="153432"/>
                        <a:pt x="109746" y="153364"/>
                        <a:pt x="109204" y="153161"/>
                      </a:cubicBezTo>
                      <a:lnTo>
                        <a:pt x="3412" y="115683"/>
                      </a:lnTo>
                      <a:cubicBezTo>
                        <a:pt x="769" y="114734"/>
                        <a:pt x="-654" y="111820"/>
                        <a:pt x="295" y="109177"/>
                      </a:cubicBezTo>
                      <a:lnTo>
                        <a:pt x="37772" y="3386"/>
                      </a:lnTo>
                      <a:cubicBezTo>
                        <a:pt x="38721" y="742"/>
                        <a:pt x="41635" y="-613"/>
                        <a:pt x="44278" y="268"/>
                      </a:cubicBezTo>
                      <a:lnTo>
                        <a:pt x="150070" y="37746"/>
                      </a:lnTo>
                      <a:cubicBezTo>
                        <a:pt x="152713" y="38695"/>
                        <a:pt x="154136" y="41609"/>
                        <a:pt x="153188" y="44252"/>
                      </a:cubicBezTo>
                      <a:lnTo>
                        <a:pt x="115710" y="150043"/>
                      </a:lnTo>
                      <a:cubicBezTo>
                        <a:pt x="114964" y="152144"/>
                        <a:pt x="112999" y="153432"/>
                        <a:pt x="110898" y="153432"/>
                      </a:cubicBezTo>
                      <a:close/>
                      <a:moveTo>
                        <a:pt x="11545" y="107822"/>
                      </a:moveTo>
                      <a:lnTo>
                        <a:pt x="107780" y="141911"/>
                      </a:lnTo>
                      <a:lnTo>
                        <a:pt x="141870" y="45675"/>
                      </a:lnTo>
                      <a:lnTo>
                        <a:pt x="45634" y="11586"/>
                      </a:lnTo>
                      <a:lnTo>
                        <a:pt x="11545" y="10782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9" name="任意多边形: 形状 288"/>
              <p:cNvSpPr/>
              <p:nvPr/>
            </p:nvSpPr>
            <p:spPr>
              <a:xfrm>
                <a:off x="3254792" y="3854212"/>
                <a:ext cx="152147" cy="95693"/>
              </a:xfrm>
              <a:custGeom>
                <a:avLst/>
                <a:gdLst>
                  <a:gd name="connsiteX0" fmla="*/ 30565 w 152147"/>
                  <a:gd name="connsiteY0" fmla="*/ 95694 h 95693"/>
                  <a:gd name="connsiteX1" fmla="*/ 0 w 152147"/>
                  <a:gd name="connsiteY1" fmla="*/ 25753 h 95693"/>
                  <a:gd name="connsiteX2" fmla="*/ 38223 w 152147"/>
                  <a:gd name="connsiteY2" fmla="*/ 9014 h 95693"/>
                  <a:gd name="connsiteX3" fmla="*/ 51507 w 152147"/>
                  <a:gd name="connsiteY3" fmla="*/ 39443 h 95693"/>
                  <a:gd name="connsiteX4" fmla="*/ 134188 w 152147"/>
                  <a:gd name="connsiteY4" fmla="*/ 0 h 95693"/>
                  <a:gd name="connsiteX5" fmla="*/ 152148 w 152147"/>
                  <a:gd name="connsiteY5" fmla="*/ 37681 h 95693"/>
                  <a:gd name="connsiteX6" fmla="*/ 30565 w 152147"/>
                  <a:gd name="connsiteY6" fmla="*/ 95694 h 9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147" h="95693">
                    <a:moveTo>
                      <a:pt x="30565" y="95694"/>
                    </a:moveTo>
                    <a:lnTo>
                      <a:pt x="0" y="25753"/>
                    </a:lnTo>
                    <a:lnTo>
                      <a:pt x="38223" y="9014"/>
                    </a:lnTo>
                    <a:lnTo>
                      <a:pt x="51507" y="39443"/>
                    </a:lnTo>
                    <a:lnTo>
                      <a:pt x="134188" y="0"/>
                    </a:lnTo>
                    <a:lnTo>
                      <a:pt x="152148" y="37681"/>
                    </a:lnTo>
                    <a:lnTo>
                      <a:pt x="30565" y="95694"/>
                    </a:lnTo>
                    <a:close/>
                  </a:path>
                </a:pathLst>
              </a:custGeom>
              <a:solidFill>
                <a:srgbClr val="E2795D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2"/>
            <p:cNvGrpSpPr/>
            <p:nvPr/>
          </p:nvGrpSpPr>
          <p:grpSpPr>
            <a:xfrm>
              <a:off x="867535" y="2422139"/>
              <a:ext cx="1130825" cy="1270302"/>
              <a:chOff x="867535" y="2422139"/>
              <a:chExt cx="1130825" cy="1270302"/>
            </a:xfrm>
          </p:grpSpPr>
          <p:grpSp>
            <p:nvGrpSpPr>
              <p:cNvPr id="230" name="图形 2"/>
              <p:cNvGrpSpPr/>
              <p:nvPr/>
            </p:nvGrpSpPr>
            <p:grpSpPr>
              <a:xfrm>
                <a:off x="867535" y="2441657"/>
                <a:ext cx="1082574" cy="1250783"/>
                <a:chOff x="867535" y="2441657"/>
                <a:chExt cx="1082574" cy="1250783"/>
              </a:xfrm>
            </p:grpSpPr>
            <p:sp>
              <p:nvSpPr>
                <p:cNvPr id="271" name="任意多边形: 形状 270"/>
                <p:cNvSpPr/>
                <p:nvPr/>
              </p:nvSpPr>
              <p:spPr>
                <a:xfrm rot="-1378200">
                  <a:off x="1046926" y="2546744"/>
                  <a:ext cx="723598" cy="1040769"/>
                </a:xfrm>
                <a:custGeom>
                  <a:avLst/>
                  <a:gdLst>
                    <a:gd name="connsiteX0" fmla="*/ 0 w 723598"/>
                    <a:gd name="connsiteY0" fmla="*/ 0 h 1040769"/>
                    <a:gd name="connsiteX1" fmla="*/ 723598 w 723598"/>
                    <a:gd name="connsiteY1" fmla="*/ 0 h 1040769"/>
                    <a:gd name="connsiteX2" fmla="*/ 723598 w 723598"/>
                    <a:gd name="connsiteY2" fmla="*/ 1040769 h 1040769"/>
                    <a:gd name="connsiteX3" fmla="*/ 0 w 723598"/>
                    <a:gd name="connsiteY3" fmla="*/ 1040769 h 1040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598" h="1040769">
                      <a:moveTo>
                        <a:pt x="0" y="0"/>
                      </a:moveTo>
                      <a:lnTo>
                        <a:pt x="723598" y="0"/>
                      </a:lnTo>
                      <a:lnTo>
                        <a:pt x="723598" y="1040769"/>
                      </a:lnTo>
                      <a:lnTo>
                        <a:pt x="0" y="10407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/>
                <p:cNvSpPr/>
                <p:nvPr/>
              </p:nvSpPr>
              <p:spPr>
                <a:xfrm>
                  <a:off x="867535" y="2441657"/>
                  <a:ext cx="1082574" cy="1250783"/>
                </a:xfrm>
                <a:custGeom>
                  <a:avLst/>
                  <a:gdLst>
                    <a:gd name="connsiteX0" fmla="*/ 411306 w 1082574"/>
                    <a:gd name="connsiteY0" fmla="*/ 1250784 h 1250783"/>
                    <a:gd name="connsiteX1" fmla="*/ 409409 w 1082574"/>
                    <a:gd name="connsiteY1" fmla="*/ 1250445 h 1250783"/>
                    <a:gd name="connsiteX2" fmla="*/ 406630 w 1082574"/>
                    <a:gd name="connsiteY2" fmla="*/ 1247734 h 1250783"/>
                    <a:gd name="connsiteX3" fmla="*/ 407 w 1082574"/>
                    <a:gd name="connsiteY3" fmla="*/ 289442 h 1250783"/>
                    <a:gd name="connsiteX4" fmla="*/ 407 w 1082574"/>
                    <a:gd name="connsiteY4" fmla="*/ 285579 h 1250783"/>
                    <a:gd name="connsiteX5" fmla="*/ 3117 w 1082574"/>
                    <a:gd name="connsiteY5" fmla="*/ 282801 h 1250783"/>
                    <a:gd name="connsiteX6" fmla="*/ 669313 w 1082574"/>
                    <a:gd name="connsiteY6" fmla="*/ 396 h 1250783"/>
                    <a:gd name="connsiteX7" fmla="*/ 675955 w 1082574"/>
                    <a:gd name="connsiteY7" fmla="*/ 3107 h 1250783"/>
                    <a:gd name="connsiteX8" fmla="*/ 1082178 w 1082574"/>
                    <a:gd name="connsiteY8" fmla="*/ 961331 h 1250783"/>
                    <a:gd name="connsiteX9" fmla="*/ 1079467 w 1082574"/>
                    <a:gd name="connsiteY9" fmla="*/ 967972 h 1250783"/>
                    <a:gd name="connsiteX10" fmla="*/ 413272 w 1082574"/>
                    <a:gd name="connsiteY10" fmla="*/ 1250377 h 1250783"/>
                    <a:gd name="connsiteX11" fmla="*/ 411306 w 1082574"/>
                    <a:gd name="connsiteY11" fmla="*/ 1250784 h 1250783"/>
                    <a:gd name="connsiteX12" fmla="*/ 11725 w 1082574"/>
                    <a:gd name="connsiteY12" fmla="*/ 290188 h 1250783"/>
                    <a:gd name="connsiteX13" fmla="*/ 414017 w 1082574"/>
                    <a:gd name="connsiteY13" fmla="*/ 1239059 h 1250783"/>
                    <a:gd name="connsiteX14" fmla="*/ 1070860 w 1082574"/>
                    <a:gd name="connsiteY14" fmla="*/ 960585 h 1250783"/>
                    <a:gd name="connsiteX15" fmla="*/ 668568 w 1082574"/>
                    <a:gd name="connsiteY15" fmla="*/ 11714 h 1250783"/>
                    <a:gd name="connsiteX16" fmla="*/ 11725 w 1082574"/>
                    <a:gd name="connsiteY16" fmla="*/ 290188 h 1250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82574" h="1250783">
                      <a:moveTo>
                        <a:pt x="411306" y="1250784"/>
                      </a:moveTo>
                      <a:cubicBezTo>
                        <a:pt x="410629" y="1250784"/>
                        <a:pt x="410019" y="1250648"/>
                        <a:pt x="409409" y="1250445"/>
                      </a:cubicBezTo>
                      <a:cubicBezTo>
                        <a:pt x="408189" y="1249970"/>
                        <a:pt x="407172" y="1248954"/>
                        <a:pt x="406630" y="1247734"/>
                      </a:cubicBezTo>
                      <a:lnTo>
                        <a:pt x="407" y="289442"/>
                      </a:lnTo>
                      <a:cubicBezTo>
                        <a:pt x="-136" y="288222"/>
                        <a:pt x="-136" y="286799"/>
                        <a:pt x="407" y="285579"/>
                      </a:cubicBezTo>
                      <a:cubicBezTo>
                        <a:pt x="881" y="284359"/>
                        <a:pt x="1898" y="283343"/>
                        <a:pt x="3117" y="282801"/>
                      </a:cubicBezTo>
                      <a:lnTo>
                        <a:pt x="669313" y="396"/>
                      </a:lnTo>
                      <a:cubicBezTo>
                        <a:pt x="671889" y="-688"/>
                        <a:pt x="674870" y="532"/>
                        <a:pt x="675955" y="3107"/>
                      </a:cubicBezTo>
                      <a:lnTo>
                        <a:pt x="1082178" y="961331"/>
                      </a:lnTo>
                      <a:cubicBezTo>
                        <a:pt x="1083263" y="963906"/>
                        <a:pt x="1082043" y="966888"/>
                        <a:pt x="1079467" y="967972"/>
                      </a:cubicBezTo>
                      <a:lnTo>
                        <a:pt x="413272" y="1250377"/>
                      </a:lnTo>
                      <a:cubicBezTo>
                        <a:pt x="412662" y="1250648"/>
                        <a:pt x="411984" y="1250784"/>
                        <a:pt x="411306" y="1250784"/>
                      </a:cubicBezTo>
                      <a:close/>
                      <a:moveTo>
                        <a:pt x="11725" y="290188"/>
                      </a:moveTo>
                      <a:lnTo>
                        <a:pt x="414017" y="1239059"/>
                      </a:lnTo>
                      <a:lnTo>
                        <a:pt x="1070860" y="960585"/>
                      </a:lnTo>
                      <a:lnTo>
                        <a:pt x="668568" y="11714"/>
                      </a:lnTo>
                      <a:lnTo>
                        <a:pt x="11725" y="290188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1" name="图形 2"/>
              <p:cNvGrpSpPr/>
              <p:nvPr/>
            </p:nvGrpSpPr>
            <p:grpSpPr>
              <a:xfrm>
                <a:off x="1117489" y="2422139"/>
                <a:ext cx="880870" cy="1147228"/>
                <a:chOff x="1117489" y="2422139"/>
                <a:chExt cx="880870" cy="1147228"/>
              </a:xfrm>
            </p:grpSpPr>
            <p:sp>
              <p:nvSpPr>
                <p:cNvPr id="269" name="任意多边形: 形状 268"/>
                <p:cNvSpPr/>
                <p:nvPr/>
              </p:nvSpPr>
              <p:spPr>
                <a:xfrm rot="-514799">
                  <a:off x="1196265" y="2475295"/>
                  <a:ext cx="723598" cy="1040770"/>
                </a:xfrm>
                <a:custGeom>
                  <a:avLst/>
                  <a:gdLst>
                    <a:gd name="connsiteX0" fmla="*/ 0 w 723598"/>
                    <a:gd name="connsiteY0" fmla="*/ 0 h 1040770"/>
                    <a:gd name="connsiteX1" fmla="*/ 723599 w 723598"/>
                    <a:gd name="connsiteY1" fmla="*/ 0 h 1040770"/>
                    <a:gd name="connsiteX2" fmla="*/ 723599 w 723598"/>
                    <a:gd name="connsiteY2" fmla="*/ 1040770 h 1040770"/>
                    <a:gd name="connsiteX3" fmla="*/ 0 w 723598"/>
                    <a:gd name="connsiteY3" fmla="*/ 1040770 h 104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3598" h="1040770">
                      <a:moveTo>
                        <a:pt x="0" y="0"/>
                      </a:moveTo>
                      <a:lnTo>
                        <a:pt x="723599" y="0"/>
                      </a:lnTo>
                      <a:lnTo>
                        <a:pt x="723599" y="1040770"/>
                      </a:lnTo>
                      <a:lnTo>
                        <a:pt x="0" y="10407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/>
                <p:cNvSpPr/>
                <p:nvPr/>
              </p:nvSpPr>
              <p:spPr>
                <a:xfrm>
                  <a:off x="1117489" y="2422139"/>
                  <a:ext cx="880870" cy="1147228"/>
                </a:xfrm>
                <a:custGeom>
                  <a:avLst/>
                  <a:gdLst>
                    <a:gd name="connsiteX0" fmla="*/ 160335 w 880870"/>
                    <a:gd name="connsiteY0" fmla="*/ 1147229 h 1147228"/>
                    <a:gd name="connsiteX1" fmla="*/ 157285 w 880870"/>
                    <a:gd name="connsiteY1" fmla="*/ 1146212 h 1147228"/>
                    <a:gd name="connsiteX2" fmla="*/ 155252 w 880870"/>
                    <a:gd name="connsiteY2" fmla="*/ 1142892 h 1147228"/>
                    <a:gd name="connsiteX3" fmla="*/ 55 w 880870"/>
                    <a:gd name="connsiteY3" fmla="*/ 113711 h 1147228"/>
                    <a:gd name="connsiteX4" fmla="*/ 4324 w 880870"/>
                    <a:gd name="connsiteY4" fmla="*/ 107950 h 1147228"/>
                    <a:gd name="connsiteX5" fmla="*/ 719790 w 880870"/>
                    <a:gd name="connsiteY5" fmla="*/ 58 h 1147228"/>
                    <a:gd name="connsiteX6" fmla="*/ 723585 w 880870"/>
                    <a:gd name="connsiteY6" fmla="*/ 1006 h 1147228"/>
                    <a:gd name="connsiteX7" fmla="*/ 725619 w 880870"/>
                    <a:gd name="connsiteY7" fmla="*/ 4327 h 1147228"/>
                    <a:gd name="connsiteX8" fmla="*/ 880816 w 880870"/>
                    <a:gd name="connsiteY8" fmla="*/ 1033508 h 1147228"/>
                    <a:gd name="connsiteX9" fmla="*/ 876546 w 880870"/>
                    <a:gd name="connsiteY9" fmla="*/ 1039269 h 1147228"/>
                    <a:gd name="connsiteX10" fmla="*/ 161080 w 880870"/>
                    <a:gd name="connsiteY10" fmla="*/ 1147161 h 1147228"/>
                    <a:gd name="connsiteX11" fmla="*/ 160335 w 880870"/>
                    <a:gd name="connsiteY11" fmla="*/ 1147161 h 1147228"/>
                    <a:gd name="connsiteX12" fmla="*/ 10898 w 880870"/>
                    <a:gd name="connsiteY12" fmla="*/ 117235 h 1147228"/>
                    <a:gd name="connsiteX13" fmla="*/ 164604 w 880870"/>
                    <a:gd name="connsiteY13" fmla="*/ 1136318 h 1147228"/>
                    <a:gd name="connsiteX14" fmla="*/ 870040 w 880870"/>
                    <a:gd name="connsiteY14" fmla="*/ 1029916 h 1147228"/>
                    <a:gd name="connsiteX15" fmla="*/ 716334 w 880870"/>
                    <a:gd name="connsiteY15" fmla="*/ 10833 h 1147228"/>
                    <a:gd name="connsiteX16" fmla="*/ 10898 w 880870"/>
                    <a:gd name="connsiteY16" fmla="*/ 117235 h 114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80870" h="1147228">
                      <a:moveTo>
                        <a:pt x="160335" y="1147229"/>
                      </a:moveTo>
                      <a:cubicBezTo>
                        <a:pt x="159251" y="1147229"/>
                        <a:pt x="158166" y="1146890"/>
                        <a:pt x="157285" y="1146212"/>
                      </a:cubicBezTo>
                      <a:cubicBezTo>
                        <a:pt x="156201" y="1145399"/>
                        <a:pt x="155455" y="1144247"/>
                        <a:pt x="155252" y="1142892"/>
                      </a:cubicBezTo>
                      <a:lnTo>
                        <a:pt x="55" y="113711"/>
                      </a:lnTo>
                      <a:cubicBezTo>
                        <a:pt x="-352" y="110932"/>
                        <a:pt x="1546" y="108357"/>
                        <a:pt x="4324" y="107950"/>
                      </a:cubicBezTo>
                      <a:lnTo>
                        <a:pt x="719790" y="58"/>
                      </a:lnTo>
                      <a:cubicBezTo>
                        <a:pt x="721146" y="-146"/>
                        <a:pt x="722501" y="193"/>
                        <a:pt x="723585" y="1006"/>
                      </a:cubicBezTo>
                      <a:cubicBezTo>
                        <a:pt x="724670" y="1820"/>
                        <a:pt x="725415" y="2972"/>
                        <a:pt x="725619" y="4327"/>
                      </a:cubicBezTo>
                      <a:lnTo>
                        <a:pt x="880816" y="1033508"/>
                      </a:lnTo>
                      <a:cubicBezTo>
                        <a:pt x="881222" y="1036287"/>
                        <a:pt x="879325" y="1038862"/>
                        <a:pt x="876546" y="1039269"/>
                      </a:cubicBezTo>
                      <a:lnTo>
                        <a:pt x="161080" y="1147161"/>
                      </a:lnTo>
                      <a:cubicBezTo>
                        <a:pt x="161080" y="1147161"/>
                        <a:pt x="160606" y="1147161"/>
                        <a:pt x="160335" y="1147161"/>
                      </a:cubicBezTo>
                      <a:close/>
                      <a:moveTo>
                        <a:pt x="10898" y="117235"/>
                      </a:moveTo>
                      <a:lnTo>
                        <a:pt x="164604" y="1136318"/>
                      </a:lnTo>
                      <a:lnTo>
                        <a:pt x="870040" y="1029916"/>
                      </a:lnTo>
                      <a:lnTo>
                        <a:pt x="716334" y="10833"/>
                      </a:lnTo>
                      <a:lnTo>
                        <a:pt x="10898" y="117235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2" name="任意多边形: 形状 231"/>
              <p:cNvSpPr/>
              <p:nvPr/>
            </p:nvSpPr>
            <p:spPr>
              <a:xfrm rot="-514799">
                <a:off x="1187864" y="2601329"/>
                <a:ext cx="626413" cy="33343"/>
              </a:xfrm>
              <a:custGeom>
                <a:avLst/>
                <a:gdLst>
                  <a:gd name="connsiteX0" fmla="*/ 0 w 626413"/>
                  <a:gd name="connsiteY0" fmla="*/ 0 h 33343"/>
                  <a:gd name="connsiteX1" fmla="*/ 626414 w 626413"/>
                  <a:gd name="connsiteY1" fmla="*/ 0 h 33343"/>
                  <a:gd name="connsiteX2" fmla="*/ 626414 w 626413"/>
                  <a:gd name="connsiteY2" fmla="*/ 33344 h 33343"/>
                  <a:gd name="connsiteX3" fmla="*/ 0 w 626413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413" h="33343">
                    <a:moveTo>
                      <a:pt x="0" y="0"/>
                    </a:moveTo>
                    <a:lnTo>
                      <a:pt x="626414" y="0"/>
                    </a:lnTo>
                    <a:lnTo>
                      <a:pt x="626414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 rot="-514799">
                <a:off x="1200312" y="2683879"/>
                <a:ext cx="626413" cy="33343"/>
              </a:xfrm>
              <a:custGeom>
                <a:avLst/>
                <a:gdLst>
                  <a:gd name="connsiteX0" fmla="*/ 0 w 626413"/>
                  <a:gd name="connsiteY0" fmla="*/ 0 h 33343"/>
                  <a:gd name="connsiteX1" fmla="*/ 626414 w 626413"/>
                  <a:gd name="connsiteY1" fmla="*/ 0 h 33343"/>
                  <a:gd name="connsiteX2" fmla="*/ 626414 w 626413"/>
                  <a:gd name="connsiteY2" fmla="*/ 33344 h 33343"/>
                  <a:gd name="connsiteX3" fmla="*/ 0 w 626413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413" h="33343">
                    <a:moveTo>
                      <a:pt x="0" y="0"/>
                    </a:moveTo>
                    <a:lnTo>
                      <a:pt x="626414" y="0"/>
                    </a:lnTo>
                    <a:lnTo>
                      <a:pt x="626414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 rot="-514799">
                <a:off x="1214458" y="2789181"/>
                <a:ext cx="320831" cy="33343"/>
              </a:xfrm>
              <a:custGeom>
                <a:avLst/>
                <a:gdLst>
                  <a:gd name="connsiteX0" fmla="*/ 0 w 320831"/>
                  <a:gd name="connsiteY0" fmla="*/ 0 h 33343"/>
                  <a:gd name="connsiteX1" fmla="*/ 320831 w 320831"/>
                  <a:gd name="connsiteY1" fmla="*/ 0 h 33343"/>
                  <a:gd name="connsiteX2" fmla="*/ 320831 w 320831"/>
                  <a:gd name="connsiteY2" fmla="*/ 33344 h 33343"/>
                  <a:gd name="connsiteX3" fmla="*/ 0 w 320831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831" h="33343">
                    <a:moveTo>
                      <a:pt x="0" y="0"/>
                    </a:moveTo>
                    <a:lnTo>
                      <a:pt x="320831" y="0"/>
                    </a:lnTo>
                    <a:lnTo>
                      <a:pt x="320831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40" name="图形 2"/>
              <p:cNvGrpSpPr/>
              <p:nvPr/>
            </p:nvGrpSpPr>
            <p:grpSpPr>
              <a:xfrm>
                <a:off x="1221180" y="2874989"/>
                <a:ext cx="137957" cy="137905"/>
                <a:chOff x="1221180" y="2874989"/>
                <a:chExt cx="137957" cy="137905"/>
              </a:xfrm>
            </p:grpSpPr>
            <p:sp>
              <p:nvSpPr>
                <p:cNvPr id="267" name="任意多边形: 形状 266"/>
                <p:cNvSpPr/>
                <p:nvPr/>
              </p:nvSpPr>
              <p:spPr>
                <a:xfrm rot="-514799">
                  <a:off x="1234161" y="2887759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/>
                <p:cNvSpPr/>
                <p:nvPr/>
              </p:nvSpPr>
              <p:spPr>
                <a:xfrm>
                  <a:off x="1221180" y="2874989"/>
                  <a:ext cx="137957" cy="137905"/>
                </a:xfrm>
                <a:custGeom>
                  <a:avLst/>
                  <a:gdLst>
                    <a:gd name="connsiteX0" fmla="*/ 21877 w 137957"/>
                    <a:gd name="connsiteY0" fmla="*/ 137905 h 137905"/>
                    <a:gd name="connsiteX1" fmla="*/ 18828 w 137957"/>
                    <a:gd name="connsiteY1" fmla="*/ 136889 h 137905"/>
                    <a:gd name="connsiteX2" fmla="*/ 16794 w 137957"/>
                    <a:gd name="connsiteY2" fmla="*/ 133568 h 137905"/>
                    <a:gd name="connsiteX3" fmla="*/ 55 w 137957"/>
                    <a:gd name="connsiteY3" fmla="*/ 22558 h 137905"/>
                    <a:gd name="connsiteX4" fmla="*/ 4324 w 137957"/>
                    <a:gd name="connsiteY4" fmla="*/ 16797 h 137905"/>
                    <a:gd name="connsiteX5" fmla="*/ 115334 w 137957"/>
                    <a:gd name="connsiteY5" fmla="*/ 58 h 137905"/>
                    <a:gd name="connsiteX6" fmla="*/ 119130 w 137957"/>
                    <a:gd name="connsiteY6" fmla="*/ 1006 h 137905"/>
                    <a:gd name="connsiteX7" fmla="*/ 121163 w 137957"/>
                    <a:gd name="connsiteY7" fmla="*/ 4327 h 137905"/>
                    <a:gd name="connsiteX8" fmla="*/ 137902 w 137957"/>
                    <a:gd name="connsiteY8" fmla="*/ 115337 h 137905"/>
                    <a:gd name="connsiteX9" fmla="*/ 133633 w 137957"/>
                    <a:gd name="connsiteY9" fmla="*/ 121098 h 137905"/>
                    <a:gd name="connsiteX10" fmla="*/ 22623 w 137957"/>
                    <a:gd name="connsiteY10" fmla="*/ 137837 h 137905"/>
                    <a:gd name="connsiteX11" fmla="*/ 21877 w 137957"/>
                    <a:gd name="connsiteY11" fmla="*/ 137837 h 137905"/>
                    <a:gd name="connsiteX12" fmla="*/ 10898 w 137957"/>
                    <a:gd name="connsiteY12" fmla="*/ 26082 h 137905"/>
                    <a:gd name="connsiteX13" fmla="*/ 26147 w 137957"/>
                    <a:gd name="connsiteY13" fmla="*/ 126994 h 137905"/>
                    <a:gd name="connsiteX14" fmla="*/ 127059 w 137957"/>
                    <a:gd name="connsiteY14" fmla="*/ 111745 h 137905"/>
                    <a:gd name="connsiteX15" fmla="*/ 111810 w 137957"/>
                    <a:gd name="connsiteY15" fmla="*/ 10833 h 137905"/>
                    <a:gd name="connsiteX16" fmla="*/ 10898 w 137957"/>
                    <a:gd name="connsiteY16" fmla="*/ 26082 h 137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7957" h="137905">
                      <a:moveTo>
                        <a:pt x="21877" y="137905"/>
                      </a:moveTo>
                      <a:cubicBezTo>
                        <a:pt x="20793" y="137905"/>
                        <a:pt x="19709" y="137566"/>
                        <a:pt x="18828" y="136889"/>
                      </a:cubicBezTo>
                      <a:cubicBezTo>
                        <a:pt x="17743" y="136075"/>
                        <a:pt x="16998" y="134923"/>
                        <a:pt x="16794" y="133568"/>
                      </a:cubicBezTo>
                      <a:lnTo>
                        <a:pt x="55" y="22558"/>
                      </a:lnTo>
                      <a:cubicBezTo>
                        <a:pt x="-352" y="19779"/>
                        <a:pt x="1546" y="17204"/>
                        <a:pt x="4324" y="16797"/>
                      </a:cubicBezTo>
                      <a:lnTo>
                        <a:pt x="115334" y="58"/>
                      </a:lnTo>
                      <a:cubicBezTo>
                        <a:pt x="116690" y="-146"/>
                        <a:pt x="118045" y="193"/>
                        <a:pt x="119130" y="1006"/>
                      </a:cubicBezTo>
                      <a:cubicBezTo>
                        <a:pt x="120214" y="1820"/>
                        <a:pt x="120960" y="3040"/>
                        <a:pt x="121163" y="4327"/>
                      </a:cubicBezTo>
                      <a:lnTo>
                        <a:pt x="137902" y="115337"/>
                      </a:lnTo>
                      <a:cubicBezTo>
                        <a:pt x="138309" y="118116"/>
                        <a:pt x="136411" y="120691"/>
                        <a:pt x="133633" y="121098"/>
                      </a:cubicBezTo>
                      <a:lnTo>
                        <a:pt x="22623" y="137837"/>
                      </a:lnTo>
                      <a:cubicBezTo>
                        <a:pt x="22623" y="137837"/>
                        <a:pt x="22148" y="137837"/>
                        <a:pt x="21877" y="137837"/>
                      </a:cubicBezTo>
                      <a:close/>
                      <a:moveTo>
                        <a:pt x="10898" y="26082"/>
                      </a:moveTo>
                      <a:lnTo>
                        <a:pt x="26147" y="126994"/>
                      </a:lnTo>
                      <a:lnTo>
                        <a:pt x="127059" y="111745"/>
                      </a:lnTo>
                      <a:lnTo>
                        <a:pt x="111810" y="10833"/>
                      </a:lnTo>
                      <a:lnTo>
                        <a:pt x="10898" y="2608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1" name="图形 2"/>
              <p:cNvGrpSpPr/>
              <p:nvPr/>
            </p:nvGrpSpPr>
            <p:grpSpPr>
              <a:xfrm>
                <a:off x="1388573" y="2849645"/>
                <a:ext cx="137895" cy="137970"/>
                <a:chOff x="1388573" y="2849645"/>
                <a:chExt cx="137895" cy="137970"/>
              </a:xfrm>
            </p:grpSpPr>
            <p:sp>
              <p:nvSpPr>
                <p:cNvPr id="265" name="任意多边形: 形状 264"/>
                <p:cNvSpPr/>
                <p:nvPr/>
              </p:nvSpPr>
              <p:spPr>
                <a:xfrm rot="-514799">
                  <a:off x="1401481" y="2862535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/>
                <p:cNvSpPr/>
                <p:nvPr/>
              </p:nvSpPr>
              <p:spPr>
                <a:xfrm>
                  <a:off x="1388573" y="2849645"/>
                  <a:ext cx="137895" cy="137970"/>
                </a:xfrm>
                <a:custGeom>
                  <a:avLst/>
                  <a:gdLst>
                    <a:gd name="connsiteX0" fmla="*/ 21812 w 137895"/>
                    <a:gd name="connsiteY0" fmla="*/ 137970 h 137970"/>
                    <a:gd name="connsiteX1" fmla="*/ 16797 w 137895"/>
                    <a:gd name="connsiteY1" fmla="*/ 133633 h 137970"/>
                    <a:gd name="connsiteX2" fmla="*/ 58 w 137895"/>
                    <a:gd name="connsiteY2" fmla="*/ 22623 h 137970"/>
                    <a:gd name="connsiteX3" fmla="*/ 1006 w 137895"/>
                    <a:gd name="connsiteY3" fmla="*/ 18828 h 137970"/>
                    <a:gd name="connsiteX4" fmla="*/ 4327 w 137895"/>
                    <a:gd name="connsiteY4" fmla="*/ 16794 h 137970"/>
                    <a:gd name="connsiteX5" fmla="*/ 115337 w 137895"/>
                    <a:gd name="connsiteY5" fmla="*/ 55 h 137970"/>
                    <a:gd name="connsiteX6" fmla="*/ 121098 w 137895"/>
                    <a:gd name="connsiteY6" fmla="*/ 4324 h 137970"/>
                    <a:gd name="connsiteX7" fmla="*/ 137837 w 137895"/>
                    <a:gd name="connsiteY7" fmla="*/ 115334 h 137970"/>
                    <a:gd name="connsiteX8" fmla="*/ 136889 w 137895"/>
                    <a:gd name="connsiteY8" fmla="*/ 119130 h 137970"/>
                    <a:gd name="connsiteX9" fmla="*/ 133568 w 137895"/>
                    <a:gd name="connsiteY9" fmla="*/ 121163 h 137970"/>
                    <a:gd name="connsiteX10" fmla="*/ 22558 w 137895"/>
                    <a:gd name="connsiteY10" fmla="*/ 137902 h 137970"/>
                    <a:gd name="connsiteX11" fmla="*/ 21812 w 137895"/>
                    <a:gd name="connsiteY11" fmla="*/ 137902 h 137970"/>
                    <a:gd name="connsiteX12" fmla="*/ 10833 w 137895"/>
                    <a:gd name="connsiteY12" fmla="*/ 26147 h 137970"/>
                    <a:gd name="connsiteX13" fmla="*/ 26082 w 137895"/>
                    <a:gd name="connsiteY13" fmla="*/ 127059 h 137970"/>
                    <a:gd name="connsiteX14" fmla="*/ 126994 w 137895"/>
                    <a:gd name="connsiteY14" fmla="*/ 111810 h 137970"/>
                    <a:gd name="connsiteX15" fmla="*/ 111745 w 137895"/>
                    <a:gd name="connsiteY15" fmla="*/ 10898 h 137970"/>
                    <a:gd name="connsiteX16" fmla="*/ 10833 w 137895"/>
                    <a:gd name="connsiteY16" fmla="*/ 26147 h 137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7895" h="137970">
                      <a:moveTo>
                        <a:pt x="21812" y="137970"/>
                      </a:moveTo>
                      <a:cubicBezTo>
                        <a:pt x="19373" y="137970"/>
                        <a:pt x="17204" y="136140"/>
                        <a:pt x="16797" y="133633"/>
                      </a:cubicBezTo>
                      <a:lnTo>
                        <a:pt x="58" y="22623"/>
                      </a:lnTo>
                      <a:cubicBezTo>
                        <a:pt x="-146" y="21267"/>
                        <a:pt x="193" y="19912"/>
                        <a:pt x="1006" y="18828"/>
                      </a:cubicBezTo>
                      <a:cubicBezTo>
                        <a:pt x="1820" y="17743"/>
                        <a:pt x="2972" y="16998"/>
                        <a:pt x="4327" y="16794"/>
                      </a:cubicBezTo>
                      <a:lnTo>
                        <a:pt x="115337" y="55"/>
                      </a:lnTo>
                      <a:cubicBezTo>
                        <a:pt x="118116" y="-352"/>
                        <a:pt x="120691" y="1546"/>
                        <a:pt x="121098" y="4324"/>
                      </a:cubicBezTo>
                      <a:lnTo>
                        <a:pt x="137837" y="115334"/>
                      </a:lnTo>
                      <a:cubicBezTo>
                        <a:pt x="138041" y="116690"/>
                        <a:pt x="137702" y="118045"/>
                        <a:pt x="136889" y="119130"/>
                      </a:cubicBezTo>
                      <a:cubicBezTo>
                        <a:pt x="136075" y="120214"/>
                        <a:pt x="134856" y="120959"/>
                        <a:pt x="133568" y="121163"/>
                      </a:cubicBezTo>
                      <a:lnTo>
                        <a:pt x="22558" y="137902"/>
                      </a:lnTo>
                      <a:cubicBezTo>
                        <a:pt x="22558" y="137902"/>
                        <a:pt x="22016" y="137902"/>
                        <a:pt x="21812" y="137902"/>
                      </a:cubicBezTo>
                      <a:close/>
                      <a:moveTo>
                        <a:pt x="10833" y="26147"/>
                      </a:moveTo>
                      <a:lnTo>
                        <a:pt x="26082" y="127059"/>
                      </a:lnTo>
                      <a:lnTo>
                        <a:pt x="126994" y="111810"/>
                      </a:lnTo>
                      <a:lnTo>
                        <a:pt x="111745" y="10898"/>
                      </a:lnTo>
                      <a:lnTo>
                        <a:pt x="10833" y="2614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2" name="图形 2"/>
              <p:cNvGrpSpPr/>
              <p:nvPr/>
            </p:nvGrpSpPr>
            <p:grpSpPr>
              <a:xfrm>
                <a:off x="1559426" y="2823876"/>
                <a:ext cx="137895" cy="137986"/>
                <a:chOff x="1559426" y="2823876"/>
                <a:chExt cx="137895" cy="137986"/>
              </a:xfrm>
            </p:grpSpPr>
            <p:sp>
              <p:nvSpPr>
                <p:cNvPr id="263" name="任意多边形: 形状 262"/>
                <p:cNvSpPr/>
                <p:nvPr/>
              </p:nvSpPr>
              <p:spPr>
                <a:xfrm rot="-514799">
                  <a:off x="1572329" y="2836724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/>
                <p:cNvSpPr/>
                <p:nvPr/>
              </p:nvSpPr>
              <p:spPr>
                <a:xfrm>
                  <a:off x="1559426" y="2823876"/>
                  <a:ext cx="137895" cy="137986"/>
                </a:xfrm>
                <a:custGeom>
                  <a:avLst/>
                  <a:gdLst>
                    <a:gd name="connsiteX0" fmla="*/ 21812 w 137895"/>
                    <a:gd name="connsiteY0" fmla="*/ 137986 h 137986"/>
                    <a:gd name="connsiteX1" fmla="*/ 16797 w 137895"/>
                    <a:gd name="connsiteY1" fmla="*/ 133649 h 137986"/>
                    <a:gd name="connsiteX2" fmla="*/ 58 w 137895"/>
                    <a:gd name="connsiteY2" fmla="*/ 22639 h 137986"/>
                    <a:gd name="connsiteX3" fmla="*/ 1006 w 137895"/>
                    <a:gd name="connsiteY3" fmla="*/ 18844 h 137986"/>
                    <a:gd name="connsiteX4" fmla="*/ 4327 w 137895"/>
                    <a:gd name="connsiteY4" fmla="*/ 16810 h 137986"/>
                    <a:gd name="connsiteX5" fmla="*/ 115337 w 137895"/>
                    <a:gd name="connsiteY5" fmla="*/ 71 h 137986"/>
                    <a:gd name="connsiteX6" fmla="*/ 121098 w 137895"/>
                    <a:gd name="connsiteY6" fmla="*/ 4340 h 137986"/>
                    <a:gd name="connsiteX7" fmla="*/ 137837 w 137895"/>
                    <a:gd name="connsiteY7" fmla="*/ 115350 h 137986"/>
                    <a:gd name="connsiteX8" fmla="*/ 136889 w 137895"/>
                    <a:gd name="connsiteY8" fmla="*/ 119146 h 137986"/>
                    <a:gd name="connsiteX9" fmla="*/ 133568 w 137895"/>
                    <a:gd name="connsiteY9" fmla="*/ 121179 h 137986"/>
                    <a:gd name="connsiteX10" fmla="*/ 22558 w 137895"/>
                    <a:gd name="connsiteY10" fmla="*/ 137918 h 137986"/>
                    <a:gd name="connsiteX11" fmla="*/ 21812 w 137895"/>
                    <a:gd name="connsiteY11" fmla="*/ 137918 h 137986"/>
                    <a:gd name="connsiteX12" fmla="*/ 10833 w 137895"/>
                    <a:gd name="connsiteY12" fmla="*/ 26163 h 137986"/>
                    <a:gd name="connsiteX13" fmla="*/ 26082 w 137895"/>
                    <a:gd name="connsiteY13" fmla="*/ 127075 h 137986"/>
                    <a:gd name="connsiteX14" fmla="*/ 126994 w 137895"/>
                    <a:gd name="connsiteY14" fmla="*/ 111826 h 137986"/>
                    <a:gd name="connsiteX15" fmla="*/ 111745 w 137895"/>
                    <a:gd name="connsiteY15" fmla="*/ 10914 h 137986"/>
                    <a:gd name="connsiteX16" fmla="*/ 10833 w 137895"/>
                    <a:gd name="connsiteY16" fmla="*/ 26163 h 137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7895" h="137986">
                      <a:moveTo>
                        <a:pt x="21812" y="137986"/>
                      </a:moveTo>
                      <a:cubicBezTo>
                        <a:pt x="19373" y="137986"/>
                        <a:pt x="17204" y="136156"/>
                        <a:pt x="16797" y="133649"/>
                      </a:cubicBezTo>
                      <a:lnTo>
                        <a:pt x="58" y="22639"/>
                      </a:lnTo>
                      <a:cubicBezTo>
                        <a:pt x="-146" y="21283"/>
                        <a:pt x="193" y="19928"/>
                        <a:pt x="1006" y="18844"/>
                      </a:cubicBezTo>
                      <a:cubicBezTo>
                        <a:pt x="1820" y="17759"/>
                        <a:pt x="2972" y="17014"/>
                        <a:pt x="4327" y="16810"/>
                      </a:cubicBezTo>
                      <a:lnTo>
                        <a:pt x="115337" y="71"/>
                      </a:lnTo>
                      <a:cubicBezTo>
                        <a:pt x="118116" y="-404"/>
                        <a:pt x="120691" y="1562"/>
                        <a:pt x="121098" y="4340"/>
                      </a:cubicBezTo>
                      <a:lnTo>
                        <a:pt x="137837" y="115350"/>
                      </a:lnTo>
                      <a:cubicBezTo>
                        <a:pt x="138041" y="116706"/>
                        <a:pt x="137702" y="118061"/>
                        <a:pt x="136889" y="119146"/>
                      </a:cubicBezTo>
                      <a:cubicBezTo>
                        <a:pt x="136075" y="120230"/>
                        <a:pt x="134923" y="120975"/>
                        <a:pt x="133568" y="121179"/>
                      </a:cubicBezTo>
                      <a:lnTo>
                        <a:pt x="22558" y="137918"/>
                      </a:lnTo>
                      <a:cubicBezTo>
                        <a:pt x="22558" y="137918"/>
                        <a:pt x="22016" y="137918"/>
                        <a:pt x="21812" y="137918"/>
                      </a:cubicBezTo>
                      <a:close/>
                      <a:moveTo>
                        <a:pt x="10833" y="26163"/>
                      </a:moveTo>
                      <a:lnTo>
                        <a:pt x="26082" y="127075"/>
                      </a:lnTo>
                      <a:lnTo>
                        <a:pt x="126994" y="111826"/>
                      </a:lnTo>
                      <a:lnTo>
                        <a:pt x="111745" y="10914"/>
                      </a:lnTo>
                      <a:lnTo>
                        <a:pt x="10833" y="2616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3" name="图形 2"/>
              <p:cNvGrpSpPr/>
              <p:nvPr/>
            </p:nvGrpSpPr>
            <p:grpSpPr>
              <a:xfrm>
                <a:off x="1729600" y="2798191"/>
                <a:ext cx="137892" cy="137986"/>
                <a:chOff x="1729600" y="2798191"/>
                <a:chExt cx="137892" cy="137986"/>
              </a:xfrm>
            </p:grpSpPr>
            <p:sp>
              <p:nvSpPr>
                <p:cNvPr id="261" name="任意多边形: 形状 260"/>
                <p:cNvSpPr/>
                <p:nvPr/>
              </p:nvSpPr>
              <p:spPr>
                <a:xfrm rot="-514799">
                  <a:off x="1742538" y="2811070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/>
                <p:cNvSpPr/>
                <p:nvPr/>
              </p:nvSpPr>
              <p:spPr>
                <a:xfrm>
                  <a:off x="1729600" y="2798191"/>
                  <a:ext cx="137892" cy="137986"/>
                </a:xfrm>
                <a:custGeom>
                  <a:avLst/>
                  <a:gdLst>
                    <a:gd name="connsiteX0" fmla="*/ 21880 w 137892"/>
                    <a:gd name="connsiteY0" fmla="*/ 137986 h 137986"/>
                    <a:gd name="connsiteX1" fmla="*/ 18830 w 137892"/>
                    <a:gd name="connsiteY1" fmla="*/ 136970 h 137986"/>
                    <a:gd name="connsiteX2" fmla="*/ 16797 w 137892"/>
                    <a:gd name="connsiteY2" fmla="*/ 133649 h 137986"/>
                    <a:gd name="connsiteX3" fmla="*/ 58 w 137892"/>
                    <a:gd name="connsiteY3" fmla="*/ 22639 h 137986"/>
                    <a:gd name="connsiteX4" fmla="*/ 1006 w 137892"/>
                    <a:gd name="connsiteY4" fmla="*/ 18843 h 137986"/>
                    <a:gd name="connsiteX5" fmla="*/ 4327 w 137892"/>
                    <a:gd name="connsiteY5" fmla="*/ 16810 h 137986"/>
                    <a:gd name="connsiteX6" fmla="*/ 115337 w 137892"/>
                    <a:gd name="connsiteY6" fmla="*/ 71 h 137986"/>
                    <a:gd name="connsiteX7" fmla="*/ 121098 w 137892"/>
                    <a:gd name="connsiteY7" fmla="*/ 4340 h 137986"/>
                    <a:gd name="connsiteX8" fmla="*/ 137837 w 137892"/>
                    <a:gd name="connsiteY8" fmla="*/ 115350 h 137986"/>
                    <a:gd name="connsiteX9" fmla="*/ 133568 w 137892"/>
                    <a:gd name="connsiteY9" fmla="*/ 121111 h 137986"/>
                    <a:gd name="connsiteX10" fmla="*/ 22558 w 137892"/>
                    <a:gd name="connsiteY10" fmla="*/ 137851 h 137986"/>
                    <a:gd name="connsiteX11" fmla="*/ 21812 w 137892"/>
                    <a:gd name="connsiteY11" fmla="*/ 137851 h 137986"/>
                    <a:gd name="connsiteX12" fmla="*/ 10901 w 137892"/>
                    <a:gd name="connsiteY12" fmla="*/ 26163 h 137986"/>
                    <a:gd name="connsiteX13" fmla="*/ 26150 w 137892"/>
                    <a:gd name="connsiteY13" fmla="*/ 127143 h 137986"/>
                    <a:gd name="connsiteX14" fmla="*/ 127062 w 137892"/>
                    <a:gd name="connsiteY14" fmla="*/ 111894 h 137986"/>
                    <a:gd name="connsiteX15" fmla="*/ 111813 w 137892"/>
                    <a:gd name="connsiteY15" fmla="*/ 10982 h 137986"/>
                    <a:gd name="connsiteX16" fmla="*/ 10901 w 137892"/>
                    <a:gd name="connsiteY16" fmla="*/ 26231 h 137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7892" h="137986">
                      <a:moveTo>
                        <a:pt x="21880" y="137986"/>
                      </a:moveTo>
                      <a:cubicBezTo>
                        <a:pt x="20796" y="137986"/>
                        <a:pt x="19711" y="137647"/>
                        <a:pt x="18830" y="136970"/>
                      </a:cubicBezTo>
                      <a:cubicBezTo>
                        <a:pt x="17746" y="136156"/>
                        <a:pt x="17001" y="135004"/>
                        <a:pt x="16797" y="133649"/>
                      </a:cubicBezTo>
                      <a:lnTo>
                        <a:pt x="58" y="22639"/>
                      </a:lnTo>
                      <a:cubicBezTo>
                        <a:pt x="-146" y="21283"/>
                        <a:pt x="193" y="19928"/>
                        <a:pt x="1006" y="18843"/>
                      </a:cubicBezTo>
                      <a:cubicBezTo>
                        <a:pt x="1820" y="17759"/>
                        <a:pt x="2972" y="17014"/>
                        <a:pt x="4327" y="16810"/>
                      </a:cubicBezTo>
                      <a:lnTo>
                        <a:pt x="115337" y="71"/>
                      </a:lnTo>
                      <a:cubicBezTo>
                        <a:pt x="118116" y="-404"/>
                        <a:pt x="120691" y="1562"/>
                        <a:pt x="121098" y="4340"/>
                      </a:cubicBezTo>
                      <a:lnTo>
                        <a:pt x="137837" y="115350"/>
                      </a:lnTo>
                      <a:cubicBezTo>
                        <a:pt x="138244" y="118129"/>
                        <a:pt x="136347" y="120704"/>
                        <a:pt x="133568" y="121111"/>
                      </a:cubicBezTo>
                      <a:lnTo>
                        <a:pt x="22558" y="137851"/>
                      </a:lnTo>
                      <a:cubicBezTo>
                        <a:pt x="22558" y="137851"/>
                        <a:pt x="22083" y="137851"/>
                        <a:pt x="21812" y="137851"/>
                      </a:cubicBezTo>
                      <a:close/>
                      <a:moveTo>
                        <a:pt x="10901" y="26163"/>
                      </a:moveTo>
                      <a:lnTo>
                        <a:pt x="26150" y="127143"/>
                      </a:lnTo>
                      <a:lnTo>
                        <a:pt x="127062" y="111894"/>
                      </a:lnTo>
                      <a:lnTo>
                        <a:pt x="111813" y="10982"/>
                      </a:lnTo>
                      <a:lnTo>
                        <a:pt x="10901" y="26231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4" name="任意多边形: 形状 243"/>
              <p:cNvSpPr/>
              <p:nvPr/>
            </p:nvSpPr>
            <p:spPr>
              <a:xfrm>
                <a:off x="1226114" y="2856138"/>
                <a:ext cx="139880" cy="133171"/>
              </a:xfrm>
              <a:custGeom>
                <a:avLst/>
                <a:gdLst>
                  <a:gd name="connsiteX0" fmla="*/ 59910 w 139880"/>
                  <a:gd name="connsiteY0" fmla="*/ 133171 h 133171"/>
                  <a:gd name="connsiteX1" fmla="*/ 0 w 139880"/>
                  <a:gd name="connsiteY1" fmla="*/ 85799 h 133171"/>
                  <a:gd name="connsiteX2" fmla="*/ 25889 w 139880"/>
                  <a:gd name="connsiteY2" fmla="*/ 53065 h 133171"/>
                  <a:gd name="connsiteX3" fmla="*/ 51981 w 139880"/>
                  <a:gd name="connsiteY3" fmla="*/ 73668 h 133171"/>
                  <a:gd name="connsiteX4" fmla="*/ 106334 w 139880"/>
                  <a:gd name="connsiteY4" fmla="*/ 0 h 133171"/>
                  <a:gd name="connsiteX5" fmla="*/ 139881 w 139880"/>
                  <a:gd name="connsiteY5" fmla="*/ 24804 h 133171"/>
                  <a:gd name="connsiteX6" fmla="*/ 59910 w 139880"/>
                  <a:gd name="connsiteY6" fmla="*/ 133171 h 13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880" h="133171">
                    <a:moveTo>
                      <a:pt x="59910" y="133171"/>
                    </a:moveTo>
                    <a:lnTo>
                      <a:pt x="0" y="85799"/>
                    </a:lnTo>
                    <a:lnTo>
                      <a:pt x="25889" y="53065"/>
                    </a:lnTo>
                    <a:lnTo>
                      <a:pt x="51981" y="73668"/>
                    </a:lnTo>
                    <a:lnTo>
                      <a:pt x="106334" y="0"/>
                    </a:lnTo>
                    <a:lnTo>
                      <a:pt x="139881" y="24804"/>
                    </a:lnTo>
                    <a:lnTo>
                      <a:pt x="59910" y="133171"/>
                    </a:lnTo>
                    <a:close/>
                  </a:path>
                </a:pathLst>
              </a:custGeom>
              <a:solidFill>
                <a:srgbClr val="E2795D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 rot="-514799">
                <a:off x="1246794" y="3027543"/>
                <a:ext cx="626413" cy="33343"/>
              </a:xfrm>
              <a:custGeom>
                <a:avLst/>
                <a:gdLst>
                  <a:gd name="connsiteX0" fmla="*/ 0 w 626413"/>
                  <a:gd name="connsiteY0" fmla="*/ 0 h 33343"/>
                  <a:gd name="connsiteX1" fmla="*/ 626414 w 626413"/>
                  <a:gd name="connsiteY1" fmla="*/ 0 h 33343"/>
                  <a:gd name="connsiteX2" fmla="*/ 626414 w 626413"/>
                  <a:gd name="connsiteY2" fmla="*/ 33344 h 33343"/>
                  <a:gd name="connsiteX3" fmla="*/ 0 w 626413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413" h="33343">
                    <a:moveTo>
                      <a:pt x="0" y="0"/>
                    </a:moveTo>
                    <a:lnTo>
                      <a:pt x="626414" y="0"/>
                    </a:lnTo>
                    <a:lnTo>
                      <a:pt x="626414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 rot="-514799">
                <a:off x="1259308" y="3110083"/>
                <a:ext cx="626413" cy="33343"/>
              </a:xfrm>
              <a:custGeom>
                <a:avLst/>
                <a:gdLst>
                  <a:gd name="connsiteX0" fmla="*/ 0 w 626413"/>
                  <a:gd name="connsiteY0" fmla="*/ 0 h 33343"/>
                  <a:gd name="connsiteX1" fmla="*/ 626414 w 626413"/>
                  <a:gd name="connsiteY1" fmla="*/ 0 h 33343"/>
                  <a:gd name="connsiteX2" fmla="*/ 626414 w 626413"/>
                  <a:gd name="connsiteY2" fmla="*/ 33344 h 33343"/>
                  <a:gd name="connsiteX3" fmla="*/ 0 w 626413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6413" h="33343">
                    <a:moveTo>
                      <a:pt x="0" y="0"/>
                    </a:moveTo>
                    <a:lnTo>
                      <a:pt x="626414" y="0"/>
                    </a:lnTo>
                    <a:lnTo>
                      <a:pt x="626414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 rot="-514799">
                <a:off x="1273387" y="3215395"/>
                <a:ext cx="320831" cy="33343"/>
              </a:xfrm>
              <a:custGeom>
                <a:avLst/>
                <a:gdLst>
                  <a:gd name="connsiteX0" fmla="*/ 0 w 320831"/>
                  <a:gd name="connsiteY0" fmla="*/ 0 h 33343"/>
                  <a:gd name="connsiteX1" fmla="*/ 320831 w 320831"/>
                  <a:gd name="connsiteY1" fmla="*/ 0 h 33343"/>
                  <a:gd name="connsiteX2" fmla="*/ 320831 w 320831"/>
                  <a:gd name="connsiteY2" fmla="*/ 33344 h 33343"/>
                  <a:gd name="connsiteX3" fmla="*/ 0 w 320831"/>
                  <a:gd name="connsiteY3" fmla="*/ 33344 h 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831" h="33343">
                    <a:moveTo>
                      <a:pt x="0" y="0"/>
                    </a:moveTo>
                    <a:lnTo>
                      <a:pt x="320831" y="0"/>
                    </a:lnTo>
                    <a:lnTo>
                      <a:pt x="320831" y="33344"/>
                    </a:lnTo>
                    <a:lnTo>
                      <a:pt x="0" y="33344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48" name="图形 2"/>
              <p:cNvGrpSpPr/>
              <p:nvPr/>
            </p:nvGrpSpPr>
            <p:grpSpPr>
              <a:xfrm>
                <a:off x="1280139" y="3301072"/>
                <a:ext cx="137895" cy="137970"/>
                <a:chOff x="1280139" y="3301072"/>
                <a:chExt cx="137895" cy="137970"/>
              </a:xfrm>
            </p:grpSpPr>
            <p:sp>
              <p:nvSpPr>
                <p:cNvPr id="259" name="任意多边形: 形状 258"/>
                <p:cNvSpPr/>
                <p:nvPr/>
              </p:nvSpPr>
              <p:spPr>
                <a:xfrm rot="-514799">
                  <a:off x="1293080" y="3313906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/>
                <p:cNvSpPr/>
                <p:nvPr/>
              </p:nvSpPr>
              <p:spPr>
                <a:xfrm>
                  <a:off x="1280139" y="3301072"/>
                  <a:ext cx="137895" cy="137970"/>
                </a:xfrm>
                <a:custGeom>
                  <a:avLst/>
                  <a:gdLst>
                    <a:gd name="connsiteX0" fmla="*/ 21812 w 137895"/>
                    <a:gd name="connsiteY0" fmla="*/ 137970 h 137970"/>
                    <a:gd name="connsiteX1" fmla="*/ 16797 w 137895"/>
                    <a:gd name="connsiteY1" fmla="*/ 133633 h 137970"/>
                    <a:gd name="connsiteX2" fmla="*/ 58 w 137895"/>
                    <a:gd name="connsiteY2" fmla="*/ 22623 h 137970"/>
                    <a:gd name="connsiteX3" fmla="*/ 1006 w 137895"/>
                    <a:gd name="connsiteY3" fmla="*/ 18828 h 137970"/>
                    <a:gd name="connsiteX4" fmla="*/ 4327 w 137895"/>
                    <a:gd name="connsiteY4" fmla="*/ 16794 h 137970"/>
                    <a:gd name="connsiteX5" fmla="*/ 115337 w 137895"/>
                    <a:gd name="connsiteY5" fmla="*/ 55 h 137970"/>
                    <a:gd name="connsiteX6" fmla="*/ 121098 w 137895"/>
                    <a:gd name="connsiteY6" fmla="*/ 4324 h 137970"/>
                    <a:gd name="connsiteX7" fmla="*/ 137837 w 137895"/>
                    <a:gd name="connsiteY7" fmla="*/ 115335 h 137970"/>
                    <a:gd name="connsiteX8" fmla="*/ 136889 w 137895"/>
                    <a:gd name="connsiteY8" fmla="*/ 119130 h 137970"/>
                    <a:gd name="connsiteX9" fmla="*/ 133568 w 137895"/>
                    <a:gd name="connsiteY9" fmla="*/ 121163 h 137970"/>
                    <a:gd name="connsiteX10" fmla="*/ 22558 w 137895"/>
                    <a:gd name="connsiteY10" fmla="*/ 137902 h 137970"/>
                    <a:gd name="connsiteX11" fmla="*/ 21812 w 137895"/>
                    <a:gd name="connsiteY11" fmla="*/ 137902 h 137970"/>
                    <a:gd name="connsiteX12" fmla="*/ 10833 w 137895"/>
                    <a:gd name="connsiteY12" fmla="*/ 26147 h 137970"/>
                    <a:gd name="connsiteX13" fmla="*/ 26082 w 137895"/>
                    <a:gd name="connsiteY13" fmla="*/ 127059 h 137970"/>
                    <a:gd name="connsiteX14" fmla="*/ 126994 w 137895"/>
                    <a:gd name="connsiteY14" fmla="*/ 111810 h 137970"/>
                    <a:gd name="connsiteX15" fmla="*/ 111745 w 137895"/>
                    <a:gd name="connsiteY15" fmla="*/ 10898 h 137970"/>
                    <a:gd name="connsiteX16" fmla="*/ 10833 w 137895"/>
                    <a:gd name="connsiteY16" fmla="*/ 26147 h 137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7895" h="137970">
                      <a:moveTo>
                        <a:pt x="21812" y="137970"/>
                      </a:moveTo>
                      <a:cubicBezTo>
                        <a:pt x="19373" y="137970"/>
                        <a:pt x="17204" y="136140"/>
                        <a:pt x="16797" y="133633"/>
                      </a:cubicBezTo>
                      <a:lnTo>
                        <a:pt x="58" y="22623"/>
                      </a:lnTo>
                      <a:cubicBezTo>
                        <a:pt x="-146" y="21267"/>
                        <a:pt x="193" y="19912"/>
                        <a:pt x="1006" y="18828"/>
                      </a:cubicBezTo>
                      <a:cubicBezTo>
                        <a:pt x="1820" y="17743"/>
                        <a:pt x="2972" y="16998"/>
                        <a:pt x="4327" y="16794"/>
                      </a:cubicBezTo>
                      <a:lnTo>
                        <a:pt x="115337" y="55"/>
                      </a:lnTo>
                      <a:cubicBezTo>
                        <a:pt x="118116" y="-352"/>
                        <a:pt x="120691" y="1546"/>
                        <a:pt x="121098" y="4324"/>
                      </a:cubicBezTo>
                      <a:lnTo>
                        <a:pt x="137837" y="115335"/>
                      </a:lnTo>
                      <a:cubicBezTo>
                        <a:pt x="138041" y="116690"/>
                        <a:pt x="137702" y="118045"/>
                        <a:pt x="136889" y="119130"/>
                      </a:cubicBezTo>
                      <a:cubicBezTo>
                        <a:pt x="136075" y="120214"/>
                        <a:pt x="134923" y="120959"/>
                        <a:pt x="133568" y="121163"/>
                      </a:cubicBezTo>
                      <a:lnTo>
                        <a:pt x="22558" y="137902"/>
                      </a:lnTo>
                      <a:cubicBezTo>
                        <a:pt x="22558" y="137902"/>
                        <a:pt x="22016" y="137902"/>
                        <a:pt x="21812" y="137902"/>
                      </a:cubicBezTo>
                      <a:close/>
                      <a:moveTo>
                        <a:pt x="10833" y="26147"/>
                      </a:moveTo>
                      <a:lnTo>
                        <a:pt x="26082" y="127059"/>
                      </a:lnTo>
                      <a:lnTo>
                        <a:pt x="126994" y="111810"/>
                      </a:lnTo>
                      <a:lnTo>
                        <a:pt x="111745" y="10898"/>
                      </a:lnTo>
                      <a:lnTo>
                        <a:pt x="10833" y="2614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9" name="图形 2"/>
              <p:cNvGrpSpPr/>
              <p:nvPr/>
            </p:nvGrpSpPr>
            <p:grpSpPr>
              <a:xfrm>
                <a:off x="1447402" y="3275926"/>
                <a:ext cx="137957" cy="137905"/>
                <a:chOff x="1447402" y="3275926"/>
                <a:chExt cx="137957" cy="137905"/>
              </a:xfrm>
            </p:grpSpPr>
            <p:sp>
              <p:nvSpPr>
                <p:cNvPr id="257" name="任意多边形: 形状 256"/>
                <p:cNvSpPr/>
                <p:nvPr/>
              </p:nvSpPr>
              <p:spPr>
                <a:xfrm rot="-514799">
                  <a:off x="1460400" y="3288682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/>
                <p:cNvSpPr/>
                <p:nvPr/>
              </p:nvSpPr>
              <p:spPr>
                <a:xfrm>
                  <a:off x="1447402" y="3275926"/>
                  <a:ext cx="137957" cy="137905"/>
                </a:xfrm>
                <a:custGeom>
                  <a:avLst/>
                  <a:gdLst>
                    <a:gd name="connsiteX0" fmla="*/ 21877 w 137957"/>
                    <a:gd name="connsiteY0" fmla="*/ 137905 h 137905"/>
                    <a:gd name="connsiteX1" fmla="*/ 18828 w 137957"/>
                    <a:gd name="connsiteY1" fmla="*/ 136889 h 137905"/>
                    <a:gd name="connsiteX2" fmla="*/ 16794 w 137957"/>
                    <a:gd name="connsiteY2" fmla="*/ 133568 h 137905"/>
                    <a:gd name="connsiteX3" fmla="*/ 55 w 137957"/>
                    <a:gd name="connsiteY3" fmla="*/ 22558 h 137905"/>
                    <a:gd name="connsiteX4" fmla="*/ 4324 w 137957"/>
                    <a:gd name="connsiteY4" fmla="*/ 16797 h 137905"/>
                    <a:gd name="connsiteX5" fmla="*/ 115334 w 137957"/>
                    <a:gd name="connsiteY5" fmla="*/ 58 h 137905"/>
                    <a:gd name="connsiteX6" fmla="*/ 119130 w 137957"/>
                    <a:gd name="connsiteY6" fmla="*/ 1006 h 137905"/>
                    <a:gd name="connsiteX7" fmla="*/ 121163 w 137957"/>
                    <a:gd name="connsiteY7" fmla="*/ 4327 h 137905"/>
                    <a:gd name="connsiteX8" fmla="*/ 137902 w 137957"/>
                    <a:gd name="connsiteY8" fmla="*/ 115337 h 137905"/>
                    <a:gd name="connsiteX9" fmla="*/ 133633 w 137957"/>
                    <a:gd name="connsiteY9" fmla="*/ 121098 h 137905"/>
                    <a:gd name="connsiteX10" fmla="*/ 22623 w 137957"/>
                    <a:gd name="connsiteY10" fmla="*/ 137837 h 137905"/>
                    <a:gd name="connsiteX11" fmla="*/ 21877 w 137957"/>
                    <a:gd name="connsiteY11" fmla="*/ 137837 h 137905"/>
                    <a:gd name="connsiteX12" fmla="*/ 10898 w 137957"/>
                    <a:gd name="connsiteY12" fmla="*/ 26082 h 137905"/>
                    <a:gd name="connsiteX13" fmla="*/ 26147 w 137957"/>
                    <a:gd name="connsiteY13" fmla="*/ 126994 h 137905"/>
                    <a:gd name="connsiteX14" fmla="*/ 127059 w 137957"/>
                    <a:gd name="connsiteY14" fmla="*/ 111745 h 137905"/>
                    <a:gd name="connsiteX15" fmla="*/ 111810 w 137957"/>
                    <a:gd name="connsiteY15" fmla="*/ 10833 h 137905"/>
                    <a:gd name="connsiteX16" fmla="*/ 10898 w 137957"/>
                    <a:gd name="connsiteY16" fmla="*/ 26082 h 137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7957" h="137905">
                      <a:moveTo>
                        <a:pt x="21877" y="137905"/>
                      </a:moveTo>
                      <a:cubicBezTo>
                        <a:pt x="20793" y="137905"/>
                        <a:pt x="19709" y="137566"/>
                        <a:pt x="18828" y="136889"/>
                      </a:cubicBezTo>
                      <a:cubicBezTo>
                        <a:pt x="17743" y="136075"/>
                        <a:pt x="16998" y="134923"/>
                        <a:pt x="16794" y="133568"/>
                      </a:cubicBezTo>
                      <a:lnTo>
                        <a:pt x="55" y="22558"/>
                      </a:lnTo>
                      <a:cubicBezTo>
                        <a:pt x="-352" y="19779"/>
                        <a:pt x="1546" y="17204"/>
                        <a:pt x="4324" y="16797"/>
                      </a:cubicBezTo>
                      <a:lnTo>
                        <a:pt x="115334" y="58"/>
                      </a:lnTo>
                      <a:cubicBezTo>
                        <a:pt x="116690" y="-146"/>
                        <a:pt x="118045" y="193"/>
                        <a:pt x="119130" y="1006"/>
                      </a:cubicBezTo>
                      <a:cubicBezTo>
                        <a:pt x="120214" y="1820"/>
                        <a:pt x="120960" y="2972"/>
                        <a:pt x="121163" y="4327"/>
                      </a:cubicBezTo>
                      <a:lnTo>
                        <a:pt x="137902" y="115337"/>
                      </a:lnTo>
                      <a:cubicBezTo>
                        <a:pt x="138309" y="118116"/>
                        <a:pt x="136411" y="120691"/>
                        <a:pt x="133633" y="121098"/>
                      </a:cubicBezTo>
                      <a:lnTo>
                        <a:pt x="22623" y="137837"/>
                      </a:lnTo>
                      <a:cubicBezTo>
                        <a:pt x="22623" y="137837"/>
                        <a:pt x="22148" y="137837"/>
                        <a:pt x="21877" y="137837"/>
                      </a:cubicBezTo>
                      <a:close/>
                      <a:moveTo>
                        <a:pt x="10898" y="26082"/>
                      </a:moveTo>
                      <a:lnTo>
                        <a:pt x="26147" y="126994"/>
                      </a:lnTo>
                      <a:lnTo>
                        <a:pt x="127059" y="111745"/>
                      </a:lnTo>
                      <a:lnTo>
                        <a:pt x="111810" y="10833"/>
                      </a:lnTo>
                      <a:lnTo>
                        <a:pt x="10898" y="2608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0" name="图形 2"/>
              <p:cNvGrpSpPr/>
              <p:nvPr/>
            </p:nvGrpSpPr>
            <p:grpSpPr>
              <a:xfrm>
                <a:off x="1618319" y="3250024"/>
                <a:ext cx="137895" cy="137986"/>
                <a:chOff x="1618319" y="3250024"/>
                <a:chExt cx="137895" cy="137986"/>
              </a:xfrm>
            </p:grpSpPr>
            <p:sp>
              <p:nvSpPr>
                <p:cNvPr id="255" name="任意多边形: 形状 254"/>
                <p:cNvSpPr/>
                <p:nvPr/>
              </p:nvSpPr>
              <p:spPr>
                <a:xfrm rot="-514799">
                  <a:off x="1631326" y="3262929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/>
                <p:cNvSpPr/>
                <p:nvPr/>
              </p:nvSpPr>
              <p:spPr>
                <a:xfrm>
                  <a:off x="1618319" y="3250024"/>
                  <a:ext cx="137895" cy="137986"/>
                </a:xfrm>
                <a:custGeom>
                  <a:avLst/>
                  <a:gdLst>
                    <a:gd name="connsiteX0" fmla="*/ 21812 w 137895"/>
                    <a:gd name="connsiteY0" fmla="*/ 137986 h 137986"/>
                    <a:gd name="connsiteX1" fmla="*/ 16797 w 137895"/>
                    <a:gd name="connsiteY1" fmla="*/ 133649 h 137986"/>
                    <a:gd name="connsiteX2" fmla="*/ 58 w 137895"/>
                    <a:gd name="connsiteY2" fmla="*/ 22639 h 137986"/>
                    <a:gd name="connsiteX3" fmla="*/ 1006 w 137895"/>
                    <a:gd name="connsiteY3" fmla="*/ 18843 h 137986"/>
                    <a:gd name="connsiteX4" fmla="*/ 4327 w 137895"/>
                    <a:gd name="connsiteY4" fmla="*/ 16810 h 137986"/>
                    <a:gd name="connsiteX5" fmla="*/ 115337 w 137895"/>
                    <a:gd name="connsiteY5" fmla="*/ 71 h 137986"/>
                    <a:gd name="connsiteX6" fmla="*/ 121098 w 137895"/>
                    <a:gd name="connsiteY6" fmla="*/ 4340 h 137986"/>
                    <a:gd name="connsiteX7" fmla="*/ 137837 w 137895"/>
                    <a:gd name="connsiteY7" fmla="*/ 115350 h 137986"/>
                    <a:gd name="connsiteX8" fmla="*/ 136889 w 137895"/>
                    <a:gd name="connsiteY8" fmla="*/ 119146 h 137986"/>
                    <a:gd name="connsiteX9" fmla="*/ 133568 w 137895"/>
                    <a:gd name="connsiteY9" fmla="*/ 121179 h 137986"/>
                    <a:gd name="connsiteX10" fmla="*/ 22558 w 137895"/>
                    <a:gd name="connsiteY10" fmla="*/ 137918 h 137986"/>
                    <a:gd name="connsiteX11" fmla="*/ 21812 w 137895"/>
                    <a:gd name="connsiteY11" fmla="*/ 137918 h 137986"/>
                    <a:gd name="connsiteX12" fmla="*/ 10833 w 137895"/>
                    <a:gd name="connsiteY12" fmla="*/ 26163 h 137986"/>
                    <a:gd name="connsiteX13" fmla="*/ 26082 w 137895"/>
                    <a:gd name="connsiteY13" fmla="*/ 127075 h 137986"/>
                    <a:gd name="connsiteX14" fmla="*/ 126994 w 137895"/>
                    <a:gd name="connsiteY14" fmla="*/ 111826 h 137986"/>
                    <a:gd name="connsiteX15" fmla="*/ 111745 w 137895"/>
                    <a:gd name="connsiteY15" fmla="*/ 10914 h 137986"/>
                    <a:gd name="connsiteX16" fmla="*/ 10833 w 137895"/>
                    <a:gd name="connsiteY16" fmla="*/ 26163 h 137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7895" h="137986">
                      <a:moveTo>
                        <a:pt x="21812" y="137986"/>
                      </a:moveTo>
                      <a:cubicBezTo>
                        <a:pt x="19373" y="137986"/>
                        <a:pt x="17204" y="136156"/>
                        <a:pt x="16797" y="133649"/>
                      </a:cubicBezTo>
                      <a:lnTo>
                        <a:pt x="58" y="22639"/>
                      </a:lnTo>
                      <a:cubicBezTo>
                        <a:pt x="-146" y="21283"/>
                        <a:pt x="193" y="19928"/>
                        <a:pt x="1006" y="18843"/>
                      </a:cubicBezTo>
                      <a:cubicBezTo>
                        <a:pt x="1820" y="17759"/>
                        <a:pt x="2972" y="17014"/>
                        <a:pt x="4327" y="16810"/>
                      </a:cubicBezTo>
                      <a:lnTo>
                        <a:pt x="115337" y="71"/>
                      </a:lnTo>
                      <a:cubicBezTo>
                        <a:pt x="118116" y="-404"/>
                        <a:pt x="120691" y="1562"/>
                        <a:pt x="121098" y="4340"/>
                      </a:cubicBezTo>
                      <a:lnTo>
                        <a:pt x="137837" y="115350"/>
                      </a:lnTo>
                      <a:cubicBezTo>
                        <a:pt x="138041" y="116706"/>
                        <a:pt x="137702" y="118061"/>
                        <a:pt x="136889" y="119146"/>
                      </a:cubicBezTo>
                      <a:cubicBezTo>
                        <a:pt x="136075" y="120230"/>
                        <a:pt x="134923" y="120975"/>
                        <a:pt x="133568" y="121179"/>
                      </a:cubicBezTo>
                      <a:lnTo>
                        <a:pt x="22558" y="137918"/>
                      </a:lnTo>
                      <a:cubicBezTo>
                        <a:pt x="22558" y="137918"/>
                        <a:pt x="22016" y="137918"/>
                        <a:pt x="21812" y="137918"/>
                      </a:cubicBezTo>
                      <a:close/>
                      <a:moveTo>
                        <a:pt x="10833" y="26163"/>
                      </a:moveTo>
                      <a:lnTo>
                        <a:pt x="26082" y="127075"/>
                      </a:lnTo>
                      <a:lnTo>
                        <a:pt x="126994" y="111826"/>
                      </a:lnTo>
                      <a:lnTo>
                        <a:pt x="111745" y="10914"/>
                      </a:lnTo>
                      <a:lnTo>
                        <a:pt x="10833" y="2616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1" name="图形 2"/>
              <p:cNvGrpSpPr/>
              <p:nvPr/>
            </p:nvGrpSpPr>
            <p:grpSpPr>
              <a:xfrm>
                <a:off x="1788565" y="3224488"/>
                <a:ext cx="137957" cy="137905"/>
                <a:chOff x="1788565" y="3224488"/>
                <a:chExt cx="137957" cy="137905"/>
              </a:xfrm>
            </p:grpSpPr>
            <p:sp>
              <p:nvSpPr>
                <p:cNvPr id="253" name="任意多边形: 形状 252"/>
                <p:cNvSpPr/>
                <p:nvPr/>
              </p:nvSpPr>
              <p:spPr>
                <a:xfrm rot="-514799">
                  <a:off x="1801457" y="3237218"/>
                  <a:ext cx="112229" cy="112229"/>
                </a:xfrm>
                <a:custGeom>
                  <a:avLst/>
                  <a:gdLst>
                    <a:gd name="connsiteX0" fmla="*/ 0 w 112229"/>
                    <a:gd name="connsiteY0" fmla="*/ 0 h 112229"/>
                    <a:gd name="connsiteX1" fmla="*/ 112230 w 112229"/>
                    <a:gd name="connsiteY1" fmla="*/ 0 h 112229"/>
                    <a:gd name="connsiteX2" fmla="*/ 112230 w 112229"/>
                    <a:gd name="connsiteY2" fmla="*/ 112230 h 112229"/>
                    <a:gd name="connsiteX3" fmla="*/ 0 w 112229"/>
                    <a:gd name="connsiteY3" fmla="*/ 112230 h 11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229" h="112229">
                      <a:moveTo>
                        <a:pt x="0" y="0"/>
                      </a:moveTo>
                      <a:lnTo>
                        <a:pt x="112230" y="0"/>
                      </a:lnTo>
                      <a:lnTo>
                        <a:pt x="112230" y="112230"/>
                      </a:lnTo>
                      <a:lnTo>
                        <a:pt x="0" y="1122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/>
                <p:cNvSpPr/>
                <p:nvPr/>
              </p:nvSpPr>
              <p:spPr>
                <a:xfrm>
                  <a:off x="1788565" y="3224488"/>
                  <a:ext cx="137957" cy="137905"/>
                </a:xfrm>
                <a:custGeom>
                  <a:avLst/>
                  <a:gdLst>
                    <a:gd name="connsiteX0" fmla="*/ 21809 w 137957"/>
                    <a:gd name="connsiteY0" fmla="*/ 137905 h 137905"/>
                    <a:gd name="connsiteX1" fmla="*/ 16794 w 137957"/>
                    <a:gd name="connsiteY1" fmla="*/ 133568 h 137905"/>
                    <a:gd name="connsiteX2" fmla="*/ 55 w 137957"/>
                    <a:gd name="connsiteY2" fmla="*/ 22558 h 137905"/>
                    <a:gd name="connsiteX3" fmla="*/ 4324 w 137957"/>
                    <a:gd name="connsiteY3" fmla="*/ 16797 h 137905"/>
                    <a:gd name="connsiteX4" fmla="*/ 115334 w 137957"/>
                    <a:gd name="connsiteY4" fmla="*/ 58 h 137905"/>
                    <a:gd name="connsiteX5" fmla="*/ 119130 w 137957"/>
                    <a:gd name="connsiteY5" fmla="*/ 1007 h 137905"/>
                    <a:gd name="connsiteX6" fmla="*/ 121163 w 137957"/>
                    <a:gd name="connsiteY6" fmla="*/ 4327 h 137905"/>
                    <a:gd name="connsiteX7" fmla="*/ 137902 w 137957"/>
                    <a:gd name="connsiteY7" fmla="*/ 115337 h 137905"/>
                    <a:gd name="connsiteX8" fmla="*/ 133633 w 137957"/>
                    <a:gd name="connsiteY8" fmla="*/ 121098 h 137905"/>
                    <a:gd name="connsiteX9" fmla="*/ 22623 w 137957"/>
                    <a:gd name="connsiteY9" fmla="*/ 137838 h 137905"/>
                    <a:gd name="connsiteX10" fmla="*/ 21877 w 137957"/>
                    <a:gd name="connsiteY10" fmla="*/ 137838 h 137905"/>
                    <a:gd name="connsiteX11" fmla="*/ 10831 w 137957"/>
                    <a:gd name="connsiteY11" fmla="*/ 26082 h 137905"/>
                    <a:gd name="connsiteX12" fmla="*/ 26079 w 137957"/>
                    <a:gd name="connsiteY12" fmla="*/ 126994 h 137905"/>
                    <a:gd name="connsiteX13" fmla="*/ 126991 w 137957"/>
                    <a:gd name="connsiteY13" fmla="*/ 111745 h 137905"/>
                    <a:gd name="connsiteX14" fmla="*/ 111743 w 137957"/>
                    <a:gd name="connsiteY14" fmla="*/ 10766 h 137905"/>
                    <a:gd name="connsiteX15" fmla="*/ 10831 w 137957"/>
                    <a:gd name="connsiteY15" fmla="*/ 26014 h 137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7957" h="137905">
                      <a:moveTo>
                        <a:pt x="21809" y="137905"/>
                      </a:moveTo>
                      <a:cubicBezTo>
                        <a:pt x="19370" y="137905"/>
                        <a:pt x="17201" y="136075"/>
                        <a:pt x="16794" y="133568"/>
                      </a:cubicBezTo>
                      <a:lnTo>
                        <a:pt x="55" y="22558"/>
                      </a:lnTo>
                      <a:cubicBezTo>
                        <a:pt x="-352" y="19779"/>
                        <a:pt x="1546" y="17204"/>
                        <a:pt x="4324" y="16797"/>
                      </a:cubicBezTo>
                      <a:lnTo>
                        <a:pt x="115334" y="58"/>
                      </a:lnTo>
                      <a:cubicBezTo>
                        <a:pt x="116690" y="-146"/>
                        <a:pt x="118045" y="193"/>
                        <a:pt x="119130" y="1007"/>
                      </a:cubicBezTo>
                      <a:cubicBezTo>
                        <a:pt x="120214" y="1820"/>
                        <a:pt x="120959" y="3040"/>
                        <a:pt x="121163" y="4327"/>
                      </a:cubicBezTo>
                      <a:lnTo>
                        <a:pt x="137902" y="115337"/>
                      </a:lnTo>
                      <a:cubicBezTo>
                        <a:pt x="138309" y="118116"/>
                        <a:pt x="136411" y="120691"/>
                        <a:pt x="133633" y="121098"/>
                      </a:cubicBezTo>
                      <a:lnTo>
                        <a:pt x="22623" y="137838"/>
                      </a:lnTo>
                      <a:cubicBezTo>
                        <a:pt x="22623" y="137838"/>
                        <a:pt x="22081" y="137838"/>
                        <a:pt x="21877" y="137838"/>
                      </a:cubicBezTo>
                      <a:close/>
                      <a:moveTo>
                        <a:pt x="10831" y="26082"/>
                      </a:moveTo>
                      <a:lnTo>
                        <a:pt x="26079" y="126994"/>
                      </a:lnTo>
                      <a:lnTo>
                        <a:pt x="126991" y="111745"/>
                      </a:lnTo>
                      <a:lnTo>
                        <a:pt x="111743" y="10766"/>
                      </a:lnTo>
                      <a:lnTo>
                        <a:pt x="10831" y="26014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2" name="任意多边形: 形状 251"/>
              <p:cNvSpPr/>
              <p:nvPr/>
            </p:nvSpPr>
            <p:spPr>
              <a:xfrm>
                <a:off x="1634236" y="3222173"/>
                <a:ext cx="139880" cy="133103"/>
              </a:xfrm>
              <a:custGeom>
                <a:avLst/>
                <a:gdLst>
                  <a:gd name="connsiteX0" fmla="*/ 59910 w 139880"/>
                  <a:gd name="connsiteY0" fmla="*/ 133103 h 133103"/>
                  <a:gd name="connsiteX1" fmla="*/ 0 w 139880"/>
                  <a:gd name="connsiteY1" fmla="*/ 85799 h 133103"/>
                  <a:gd name="connsiteX2" fmla="*/ 25821 w 139880"/>
                  <a:gd name="connsiteY2" fmla="*/ 53065 h 133103"/>
                  <a:gd name="connsiteX3" fmla="*/ 51913 w 139880"/>
                  <a:gd name="connsiteY3" fmla="*/ 73668 h 133103"/>
                  <a:gd name="connsiteX4" fmla="*/ 106334 w 139880"/>
                  <a:gd name="connsiteY4" fmla="*/ 0 h 133103"/>
                  <a:gd name="connsiteX5" fmla="*/ 139881 w 139880"/>
                  <a:gd name="connsiteY5" fmla="*/ 24737 h 133103"/>
                  <a:gd name="connsiteX6" fmla="*/ 59910 w 139880"/>
                  <a:gd name="connsiteY6" fmla="*/ 133103 h 13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880" h="133103">
                    <a:moveTo>
                      <a:pt x="59910" y="133103"/>
                    </a:moveTo>
                    <a:lnTo>
                      <a:pt x="0" y="85799"/>
                    </a:lnTo>
                    <a:lnTo>
                      <a:pt x="25821" y="53065"/>
                    </a:lnTo>
                    <a:lnTo>
                      <a:pt x="51913" y="73668"/>
                    </a:lnTo>
                    <a:lnTo>
                      <a:pt x="106334" y="0"/>
                    </a:lnTo>
                    <a:lnTo>
                      <a:pt x="139881" y="24737"/>
                    </a:lnTo>
                    <a:lnTo>
                      <a:pt x="59910" y="133103"/>
                    </a:lnTo>
                    <a:close/>
                  </a:path>
                </a:pathLst>
              </a:custGeom>
              <a:solidFill>
                <a:srgbClr val="E2795D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2"/>
            <p:cNvGrpSpPr/>
            <p:nvPr/>
          </p:nvGrpSpPr>
          <p:grpSpPr>
            <a:xfrm>
              <a:off x="1253321" y="1271992"/>
              <a:ext cx="1999455" cy="3110567"/>
              <a:chOff x="1253321" y="1271992"/>
              <a:chExt cx="1999455" cy="3110567"/>
            </a:xfrm>
          </p:grpSpPr>
          <p:grpSp>
            <p:nvGrpSpPr>
              <p:cNvPr id="47" name="图形 2"/>
              <p:cNvGrpSpPr/>
              <p:nvPr/>
            </p:nvGrpSpPr>
            <p:grpSpPr>
              <a:xfrm>
                <a:off x="1258509" y="1293983"/>
                <a:ext cx="1989234" cy="3083426"/>
                <a:chOff x="1258509" y="1293983"/>
                <a:chExt cx="1989234" cy="3083426"/>
              </a:xfrm>
            </p:grpSpPr>
            <p:sp>
              <p:nvSpPr>
                <p:cNvPr id="122" name="任意多边形: 形状 121"/>
                <p:cNvSpPr/>
                <p:nvPr/>
              </p:nvSpPr>
              <p:spPr>
                <a:xfrm>
                  <a:off x="3098511" y="2287737"/>
                  <a:ext cx="149233" cy="136898"/>
                </a:xfrm>
                <a:custGeom>
                  <a:avLst/>
                  <a:gdLst>
                    <a:gd name="connsiteX0" fmla="*/ 133239 w 149233"/>
                    <a:gd name="connsiteY0" fmla="*/ 0 h 136898"/>
                    <a:gd name="connsiteX1" fmla="*/ 149233 w 149233"/>
                    <a:gd name="connsiteY1" fmla="*/ 87493 h 136898"/>
                    <a:gd name="connsiteX2" fmla="*/ 90882 w 149233"/>
                    <a:gd name="connsiteY2" fmla="*/ 136899 h 136898"/>
                    <a:gd name="connsiteX3" fmla="*/ 89662 w 149233"/>
                    <a:gd name="connsiteY3" fmla="*/ 135476 h 136898"/>
                    <a:gd name="connsiteX4" fmla="*/ 610 w 149233"/>
                    <a:gd name="connsiteY4" fmla="*/ 29142 h 136898"/>
                    <a:gd name="connsiteX5" fmla="*/ 0 w 149233"/>
                    <a:gd name="connsiteY5" fmla="*/ 25008 h 136898"/>
                    <a:gd name="connsiteX6" fmla="*/ 133239 w 149233"/>
                    <a:gd name="connsiteY6" fmla="*/ 0 h 13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9233" h="136898">
                      <a:moveTo>
                        <a:pt x="133239" y="0"/>
                      </a:moveTo>
                      <a:cubicBezTo>
                        <a:pt x="142930" y="33344"/>
                        <a:pt x="146251" y="51100"/>
                        <a:pt x="149233" y="87493"/>
                      </a:cubicBezTo>
                      <a:cubicBezTo>
                        <a:pt x="127411" y="105114"/>
                        <a:pt x="108367" y="121379"/>
                        <a:pt x="90882" y="136899"/>
                      </a:cubicBezTo>
                      <a:lnTo>
                        <a:pt x="89662" y="135476"/>
                      </a:lnTo>
                      <a:cubicBezTo>
                        <a:pt x="61130" y="89933"/>
                        <a:pt x="42696" y="68110"/>
                        <a:pt x="610" y="29142"/>
                      </a:cubicBezTo>
                      <a:lnTo>
                        <a:pt x="0" y="25008"/>
                      </a:lnTo>
                      <a:cubicBezTo>
                        <a:pt x="40053" y="18434"/>
                        <a:pt x="82275" y="11182"/>
                        <a:pt x="133239" y="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/>
                <p:cNvSpPr/>
                <p:nvPr/>
              </p:nvSpPr>
              <p:spPr>
                <a:xfrm>
                  <a:off x="2894111" y="2312745"/>
                  <a:ext cx="295281" cy="280642"/>
                </a:xfrm>
                <a:custGeom>
                  <a:avLst/>
                  <a:gdLst>
                    <a:gd name="connsiteX0" fmla="*/ 294061 w 295281"/>
                    <a:gd name="connsiteY0" fmla="*/ 110400 h 280642"/>
                    <a:gd name="connsiteX1" fmla="*/ 295281 w 295281"/>
                    <a:gd name="connsiteY1" fmla="*/ 111823 h 280642"/>
                    <a:gd name="connsiteX2" fmla="*/ 106198 w 295281"/>
                    <a:gd name="connsiteY2" fmla="*/ 280642 h 280642"/>
                    <a:gd name="connsiteX3" fmla="*/ 122463 w 295281"/>
                    <a:gd name="connsiteY3" fmla="*/ 210973 h 280642"/>
                    <a:gd name="connsiteX4" fmla="*/ 120159 w 295281"/>
                    <a:gd name="connsiteY4" fmla="*/ 195589 h 280642"/>
                    <a:gd name="connsiteX5" fmla="*/ 64180 w 295281"/>
                    <a:gd name="connsiteY5" fmla="*/ 153977 h 280642"/>
                    <a:gd name="connsiteX6" fmla="*/ 71838 w 295281"/>
                    <a:gd name="connsiteY6" fmla="*/ 84579 h 280642"/>
                    <a:gd name="connsiteX7" fmla="*/ 62147 w 295281"/>
                    <a:gd name="connsiteY7" fmla="*/ 72312 h 280642"/>
                    <a:gd name="connsiteX8" fmla="*/ 0 w 295281"/>
                    <a:gd name="connsiteY8" fmla="*/ 36868 h 280642"/>
                    <a:gd name="connsiteX9" fmla="*/ 204399 w 295281"/>
                    <a:gd name="connsiteY9" fmla="*/ 0 h 280642"/>
                    <a:gd name="connsiteX10" fmla="*/ 205009 w 295281"/>
                    <a:gd name="connsiteY10" fmla="*/ 4134 h 280642"/>
                    <a:gd name="connsiteX11" fmla="*/ 294061 w 295281"/>
                    <a:gd name="connsiteY11" fmla="*/ 110468 h 280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5281" h="280642">
                      <a:moveTo>
                        <a:pt x="294061" y="110400"/>
                      </a:moveTo>
                      <a:lnTo>
                        <a:pt x="295281" y="111823"/>
                      </a:lnTo>
                      <a:cubicBezTo>
                        <a:pt x="230695" y="169226"/>
                        <a:pt x="187050" y="217073"/>
                        <a:pt x="106198" y="280642"/>
                      </a:cubicBezTo>
                      <a:cubicBezTo>
                        <a:pt x="106198" y="280642"/>
                        <a:pt x="86206" y="240861"/>
                        <a:pt x="122463" y="210973"/>
                      </a:cubicBezTo>
                      <a:cubicBezTo>
                        <a:pt x="128427" y="206094"/>
                        <a:pt x="127207" y="196741"/>
                        <a:pt x="120159" y="195589"/>
                      </a:cubicBezTo>
                      <a:cubicBezTo>
                        <a:pt x="100980" y="192065"/>
                        <a:pt x="76379" y="181764"/>
                        <a:pt x="64180" y="153977"/>
                      </a:cubicBezTo>
                      <a:cubicBezTo>
                        <a:pt x="52049" y="126055"/>
                        <a:pt x="61266" y="101047"/>
                        <a:pt x="71838" y="84579"/>
                      </a:cubicBezTo>
                      <a:cubicBezTo>
                        <a:pt x="75633" y="78615"/>
                        <a:pt x="69669" y="71364"/>
                        <a:pt x="62147" y="72312"/>
                      </a:cubicBezTo>
                      <a:cubicBezTo>
                        <a:pt x="15520" y="78480"/>
                        <a:pt x="0" y="36868"/>
                        <a:pt x="0" y="36868"/>
                      </a:cubicBezTo>
                      <a:cubicBezTo>
                        <a:pt x="81461" y="18637"/>
                        <a:pt x="140287" y="10437"/>
                        <a:pt x="204399" y="0"/>
                      </a:cubicBezTo>
                      <a:lnTo>
                        <a:pt x="205009" y="4134"/>
                      </a:lnTo>
                      <a:cubicBezTo>
                        <a:pt x="247096" y="43103"/>
                        <a:pt x="265597" y="64925"/>
                        <a:pt x="294061" y="110468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/>
                <p:cNvSpPr/>
                <p:nvPr/>
              </p:nvSpPr>
              <p:spPr>
                <a:xfrm>
                  <a:off x="1580628" y="3165042"/>
                  <a:ext cx="1492525" cy="925219"/>
                </a:xfrm>
                <a:custGeom>
                  <a:avLst/>
                  <a:gdLst>
                    <a:gd name="connsiteX0" fmla="*/ 136695 w 1492525"/>
                    <a:gd name="connsiteY0" fmla="*/ 381893 h 925219"/>
                    <a:gd name="connsiteX1" fmla="*/ 161432 w 1492525"/>
                    <a:gd name="connsiteY1" fmla="*/ 362375 h 925219"/>
                    <a:gd name="connsiteX2" fmla="*/ 387383 w 1492525"/>
                    <a:gd name="connsiteY2" fmla="*/ 520351 h 925219"/>
                    <a:gd name="connsiteX3" fmla="*/ 494937 w 1492525"/>
                    <a:gd name="connsiteY3" fmla="*/ 0 h 925219"/>
                    <a:gd name="connsiteX4" fmla="*/ 834473 w 1492525"/>
                    <a:gd name="connsiteY4" fmla="*/ 68314 h 925219"/>
                    <a:gd name="connsiteX5" fmla="*/ 1164114 w 1492525"/>
                    <a:gd name="connsiteY5" fmla="*/ 5964 h 925219"/>
                    <a:gd name="connsiteX6" fmla="*/ 1167909 w 1492525"/>
                    <a:gd name="connsiteY6" fmla="*/ 50355 h 925219"/>
                    <a:gd name="connsiteX7" fmla="*/ 1419749 w 1492525"/>
                    <a:gd name="connsiteY7" fmla="*/ 502391 h 925219"/>
                    <a:gd name="connsiteX8" fmla="*/ 1444621 w 1492525"/>
                    <a:gd name="connsiteY8" fmla="*/ 830678 h 925219"/>
                    <a:gd name="connsiteX9" fmla="*/ 742100 w 1492525"/>
                    <a:gd name="connsiteY9" fmla="*/ 925219 h 925219"/>
                    <a:gd name="connsiteX10" fmla="*/ 739050 w 1492525"/>
                    <a:gd name="connsiteY10" fmla="*/ 914511 h 925219"/>
                    <a:gd name="connsiteX11" fmla="*/ 739050 w 1492525"/>
                    <a:gd name="connsiteY11" fmla="*/ 693982 h 925219"/>
                    <a:gd name="connsiteX12" fmla="*/ 746302 w 1492525"/>
                    <a:gd name="connsiteY12" fmla="*/ 673718 h 925219"/>
                    <a:gd name="connsiteX13" fmla="*/ 1068963 w 1492525"/>
                    <a:gd name="connsiteY13" fmla="*/ 628311 h 925219"/>
                    <a:gd name="connsiteX14" fmla="*/ 854533 w 1492525"/>
                    <a:gd name="connsiteY14" fmla="*/ 459628 h 925219"/>
                    <a:gd name="connsiteX15" fmla="*/ 690797 w 1492525"/>
                    <a:gd name="connsiteY15" fmla="*/ 694185 h 925219"/>
                    <a:gd name="connsiteX16" fmla="*/ 614554 w 1492525"/>
                    <a:gd name="connsiteY16" fmla="*/ 785067 h 925219"/>
                    <a:gd name="connsiteX17" fmla="*/ 497919 w 1492525"/>
                    <a:gd name="connsiteY17" fmla="*/ 888351 h 925219"/>
                    <a:gd name="connsiteX18" fmla="*/ 421201 w 1492525"/>
                    <a:gd name="connsiteY18" fmla="*/ 907192 h 925219"/>
                    <a:gd name="connsiteX19" fmla="*/ 0 w 1492525"/>
                    <a:gd name="connsiteY19" fmla="*/ 591172 h 925219"/>
                    <a:gd name="connsiteX20" fmla="*/ 5693 w 1492525"/>
                    <a:gd name="connsiteY20" fmla="*/ 559726 h 925219"/>
                    <a:gd name="connsiteX21" fmla="*/ 136628 w 1492525"/>
                    <a:gd name="connsiteY21" fmla="*/ 381826 h 925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92525" h="925219">
                      <a:moveTo>
                        <a:pt x="136695" y="381893"/>
                      </a:moveTo>
                      <a:cubicBezTo>
                        <a:pt x="151605" y="369423"/>
                        <a:pt x="161432" y="362375"/>
                        <a:pt x="161432" y="362375"/>
                      </a:cubicBezTo>
                      <a:lnTo>
                        <a:pt x="387383" y="520351"/>
                      </a:lnTo>
                      <a:lnTo>
                        <a:pt x="494937" y="0"/>
                      </a:lnTo>
                      <a:cubicBezTo>
                        <a:pt x="552814" y="22229"/>
                        <a:pt x="684968" y="65806"/>
                        <a:pt x="834473" y="68314"/>
                      </a:cubicBezTo>
                      <a:cubicBezTo>
                        <a:pt x="968119" y="70618"/>
                        <a:pt x="1094445" y="32056"/>
                        <a:pt x="1164114" y="5964"/>
                      </a:cubicBezTo>
                      <a:lnTo>
                        <a:pt x="1167909" y="50355"/>
                      </a:lnTo>
                      <a:cubicBezTo>
                        <a:pt x="1167909" y="50355"/>
                        <a:pt x="1371563" y="415779"/>
                        <a:pt x="1419749" y="502391"/>
                      </a:cubicBezTo>
                      <a:cubicBezTo>
                        <a:pt x="1467935" y="588936"/>
                        <a:pt x="1542416" y="743049"/>
                        <a:pt x="1444621" y="830678"/>
                      </a:cubicBezTo>
                      <a:cubicBezTo>
                        <a:pt x="1346827" y="918442"/>
                        <a:pt x="742100" y="925219"/>
                        <a:pt x="742100" y="925219"/>
                      </a:cubicBezTo>
                      <a:cubicBezTo>
                        <a:pt x="741016" y="921559"/>
                        <a:pt x="739931" y="918035"/>
                        <a:pt x="739050" y="914511"/>
                      </a:cubicBezTo>
                      <a:cubicBezTo>
                        <a:pt x="710179" y="812718"/>
                        <a:pt x="727732" y="730443"/>
                        <a:pt x="739050" y="693982"/>
                      </a:cubicBezTo>
                      <a:cubicBezTo>
                        <a:pt x="743049" y="680902"/>
                        <a:pt x="746302" y="673718"/>
                        <a:pt x="746302" y="673718"/>
                      </a:cubicBezTo>
                      <a:lnTo>
                        <a:pt x="1068963" y="628311"/>
                      </a:lnTo>
                      <a:lnTo>
                        <a:pt x="854533" y="459628"/>
                      </a:lnTo>
                      <a:cubicBezTo>
                        <a:pt x="854533" y="459628"/>
                        <a:pt x="781204" y="578567"/>
                        <a:pt x="690797" y="694185"/>
                      </a:cubicBezTo>
                      <a:cubicBezTo>
                        <a:pt x="666263" y="725631"/>
                        <a:pt x="640578" y="756671"/>
                        <a:pt x="614554" y="785067"/>
                      </a:cubicBezTo>
                      <a:cubicBezTo>
                        <a:pt x="574636" y="828983"/>
                        <a:pt x="534312" y="866393"/>
                        <a:pt x="497919" y="888351"/>
                      </a:cubicBezTo>
                      <a:cubicBezTo>
                        <a:pt x="469251" y="905701"/>
                        <a:pt x="443091" y="913359"/>
                        <a:pt x="421201" y="907192"/>
                      </a:cubicBezTo>
                      <a:cubicBezTo>
                        <a:pt x="287352" y="868968"/>
                        <a:pt x="0" y="591172"/>
                        <a:pt x="0" y="591172"/>
                      </a:cubicBezTo>
                      <a:cubicBezTo>
                        <a:pt x="881" y="580600"/>
                        <a:pt x="2914" y="570028"/>
                        <a:pt x="5693" y="559726"/>
                      </a:cubicBezTo>
                      <a:cubicBezTo>
                        <a:pt x="27041" y="481925"/>
                        <a:pt x="98404" y="413882"/>
                        <a:pt x="136628" y="381826"/>
                      </a:cubicBezTo>
                      <a:close/>
                    </a:path>
                  </a:pathLst>
                </a:custGeom>
                <a:solidFill>
                  <a:srgbClr val="93B47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/>
                <p:cNvSpPr/>
                <p:nvPr/>
              </p:nvSpPr>
              <p:spPr>
                <a:xfrm>
                  <a:off x="2200739" y="2349410"/>
                  <a:ext cx="819652" cy="485787"/>
                </a:xfrm>
                <a:custGeom>
                  <a:avLst/>
                  <a:gdLst>
                    <a:gd name="connsiteX0" fmla="*/ 813531 w 819652"/>
                    <a:gd name="connsiteY0" fmla="*/ 158925 h 485787"/>
                    <a:gd name="connsiteX1" fmla="*/ 815836 w 819652"/>
                    <a:gd name="connsiteY1" fmla="*/ 174309 h 485787"/>
                    <a:gd name="connsiteX2" fmla="*/ 799570 w 819652"/>
                    <a:gd name="connsiteY2" fmla="*/ 243978 h 485787"/>
                    <a:gd name="connsiteX3" fmla="*/ 552475 w 819652"/>
                    <a:gd name="connsiteY3" fmla="*/ 351396 h 485787"/>
                    <a:gd name="connsiteX4" fmla="*/ 390094 w 819652"/>
                    <a:gd name="connsiteY4" fmla="*/ 422014 h 485787"/>
                    <a:gd name="connsiteX5" fmla="*/ 389823 w 819652"/>
                    <a:gd name="connsiteY5" fmla="*/ 422150 h 485787"/>
                    <a:gd name="connsiteX6" fmla="*/ 357157 w 819652"/>
                    <a:gd name="connsiteY6" fmla="*/ 430757 h 485787"/>
                    <a:gd name="connsiteX7" fmla="*/ 314935 w 819652"/>
                    <a:gd name="connsiteY7" fmla="*/ 317646 h 485787"/>
                    <a:gd name="connsiteX8" fmla="*/ 295281 w 819652"/>
                    <a:gd name="connsiteY8" fmla="*/ 415440 h 485787"/>
                    <a:gd name="connsiteX9" fmla="*/ 253398 w 819652"/>
                    <a:gd name="connsiteY9" fmla="*/ 481314 h 485787"/>
                    <a:gd name="connsiteX10" fmla="*/ 243097 w 819652"/>
                    <a:gd name="connsiteY10" fmla="*/ 485787 h 485787"/>
                    <a:gd name="connsiteX11" fmla="*/ 242962 w 819652"/>
                    <a:gd name="connsiteY11" fmla="*/ 484568 h 485787"/>
                    <a:gd name="connsiteX12" fmla="*/ 34496 w 819652"/>
                    <a:gd name="connsiteY12" fmla="*/ 399717 h 485787"/>
                    <a:gd name="connsiteX13" fmla="*/ 0 w 819652"/>
                    <a:gd name="connsiteY13" fmla="*/ 385621 h 485787"/>
                    <a:gd name="connsiteX14" fmla="*/ 16401 w 819652"/>
                    <a:gd name="connsiteY14" fmla="*/ 338926 h 485787"/>
                    <a:gd name="connsiteX15" fmla="*/ 34835 w 819652"/>
                    <a:gd name="connsiteY15" fmla="*/ 286471 h 485787"/>
                    <a:gd name="connsiteX16" fmla="*/ 345974 w 819652"/>
                    <a:gd name="connsiteY16" fmla="*/ 151131 h 485787"/>
                    <a:gd name="connsiteX17" fmla="*/ 523536 w 819652"/>
                    <a:gd name="connsiteY17" fmla="*/ 73803 h 485787"/>
                    <a:gd name="connsiteX18" fmla="*/ 693304 w 819652"/>
                    <a:gd name="connsiteY18" fmla="*/ 0 h 485787"/>
                    <a:gd name="connsiteX19" fmla="*/ 755451 w 819652"/>
                    <a:gd name="connsiteY19" fmla="*/ 35445 h 485787"/>
                    <a:gd name="connsiteX20" fmla="*/ 765142 w 819652"/>
                    <a:gd name="connsiteY20" fmla="*/ 47711 h 485787"/>
                    <a:gd name="connsiteX21" fmla="*/ 757484 w 819652"/>
                    <a:gd name="connsiteY21" fmla="*/ 117109 h 485787"/>
                    <a:gd name="connsiteX22" fmla="*/ 813464 w 819652"/>
                    <a:gd name="connsiteY22" fmla="*/ 158721 h 485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819652" h="485787">
                      <a:moveTo>
                        <a:pt x="813531" y="158925"/>
                      </a:moveTo>
                      <a:cubicBezTo>
                        <a:pt x="820579" y="160145"/>
                        <a:pt x="821800" y="169497"/>
                        <a:pt x="815836" y="174309"/>
                      </a:cubicBezTo>
                      <a:cubicBezTo>
                        <a:pt x="779578" y="204196"/>
                        <a:pt x="799570" y="243978"/>
                        <a:pt x="799570" y="243978"/>
                      </a:cubicBezTo>
                      <a:cubicBezTo>
                        <a:pt x="715127" y="280643"/>
                        <a:pt x="633055" y="316290"/>
                        <a:pt x="552475" y="351396"/>
                      </a:cubicBezTo>
                      <a:cubicBezTo>
                        <a:pt x="497851" y="375320"/>
                        <a:pt x="443769" y="398633"/>
                        <a:pt x="390094" y="422014"/>
                      </a:cubicBezTo>
                      <a:cubicBezTo>
                        <a:pt x="389958" y="422014"/>
                        <a:pt x="389958" y="422150"/>
                        <a:pt x="389823" y="422150"/>
                      </a:cubicBezTo>
                      <a:cubicBezTo>
                        <a:pt x="372202" y="427368"/>
                        <a:pt x="357157" y="430757"/>
                        <a:pt x="357157" y="430757"/>
                      </a:cubicBezTo>
                      <a:cubicBezTo>
                        <a:pt x="357157" y="430757"/>
                        <a:pt x="354581" y="311208"/>
                        <a:pt x="314935" y="317646"/>
                      </a:cubicBezTo>
                      <a:cubicBezTo>
                        <a:pt x="314935" y="317646"/>
                        <a:pt x="304837" y="401479"/>
                        <a:pt x="295281" y="415440"/>
                      </a:cubicBezTo>
                      <a:cubicBezTo>
                        <a:pt x="288369" y="425606"/>
                        <a:pt x="265529" y="461932"/>
                        <a:pt x="253398" y="481314"/>
                      </a:cubicBezTo>
                      <a:cubicBezTo>
                        <a:pt x="250010" y="482873"/>
                        <a:pt x="246621" y="484364"/>
                        <a:pt x="243097" y="485787"/>
                      </a:cubicBezTo>
                      <a:cubicBezTo>
                        <a:pt x="242962" y="485449"/>
                        <a:pt x="242962" y="484906"/>
                        <a:pt x="242962" y="484568"/>
                      </a:cubicBezTo>
                      <a:lnTo>
                        <a:pt x="34496" y="399717"/>
                      </a:lnTo>
                      <a:lnTo>
                        <a:pt x="0" y="385621"/>
                      </a:lnTo>
                      <a:lnTo>
                        <a:pt x="16401" y="338926"/>
                      </a:lnTo>
                      <a:lnTo>
                        <a:pt x="34835" y="286471"/>
                      </a:lnTo>
                      <a:cubicBezTo>
                        <a:pt x="138254" y="241538"/>
                        <a:pt x="241267" y="196673"/>
                        <a:pt x="345974" y="151131"/>
                      </a:cubicBezTo>
                      <a:cubicBezTo>
                        <a:pt x="404461" y="125649"/>
                        <a:pt x="463558" y="100031"/>
                        <a:pt x="523536" y="73803"/>
                      </a:cubicBezTo>
                      <a:cubicBezTo>
                        <a:pt x="579245" y="49677"/>
                        <a:pt x="635698" y="25008"/>
                        <a:pt x="693304" y="0"/>
                      </a:cubicBezTo>
                      <a:cubicBezTo>
                        <a:pt x="693304" y="0"/>
                        <a:pt x="708824" y="41612"/>
                        <a:pt x="755451" y="35445"/>
                      </a:cubicBezTo>
                      <a:cubicBezTo>
                        <a:pt x="762974" y="34496"/>
                        <a:pt x="768938" y="41747"/>
                        <a:pt x="765142" y="47711"/>
                      </a:cubicBezTo>
                      <a:cubicBezTo>
                        <a:pt x="754570" y="64248"/>
                        <a:pt x="745353" y="89188"/>
                        <a:pt x="757484" y="117109"/>
                      </a:cubicBezTo>
                      <a:cubicBezTo>
                        <a:pt x="769615" y="144896"/>
                        <a:pt x="794284" y="155197"/>
                        <a:pt x="813464" y="158721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/>
                <p:cNvSpPr/>
                <p:nvPr/>
              </p:nvSpPr>
              <p:spPr>
                <a:xfrm>
                  <a:off x="2678597" y="1758237"/>
                  <a:ext cx="276957" cy="297924"/>
                </a:xfrm>
                <a:custGeom>
                  <a:avLst/>
                  <a:gdLst>
                    <a:gd name="connsiteX0" fmla="*/ 276915 w 276957"/>
                    <a:gd name="connsiteY0" fmla="*/ 159331 h 297924"/>
                    <a:gd name="connsiteX1" fmla="*/ 229000 w 276957"/>
                    <a:gd name="connsiteY1" fmla="*/ 297924 h 297924"/>
                    <a:gd name="connsiteX2" fmla="*/ 0 w 276957"/>
                    <a:gd name="connsiteY2" fmla="*/ 183729 h 297924"/>
                    <a:gd name="connsiteX3" fmla="*/ 18231 w 276957"/>
                    <a:gd name="connsiteY3" fmla="*/ 160416 h 297924"/>
                    <a:gd name="connsiteX4" fmla="*/ 5964 w 276957"/>
                    <a:gd name="connsiteY4" fmla="*/ 86273 h 297924"/>
                    <a:gd name="connsiteX5" fmla="*/ 229000 w 276957"/>
                    <a:gd name="connsiteY5" fmla="*/ 0 h 297924"/>
                    <a:gd name="connsiteX6" fmla="*/ 276915 w 276957"/>
                    <a:gd name="connsiteY6" fmla="*/ 159331 h 297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6957" h="297924">
                      <a:moveTo>
                        <a:pt x="276915" y="159331"/>
                      </a:moveTo>
                      <a:cubicBezTo>
                        <a:pt x="277999" y="182780"/>
                        <a:pt x="258007" y="235303"/>
                        <a:pt x="229000" y="297924"/>
                      </a:cubicBezTo>
                      <a:cubicBezTo>
                        <a:pt x="179392" y="266749"/>
                        <a:pt x="21958" y="193827"/>
                        <a:pt x="0" y="183729"/>
                      </a:cubicBezTo>
                      <a:lnTo>
                        <a:pt x="18231" y="160416"/>
                      </a:lnTo>
                      <a:lnTo>
                        <a:pt x="5964" y="86273"/>
                      </a:lnTo>
                      <a:cubicBezTo>
                        <a:pt x="5964" y="86273"/>
                        <a:pt x="140220" y="4134"/>
                        <a:pt x="229000" y="0"/>
                      </a:cubicBezTo>
                      <a:cubicBezTo>
                        <a:pt x="254618" y="67094"/>
                        <a:pt x="275492" y="129851"/>
                        <a:pt x="276915" y="159331"/>
                      </a:cubicBezTo>
                      <a:close/>
                    </a:path>
                  </a:pathLst>
                </a:custGeom>
                <a:solidFill>
                  <a:srgbClr val="93B47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/>
                <p:cNvSpPr/>
                <p:nvPr/>
              </p:nvSpPr>
              <p:spPr>
                <a:xfrm>
                  <a:off x="2636172" y="1517798"/>
                  <a:ext cx="271425" cy="326644"/>
                </a:xfrm>
                <a:custGeom>
                  <a:avLst/>
                  <a:gdLst>
                    <a:gd name="connsiteX0" fmla="*/ 149775 w 271425"/>
                    <a:gd name="connsiteY0" fmla="*/ 256 h 326644"/>
                    <a:gd name="connsiteX1" fmla="*/ 172005 w 271425"/>
                    <a:gd name="connsiteY1" fmla="*/ 1679 h 326644"/>
                    <a:gd name="connsiteX2" fmla="*/ 271426 w 271425"/>
                    <a:gd name="connsiteY2" fmla="*/ 240371 h 326644"/>
                    <a:gd name="connsiteX3" fmla="*/ 48389 w 271425"/>
                    <a:gd name="connsiteY3" fmla="*/ 326645 h 326644"/>
                    <a:gd name="connsiteX4" fmla="*/ 0 w 271425"/>
                    <a:gd name="connsiteY4" fmla="*/ 34278 h 326644"/>
                    <a:gd name="connsiteX5" fmla="*/ 18434 w 271425"/>
                    <a:gd name="connsiteY5" fmla="*/ 24925 h 326644"/>
                    <a:gd name="connsiteX6" fmla="*/ 149843 w 271425"/>
                    <a:gd name="connsiteY6" fmla="*/ 188 h 326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1425" h="326644">
                      <a:moveTo>
                        <a:pt x="149775" y="256"/>
                      </a:moveTo>
                      <a:cubicBezTo>
                        <a:pt x="156959" y="392"/>
                        <a:pt x="164346" y="866"/>
                        <a:pt x="172005" y="1679"/>
                      </a:cubicBezTo>
                      <a:cubicBezTo>
                        <a:pt x="172005" y="1679"/>
                        <a:pt x="228458" y="127260"/>
                        <a:pt x="271426" y="240371"/>
                      </a:cubicBezTo>
                      <a:cubicBezTo>
                        <a:pt x="182577" y="244505"/>
                        <a:pt x="48389" y="326645"/>
                        <a:pt x="48389" y="326645"/>
                      </a:cubicBezTo>
                      <a:lnTo>
                        <a:pt x="0" y="34278"/>
                      </a:lnTo>
                      <a:cubicBezTo>
                        <a:pt x="0" y="34278"/>
                        <a:pt x="6438" y="30144"/>
                        <a:pt x="18434" y="24925"/>
                      </a:cubicBezTo>
                      <a:cubicBezTo>
                        <a:pt x="42561" y="14014"/>
                        <a:pt x="89052" y="-1912"/>
                        <a:pt x="149843" y="1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/>
                <p:cNvSpPr/>
                <p:nvPr/>
              </p:nvSpPr>
              <p:spPr>
                <a:xfrm>
                  <a:off x="2044593" y="2700874"/>
                  <a:ext cx="755654" cy="532580"/>
                </a:xfrm>
                <a:custGeom>
                  <a:avLst/>
                  <a:gdLst>
                    <a:gd name="connsiteX0" fmla="*/ 30972 w 755654"/>
                    <a:gd name="connsiteY0" fmla="*/ 464168 h 532580"/>
                    <a:gd name="connsiteX1" fmla="*/ 0 w 755654"/>
                    <a:gd name="connsiteY1" fmla="*/ 451563 h 532580"/>
                    <a:gd name="connsiteX2" fmla="*/ 14232 w 755654"/>
                    <a:gd name="connsiteY2" fmla="*/ 301923 h 532580"/>
                    <a:gd name="connsiteX3" fmla="*/ 86544 w 755654"/>
                    <a:gd name="connsiteY3" fmla="*/ 270612 h 532580"/>
                    <a:gd name="connsiteX4" fmla="*/ 347465 w 755654"/>
                    <a:gd name="connsiteY4" fmla="*/ 286268 h 532580"/>
                    <a:gd name="connsiteX5" fmla="*/ 385553 w 755654"/>
                    <a:gd name="connsiteY5" fmla="*/ 233338 h 532580"/>
                    <a:gd name="connsiteX6" fmla="*/ 472301 w 755654"/>
                    <a:gd name="connsiteY6" fmla="*/ 233338 h 532580"/>
                    <a:gd name="connsiteX7" fmla="*/ 570570 w 755654"/>
                    <a:gd name="connsiteY7" fmla="*/ 144489 h 532580"/>
                    <a:gd name="connsiteX8" fmla="*/ 658334 w 755654"/>
                    <a:gd name="connsiteY8" fmla="*/ 64044 h 532580"/>
                    <a:gd name="connsiteX9" fmla="*/ 673041 w 755654"/>
                    <a:gd name="connsiteY9" fmla="*/ 17960 h 532580"/>
                    <a:gd name="connsiteX10" fmla="*/ 588665 w 755654"/>
                    <a:gd name="connsiteY10" fmla="*/ 54014 h 532580"/>
                    <a:gd name="connsiteX11" fmla="*/ 546172 w 755654"/>
                    <a:gd name="connsiteY11" fmla="*/ 70618 h 532580"/>
                    <a:gd name="connsiteX12" fmla="*/ 708553 w 755654"/>
                    <a:gd name="connsiteY12" fmla="*/ 0 h 532580"/>
                    <a:gd name="connsiteX13" fmla="*/ 755654 w 755654"/>
                    <a:gd name="connsiteY13" fmla="*/ 447090 h 532580"/>
                    <a:gd name="connsiteX14" fmla="*/ 700082 w 755654"/>
                    <a:gd name="connsiteY14" fmla="*/ 470132 h 532580"/>
                    <a:gd name="connsiteX15" fmla="*/ 370440 w 755654"/>
                    <a:gd name="connsiteY15" fmla="*/ 532482 h 532580"/>
                    <a:gd name="connsiteX16" fmla="*/ 30904 w 755654"/>
                    <a:gd name="connsiteY16" fmla="*/ 464168 h 532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55654" h="532580">
                      <a:moveTo>
                        <a:pt x="30972" y="464168"/>
                      </a:moveTo>
                      <a:cubicBezTo>
                        <a:pt x="11047" y="456646"/>
                        <a:pt x="0" y="451563"/>
                        <a:pt x="0" y="451563"/>
                      </a:cubicBezTo>
                      <a:lnTo>
                        <a:pt x="14232" y="301923"/>
                      </a:lnTo>
                      <a:cubicBezTo>
                        <a:pt x="38359" y="291486"/>
                        <a:pt x="62553" y="280914"/>
                        <a:pt x="86544" y="270612"/>
                      </a:cubicBezTo>
                      <a:cubicBezTo>
                        <a:pt x="189557" y="279965"/>
                        <a:pt x="347465" y="286268"/>
                        <a:pt x="347465" y="286268"/>
                      </a:cubicBezTo>
                      <a:cubicBezTo>
                        <a:pt x="347465" y="286268"/>
                        <a:pt x="370169" y="272036"/>
                        <a:pt x="385553" y="233338"/>
                      </a:cubicBezTo>
                      <a:cubicBezTo>
                        <a:pt x="385553" y="233338"/>
                        <a:pt x="442685" y="249739"/>
                        <a:pt x="472301" y="233338"/>
                      </a:cubicBezTo>
                      <a:cubicBezTo>
                        <a:pt x="501782" y="217073"/>
                        <a:pt x="570570" y="144489"/>
                        <a:pt x="570570" y="144489"/>
                      </a:cubicBezTo>
                      <a:cubicBezTo>
                        <a:pt x="570570" y="144489"/>
                        <a:pt x="650812" y="82343"/>
                        <a:pt x="658334" y="64044"/>
                      </a:cubicBezTo>
                      <a:cubicBezTo>
                        <a:pt x="665993" y="45814"/>
                        <a:pt x="673041" y="17960"/>
                        <a:pt x="673041" y="17960"/>
                      </a:cubicBezTo>
                      <a:cubicBezTo>
                        <a:pt x="673041" y="17960"/>
                        <a:pt x="611978" y="40256"/>
                        <a:pt x="588665" y="54014"/>
                      </a:cubicBezTo>
                      <a:cubicBezTo>
                        <a:pt x="577889" y="60317"/>
                        <a:pt x="561150" y="66281"/>
                        <a:pt x="546172" y="70618"/>
                      </a:cubicBezTo>
                      <a:cubicBezTo>
                        <a:pt x="599779" y="47169"/>
                        <a:pt x="653929" y="23923"/>
                        <a:pt x="708553" y="0"/>
                      </a:cubicBezTo>
                      <a:lnTo>
                        <a:pt x="755654" y="447090"/>
                      </a:lnTo>
                      <a:cubicBezTo>
                        <a:pt x="755654" y="447090"/>
                        <a:pt x="735052" y="457052"/>
                        <a:pt x="700082" y="470132"/>
                      </a:cubicBezTo>
                      <a:cubicBezTo>
                        <a:pt x="630412" y="496224"/>
                        <a:pt x="504086" y="534786"/>
                        <a:pt x="370440" y="532482"/>
                      </a:cubicBezTo>
                      <a:cubicBezTo>
                        <a:pt x="220936" y="529907"/>
                        <a:pt x="88781" y="486397"/>
                        <a:pt x="30904" y="464168"/>
                      </a:cubicBezTo>
                      <a:close/>
                    </a:path>
                  </a:pathLst>
                </a:custGeom>
                <a:solidFill>
                  <a:srgbClr val="93B47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/>
                <p:cNvSpPr/>
                <p:nvPr/>
              </p:nvSpPr>
              <p:spPr>
                <a:xfrm>
                  <a:off x="2477180" y="1941831"/>
                  <a:ext cx="430485" cy="558845"/>
                </a:xfrm>
                <a:custGeom>
                  <a:avLst/>
                  <a:gdLst>
                    <a:gd name="connsiteX0" fmla="*/ 430418 w 430485"/>
                    <a:gd name="connsiteY0" fmla="*/ 114331 h 558845"/>
                    <a:gd name="connsiteX1" fmla="*/ 242216 w 430485"/>
                    <a:gd name="connsiteY1" fmla="*/ 470132 h 558845"/>
                    <a:gd name="connsiteX2" fmla="*/ 247163 w 430485"/>
                    <a:gd name="connsiteY2" fmla="*/ 481518 h 558845"/>
                    <a:gd name="connsiteX3" fmla="*/ 69602 w 430485"/>
                    <a:gd name="connsiteY3" fmla="*/ 558845 h 558845"/>
                    <a:gd name="connsiteX4" fmla="*/ 33818 w 430485"/>
                    <a:gd name="connsiteY4" fmla="*/ 470132 h 558845"/>
                    <a:gd name="connsiteX5" fmla="*/ 39918 w 430485"/>
                    <a:gd name="connsiteY5" fmla="*/ 463558 h 558845"/>
                    <a:gd name="connsiteX6" fmla="*/ 69805 w 430485"/>
                    <a:gd name="connsiteY6" fmla="*/ 380674 h 558845"/>
                    <a:gd name="connsiteX7" fmla="*/ 77937 w 430485"/>
                    <a:gd name="connsiteY7" fmla="*/ 309920 h 558845"/>
                    <a:gd name="connsiteX8" fmla="*/ 49202 w 430485"/>
                    <a:gd name="connsiteY8" fmla="*/ 273120 h 558845"/>
                    <a:gd name="connsiteX9" fmla="*/ 881 w 430485"/>
                    <a:gd name="connsiteY9" fmla="*/ 235371 h 558845"/>
                    <a:gd name="connsiteX10" fmla="*/ 0 w 430485"/>
                    <a:gd name="connsiteY10" fmla="*/ 234626 h 558845"/>
                    <a:gd name="connsiteX11" fmla="*/ 21009 w 430485"/>
                    <a:gd name="connsiteY11" fmla="*/ 206365 h 558845"/>
                    <a:gd name="connsiteX12" fmla="*/ 34835 w 430485"/>
                    <a:gd name="connsiteY12" fmla="*/ 178307 h 558845"/>
                    <a:gd name="connsiteX13" fmla="*/ 34970 w 430485"/>
                    <a:gd name="connsiteY13" fmla="*/ 178172 h 558845"/>
                    <a:gd name="connsiteX14" fmla="*/ 81326 w 430485"/>
                    <a:gd name="connsiteY14" fmla="*/ 154248 h 558845"/>
                    <a:gd name="connsiteX15" fmla="*/ 201485 w 430485"/>
                    <a:gd name="connsiteY15" fmla="*/ 0 h 558845"/>
                    <a:gd name="connsiteX16" fmla="*/ 430486 w 430485"/>
                    <a:gd name="connsiteY16" fmla="*/ 114195 h 558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30485" h="558845">
                      <a:moveTo>
                        <a:pt x="430418" y="114331"/>
                      </a:moveTo>
                      <a:cubicBezTo>
                        <a:pt x="361494" y="263835"/>
                        <a:pt x="242216" y="470132"/>
                        <a:pt x="242216" y="470132"/>
                      </a:cubicBezTo>
                      <a:lnTo>
                        <a:pt x="247163" y="481518"/>
                      </a:lnTo>
                      <a:cubicBezTo>
                        <a:pt x="187185" y="507745"/>
                        <a:pt x="128089" y="533363"/>
                        <a:pt x="69602" y="558845"/>
                      </a:cubicBezTo>
                      <a:lnTo>
                        <a:pt x="33818" y="470132"/>
                      </a:lnTo>
                      <a:cubicBezTo>
                        <a:pt x="37003" y="470132"/>
                        <a:pt x="38765" y="466608"/>
                        <a:pt x="39918" y="463558"/>
                      </a:cubicBezTo>
                      <a:cubicBezTo>
                        <a:pt x="49880" y="436043"/>
                        <a:pt x="59842" y="408324"/>
                        <a:pt x="69805" y="380674"/>
                      </a:cubicBezTo>
                      <a:cubicBezTo>
                        <a:pt x="77937" y="357834"/>
                        <a:pt x="86206" y="332759"/>
                        <a:pt x="77937" y="309920"/>
                      </a:cubicBezTo>
                      <a:cubicBezTo>
                        <a:pt x="72448" y="295146"/>
                        <a:pt x="60927" y="283557"/>
                        <a:pt x="49202" y="273120"/>
                      </a:cubicBezTo>
                      <a:cubicBezTo>
                        <a:pt x="33886" y="259498"/>
                        <a:pt x="17756" y="247028"/>
                        <a:pt x="881" y="235371"/>
                      </a:cubicBezTo>
                      <a:lnTo>
                        <a:pt x="0" y="234626"/>
                      </a:lnTo>
                      <a:cubicBezTo>
                        <a:pt x="6913" y="227238"/>
                        <a:pt x="13690" y="217886"/>
                        <a:pt x="21009" y="206365"/>
                      </a:cubicBezTo>
                      <a:cubicBezTo>
                        <a:pt x="26973" y="196877"/>
                        <a:pt x="31582" y="187524"/>
                        <a:pt x="34835" y="178307"/>
                      </a:cubicBezTo>
                      <a:lnTo>
                        <a:pt x="34970" y="178172"/>
                      </a:lnTo>
                      <a:lnTo>
                        <a:pt x="81326" y="154248"/>
                      </a:lnTo>
                      <a:lnTo>
                        <a:pt x="201485" y="0"/>
                      </a:lnTo>
                      <a:cubicBezTo>
                        <a:pt x="223443" y="10098"/>
                        <a:pt x="380877" y="83020"/>
                        <a:pt x="430486" y="1141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/>
                <p:cNvSpPr/>
                <p:nvPr/>
              </p:nvSpPr>
              <p:spPr>
                <a:xfrm>
                  <a:off x="2516793" y="1293983"/>
                  <a:ext cx="269154" cy="248875"/>
                </a:xfrm>
                <a:custGeom>
                  <a:avLst/>
                  <a:gdLst>
                    <a:gd name="connsiteX0" fmla="*/ 203890 w 269154"/>
                    <a:gd name="connsiteY0" fmla="*/ 124718 h 248875"/>
                    <a:gd name="connsiteX1" fmla="*/ 269154 w 269154"/>
                    <a:gd name="connsiteY1" fmla="*/ 224139 h 248875"/>
                    <a:gd name="connsiteX2" fmla="*/ 137745 w 269154"/>
                    <a:gd name="connsiteY2" fmla="*/ 248876 h 248875"/>
                    <a:gd name="connsiteX3" fmla="*/ 124665 w 269154"/>
                    <a:gd name="connsiteY3" fmla="*/ 215397 h 248875"/>
                    <a:gd name="connsiteX4" fmla="*/ 54996 w 269154"/>
                    <a:gd name="connsiteY4" fmla="*/ 188966 h 248875"/>
                    <a:gd name="connsiteX5" fmla="*/ 4845 w 269154"/>
                    <a:gd name="connsiteY5" fmla="*/ 137866 h 248875"/>
                    <a:gd name="connsiteX6" fmla="*/ 8233 w 269154"/>
                    <a:gd name="connsiteY6" fmla="*/ 99033 h 248875"/>
                    <a:gd name="connsiteX7" fmla="*/ 20500 w 269154"/>
                    <a:gd name="connsiteY7" fmla="*/ 45967 h 248875"/>
                    <a:gd name="connsiteX8" fmla="*/ 57503 w 269154"/>
                    <a:gd name="connsiteY8" fmla="*/ 26924 h 248875"/>
                    <a:gd name="connsiteX9" fmla="*/ 96811 w 269154"/>
                    <a:gd name="connsiteY9" fmla="*/ 14318 h 248875"/>
                    <a:gd name="connsiteX10" fmla="*/ 123784 w 269154"/>
                    <a:gd name="connsiteY10" fmla="*/ 18 h 248875"/>
                    <a:gd name="connsiteX11" fmla="*/ 151570 w 269154"/>
                    <a:gd name="connsiteY11" fmla="*/ 32413 h 248875"/>
                    <a:gd name="connsiteX12" fmla="*/ 203890 w 269154"/>
                    <a:gd name="connsiteY12" fmla="*/ 124786 h 248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69154" h="248875">
                      <a:moveTo>
                        <a:pt x="203890" y="124718"/>
                      </a:moveTo>
                      <a:lnTo>
                        <a:pt x="269154" y="224139"/>
                      </a:lnTo>
                      <a:cubicBezTo>
                        <a:pt x="208363" y="222106"/>
                        <a:pt x="161872" y="237965"/>
                        <a:pt x="137745" y="248876"/>
                      </a:cubicBezTo>
                      <a:lnTo>
                        <a:pt x="124665" y="215397"/>
                      </a:lnTo>
                      <a:cubicBezTo>
                        <a:pt x="124665" y="215397"/>
                        <a:pt x="73430" y="191880"/>
                        <a:pt x="54996" y="188966"/>
                      </a:cubicBezTo>
                      <a:cubicBezTo>
                        <a:pt x="36697" y="185916"/>
                        <a:pt x="14333" y="147218"/>
                        <a:pt x="4845" y="137866"/>
                      </a:cubicBezTo>
                      <a:cubicBezTo>
                        <a:pt x="-4643" y="128649"/>
                        <a:pt x="8233" y="99033"/>
                        <a:pt x="8233" y="99033"/>
                      </a:cubicBezTo>
                      <a:cubicBezTo>
                        <a:pt x="-15826" y="59251"/>
                        <a:pt x="20500" y="45967"/>
                        <a:pt x="20500" y="45967"/>
                      </a:cubicBezTo>
                      <a:cubicBezTo>
                        <a:pt x="30327" y="26043"/>
                        <a:pt x="57503" y="26924"/>
                        <a:pt x="57503" y="26924"/>
                      </a:cubicBezTo>
                      <a:cubicBezTo>
                        <a:pt x="68889" y="4017"/>
                        <a:pt x="96811" y="14318"/>
                        <a:pt x="96811" y="14318"/>
                      </a:cubicBezTo>
                      <a:cubicBezTo>
                        <a:pt x="96811" y="14318"/>
                        <a:pt x="103453" y="-592"/>
                        <a:pt x="123784" y="18"/>
                      </a:cubicBezTo>
                      <a:cubicBezTo>
                        <a:pt x="144048" y="628"/>
                        <a:pt x="151570" y="32413"/>
                        <a:pt x="151570" y="32413"/>
                      </a:cubicBezTo>
                      <a:cubicBezTo>
                        <a:pt x="176443" y="48068"/>
                        <a:pt x="203890" y="124786"/>
                        <a:pt x="203890" y="124786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/>
                <p:cNvSpPr/>
                <p:nvPr/>
              </p:nvSpPr>
              <p:spPr>
                <a:xfrm>
                  <a:off x="2430282" y="2666872"/>
                  <a:ext cx="287487" cy="274628"/>
                </a:xfrm>
                <a:custGeom>
                  <a:avLst/>
                  <a:gdLst>
                    <a:gd name="connsiteX0" fmla="*/ 23923 w 287487"/>
                    <a:gd name="connsiteY0" fmla="*/ 163920 h 274628"/>
                    <a:gd name="connsiteX1" fmla="*/ 65806 w 287487"/>
                    <a:gd name="connsiteY1" fmla="*/ 98046 h 274628"/>
                    <a:gd name="connsiteX2" fmla="*/ 85460 w 287487"/>
                    <a:gd name="connsiteY2" fmla="*/ 251 h 274628"/>
                    <a:gd name="connsiteX3" fmla="*/ 127682 w 287487"/>
                    <a:gd name="connsiteY3" fmla="*/ 113362 h 274628"/>
                    <a:gd name="connsiteX4" fmla="*/ 160348 w 287487"/>
                    <a:gd name="connsiteY4" fmla="*/ 104755 h 274628"/>
                    <a:gd name="connsiteX5" fmla="*/ 160619 w 287487"/>
                    <a:gd name="connsiteY5" fmla="*/ 104619 h 274628"/>
                    <a:gd name="connsiteX6" fmla="*/ 203112 w 287487"/>
                    <a:gd name="connsiteY6" fmla="*/ 88015 h 274628"/>
                    <a:gd name="connsiteX7" fmla="*/ 287488 w 287487"/>
                    <a:gd name="connsiteY7" fmla="*/ 51961 h 274628"/>
                    <a:gd name="connsiteX8" fmla="*/ 272781 w 287487"/>
                    <a:gd name="connsiteY8" fmla="*/ 98046 h 274628"/>
                    <a:gd name="connsiteX9" fmla="*/ 185017 w 287487"/>
                    <a:gd name="connsiteY9" fmla="*/ 178491 h 274628"/>
                    <a:gd name="connsiteX10" fmla="*/ 86748 w 287487"/>
                    <a:gd name="connsiteY10" fmla="*/ 267339 h 274628"/>
                    <a:gd name="connsiteX11" fmla="*/ 0 w 287487"/>
                    <a:gd name="connsiteY11" fmla="*/ 267339 h 274628"/>
                    <a:gd name="connsiteX12" fmla="*/ 13690 w 287487"/>
                    <a:gd name="connsiteY12" fmla="*/ 168460 h 274628"/>
                    <a:gd name="connsiteX13" fmla="*/ 23991 w 287487"/>
                    <a:gd name="connsiteY13" fmla="*/ 163987 h 274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87487" h="274628">
                      <a:moveTo>
                        <a:pt x="23923" y="163920"/>
                      </a:moveTo>
                      <a:cubicBezTo>
                        <a:pt x="36055" y="144469"/>
                        <a:pt x="58894" y="108211"/>
                        <a:pt x="65806" y="98046"/>
                      </a:cubicBezTo>
                      <a:cubicBezTo>
                        <a:pt x="75362" y="84085"/>
                        <a:pt x="85460" y="251"/>
                        <a:pt x="85460" y="251"/>
                      </a:cubicBezTo>
                      <a:cubicBezTo>
                        <a:pt x="125174" y="-6187"/>
                        <a:pt x="127682" y="113362"/>
                        <a:pt x="127682" y="113362"/>
                      </a:cubicBezTo>
                      <a:cubicBezTo>
                        <a:pt x="127682" y="113362"/>
                        <a:pt x="142727" y="109973"/>
                        <a:pt x="160348" y="104755"/>
                      </a:cubicBezTo>
                      <a:cubicBezTo>
                        <a:pt x="160483" y="104755"/>
                        <a:pt x="160483" y="104619"/>
                        <a:pt x="160619" y="104619"/>
                      </a:cubicBezTo>
                      <a:cubicBezTo>
                        <a:pt x="175529" y="100282"/>
                        <a:pt x="192268" y="94318"/>
                        <a:pt x="203112" y="88015"/>
                      </a:cubicBezTo>
                      <a:cubicBezTo>
                        <a:pt x="226425" y="74325"/>
                        <a:pt x="287488" y="51961"/>
                        <a:pt x="287488" y="51961"/>
                      </a:cubicBezTo>
                      <a:cubicBezTo>
                        <a:pt x="287488" y="51961"/>
                        <a:pt x="280439" y="79883"/>
                        <a:pt x="272781" y="98046"/>
                      </a:cubicBezTo>
                      <a:cubicBezTo>
                        <a:pt x="265258" y="116344"/>
                        <a:pt x="185017" y="178491"/>
                        <a:pt x="185017" y="178491"/>
                      </a:cubicBezTo>
                      <a:cubicBezTo>
                        <a:pt x="185017" y="178491"/>
                        <a:pt x="116229" y="251074"/>
                        <a:pt x="86748" y="267339"/>
                      </a:cubicBezTo>
                      <a:cubicBezTo>
                        <a:pt x="57132" y="283740"/>
                        <a:pt x="0" y="267339"/>
                        <a:pt x="0" y="267339"/>
                      </a:cubicBezTo>
                      <a:cubicBezTo>
                        <a:pt x="9353" y="244026"/>
                        <a:pt x="15994" y="211766"/>
                        <a:pt x="13690" y="168460"/>
                      </a:cubicBezTo>
                      <a:cubicBezTo>
                        <a:pt x="17214" y="167037"/>
                        <a:pt x="20603" y="165546"/>
                        <a:pt x="23991" y="163987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/>
                <p:cNvSpPr/>
                <p:nvPr/>
              </p:nvSpPr>
              <p:spPr>
                <a:xfrm>
                  <a:off x="2420658" y="2176592"/>
                  <a:ext cx="137887" cy="235506"/>
                </a:xfrm>
                <a:custGeom>
                  <a:avLst/>
                  <a:gdLst>
                    <a:gd name="connsiteX0" fmla="*/ 71296 w 137887"/>
                    <a:gd name="connsiteY0" fmla="*/ 85325 h 235506"/>
                    <a:gd name="connsiteX1" fmla="*/ 62824 w 137887"/>
                    <a:gd name="connsiteY1" fmla="*/ 71702 h 235506"/>
                    <a:gd name="connsiteX2" fmla="*/ 50422 w 137887"/>
                    <a:gd name="connsiteY2" fmla="*/ 6303 h 235506"/>
                    <a:gd name="connsiteX3" fmla="*/ 56522 w 137887"/>
                    <a:gd name="connsiteY3" fmla="*/ 0 h 235506"/>
                    <a:gd name="connsiteX4" fmla="*/ 57403 w 137887"/>
                    <a:gd name="connsiteY4" fmla="*/ 745 h 235506"/>
                    <a:gd name="connsiteX5" fmla="*/ 105724 w 137887"/>
                    <a:gd name="connsiteY5" fmla="*/ 38494 h 235506"/>
                    <a:gd name="connsiteX6" fmla="*/ 134459 w 137887"/>
                    <a:gd name="connsiteY6" fmla="*/ 75294 h 235506"/>
                    <a:gd name="connsiteX7" fmla="*/ 126326 w 137887"/>
                    <a:gd name="connsiteY7" fmla="*/ 146048 h 235506"/>
                    <a:gd name="connsiteX8" fmla="*/ 96439 w 137887"/>
                    <a:gd name="connsiteY8" fmla="*/ 228933 h 235506"/>
                    <a:gd name="connsiteX9" fmla="*/ 90340 w 137887"/>
                    <a:gd name="connsiteY9" fmla="*/ 235507 h 235506"/>
                    <a:gd name="connsiteX10" fmla="*/ 90204 w 137887"/>
                    <a:gd name="connsiteY10" fmla="*/ 235507 h 235506"/>
                    <a:gd name="connsiteX11" fmla="*/ 84376 w 137887"/>
                    <a:gd name="connsiteY11" fmla="*/ 229814 h 235506"/>
                    <a:gd name="connsiteX12" fmla="*/ 0 w 137887"/>
                    <a:gd name="connsiteY12" fmla="*/ 162584 h 235506"/>
                    <a:gd name="connsiteX13" fmla="*/ 71228 w 137887"/>
                    <a:gd name="connsiteY13" fmla="*/ 85392 h 235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7887" h="235506">
                      <a:moveTo>
                        <a:pt x="71296" y="85325"/>
                      </a:moveTo>
                      <a:cubicBezTo>
                        <a:pt x="67772" y="80716"/>
                        <a:pt x="64654" y="75972"/>
                        <a:pt x="62824" y="71702"/>
                      </a:cubicBezTo>
                      <a:cubicBezTo>
                        <a:pt x="56386" y="56996"/>
                        <a:pt x="51439" y="15520"/>
                        <a:pt x="50422" y="6303"/>
                      </a:cubicBezTo>
                      <a:cubicBezTo>
                        <a:pt x="52455" y="4337"/>
                        <a:pt x="54556" y="2304"/>
                        <a:pt x="56522" y="0"/>
                      </a:cubicBezTo>
                      <a:lnTo>
                        <a:pt x="57403" y="745"/>
                      </a:lnTo>
                      <a:cubicBezTo>
                        <a:pt x="74278" y="12402"/>
                        <a:pt x="90407" y="24872"/>
                        <a:pt x="105724" y="38494"/>
                      </a:cubicBezTo>
                      <a:cubicBezTo>
                        <a:pt x="117516" y="48931"/>
                        <a:pt x="129037" y="60452"/>
                        <a:pt x="134459" y="75294"/>
                      </a:cubicBezTo>
                      <a:cubicBezTo>
                        <a:pt x="142727" y="98133"/>
                        <a:pt x="134459" y="123209"/>
                        <a:pt x="126326" y="146048"/>
                      </a:cubicBezTo>
                      <a:cubicBezTo>
                        <a:pt x="116364" y="173699"/>
                        <a:pt x="106402" y="201417"/>
                        <a:pt x="96439" y="228933"/>
                      </a:cubicBezTo>
                      <a:cubicBezTo>
                        <a:pt x="95355" y="231983"/>
                        <a:pt x="93525" y="235507"/>
                        <a:pt x="90340" y="235507"/>
                      </a:cubicBezTo>
                      <a:lnTo>
                        <a:pt x="90204" y="235507"/>
                      </a:lnTo>
                      <a:cubicBezTo>
                        <a:pt x="87426" y="235507"/>
                        <a:pt x="85596" y="232321"/>
                        <a:pt x="84376" y="229814"/>
                      </a:cubicBezTo>
                      <a:cubicBezTo>
                        <a:pt x="68246" y="196335"/>
                        <a:pt x="36190" y="170852"/>
                        <a:pt x="0" y="162584"/>
                      </a:cubicBezTo>
                      <a:cubicBezTo>
                        <a:pt x="29955" y="143676"/>
                        <a:pt x="54827" y="116703"/>
                        <a:pt x="71228" y="85392"/>
                      </a:cubicBezTo>
                      <a:close/>
                    </a:path>
                  </a:pathLst>
                </a:custGeom>
                <a:solidFill>
                  <a:srgbClr val="93B47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/>
                <p:cNvSpPr/>
                <p:nvPr/>
              </p:nvSpPr>
              <p:spPr>
                <a:xfrm>
                  <a:off x="1956897" y="2236434"/>
                  <a:ext cx="589884" cy="468099"/>
                </a:xfrm>
                <a:custGeom>
                  <a:avLst/>
                  <a:gdLst>
                    <a:gd name="connsiteX0" fmla="*/ 278745 w 589884"/>
                    <a:gd name="connsiteY0" fmla="*/ 399582 h 468099"/>
                    <a:gd name="connsiteX1" fmla="*/ 260311 w 589884"/>
                    <a:gd name="connsiteY1" fmla="*/ 452037 h 468099"/>
                    <a:gd name="connsiteX2" fmla="*/ 192201 w 589884"/>
                    <a:gd name="connsiteY2" fmla="*/ 437263 h 468099"/>
                    <a:gd name="connsiteX3" fmla="*/ 0 w 589884"/>
                    <a:gd name="connsiteY3" fmla="*/ 468099 h 468099"/>
                    <a:gd name="connsiteX4" fmla="*/ 88849 w 589884"/>
                    <a:gd name="connsiteY4" fmla="*/ 106944 h 468099"/>
                    <a:gd name="connsiteX5" fmla="*/ 254957 w 589884"/>
                    <a:gd name="connsiteY5" fmla="*/ 0 h 468099"/>
                    <a:gd name="connsiteX6" fmla="*/ 244791 w 589884"/>
                    <a:gd name="connsiteY6" fmla="*/ 25821 h 468099"/>
                    <a:gd name="connsiteX7" fmla="*/ 274882 w 589884"/>
                    <a:gd name="connsiteY7" fmla="*/ 103352 h 468099"/>
                    <a:gd name="connsiteX8" fmla="*/ 340146 w 589884"/>
                    <a:gd name="connsiteY8" fmla="*/ 159806 h 468099"/>
                    <a:gd name="connsiteX9" fmla="*/ 390975 w 589884"/>
                    <a:gd name="connsiteY9" fmla="*/ 234083 h 468099"/>
                    <a:gd name="connsiteX10" fmla="*/ 455426 w 589884"/>
                    <a:gd name="connsiteY10" fmla="*/ 104504 h 468099"/>
                    <a:gd name="connsiteX11" fmla="*/ 458204 w 589884"/>
                    <a:gd name="connsiteY11" fmla="*/ 100844 h 468099"/>
                    <a:gd name="connsiteX12" fmla="*/ 460237 w 589884"/>
                    <a:gd name="connsiteY12" fmla="*/ 101793 h 468099"/>
                    <a:gd name="connsiteX13" fmla="*/ 463762 w 589884"/>
                    <a:gd name="connsiteY13" fmla="*/ 102674 h 468099"/>
                    <a:gd name="connsiteX14" fmla="*/ 548137 w 589884"/>
                    <a:gd name="connsiteY14" fmla="*/ 169904 h 468099"/>
                    <a:gd name="connsiteX15" fmla="*/ 553966 w 589884"/>
                    <a:gd name="connsiteY15" fmla="*/ 175596 h 468099"/>
                    <a:gd name="connsiteX16" fmla="*/ 554101 w 589884"/>
                    <a:gd name="connsiteY16" fmla="*/ 175596 h 468099"/>
                    <a:gd name="connsiteX17" fmla="*/ 589885 w 589884"/>
                    <a:gd name="connsiteY17" fmla="*/ 264310 h 468099"/>
                    <a:gd name="connsiteX18" fmla="*/ 278745 w 589884"/>
                    <a:gd name="connsiteY18" fmla="*/ 399650 h 468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89884" h="468099">
                      <a:moveTo>
                        <a:pt x="278745" y="399582"/>
                      </a:moveTo>
                      <a:lnTo>
                        <a:pt x="260311" y="452037"/>
                      </a:lnTo>
                      <a:cubicBezTo>
                        <a:pt x="236998" y="444243"/>
                        <a:pt x="214226" y="439635"/>
                        <a:pt x="192201" y="437263"/>
                      </a:cubicBezTo>
                      <a:cubicBezTo>
                        <a:pt x="84647" y="425606"/>
                        <a:pt x="0" y="468099"/>
                        <a:pt x="0" y="468099"/>
                      </a:cubicBezTo>
                      <a:cubicBezTo>
                        <a:pt x="25618" y="329506"/>
                        <a:pt x="68924" y="145167"/>
                        <a:pt x="88849" y="106944"/>
                      </a:cubicBezTo>
                      <a:cubicBezTo>
                        <a:pt x="115076" y="56589"/>
                        <a:pt x="227781" y="10572"/>
                        <a:pt x="254957" y="0"/>
                      </a:cubicBezTo>
                      <a:cubicBezTo>
                        <a:pt x="250010" y="7862"/>
                        <a:pt x="246350" y="16604"/>
                        <a:pt x="244791" y="25821"/>
                      </a:cubicBezTo>
                      <a:cubicBezTo>
                        <a:pt x="239912" y="54082"/>
                        <a:pt x="254957" y="82478"/>
                        <a:pt x="274882" y="103352"/>
                      </a:cubicBezTo>
                      <a:cubicBezTo>
                        <a:pt x="294671" y="124226"/>
                        <a:pt x="319272" y="139881"/>
                        <a:pt x="340146" y="159806"/>
                      </a:cubicBezTo>
                      <a:cubicBezTo>
                        <a:pt x="361901" y="180679"/>
                        <a:pt x="379318" y="206161"/>
                        <a:pt x="390975" y="234083"/>
                      </a:cubicBezTo>
                      <a:cubicBezTo>
                        <a:pt x="402970" y="186847"/>
                        <a:pt x="424928" y="142456"/>
                        <a:pt x="455426" y="104504"/>
                      </a:cubicBezTo>
                      <a:cubicBezTo>
                        <a:pt x="456307" y="103284"/>
                        <a:pt x="457256" y="102064"/>
                        <a:pt x="458204" y="100844"/>
                      </a:cubicBezTo>
                      <a:lnTo>
                        <a:pt x="460237" y="101793"/>
                      </a:lnTo>
                      <a:cubicBezTo>
                        <a:pt x="461457" y="102064"/>
                        <a:pt x="462542" y="102267"/>
                        <a:pt x="463762" y="102674"/>
                      </a:cubicBezTo>
                      <a:cubicBezTo>
                        <a:pt x="499952" y="110942"/>
                        <a:pt x="531940" y="136424"/>
                        <a:pt x="548137" y="169904"/>
                      </a:cubicBezTo>
                      <a:cubicBezTo>
                        <a:pt x="549357" y="172479"/>
                        <a:pt x="551187" y="175596"/>
                        <a:pt x="553966" y="175596"/>
                      </a:cubicBezTo>
                      <a:lnTo>
                        <a:pt x="554101" y="175596"/>
                      </a:lnTo>
                      <a:lnTo>
                        <a:pt x="589885" y="264310"/>
                      </a:lnTo>
                      <a:cubicBezTo>
                        <a:pt x="485177" y="309852"/>
                        <a:pt x="382097" y="354717"/>
                        <a:pt x="278745" y="3996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/>
                <p:cNvSpPr/>
                <p:nvPr/>
              </p:nvSpPr>
              <p:spPr>
                <a:xfrm>
                  <a:off x="2167811" y="1785453"/>
                  <a:ext cx="352793" cy="417557"/>
                </a:xfrm>
                <a:custGeom>
                  <a:avLst/>
                  <a:gdLst>
                    <a:gd name="connsiteX0" fmla="*/ 92906 w 352793"/>
                    <a:gd name="connsiteY0" fmla="*/ 352034 h 417557"/>
                    <a:gd name="connsiteX1" fmla="*/ 55292 w 352793"/>
                    <a:gd name="connsiteY1" fmla="*/ 309406 h 417557"/>
                    <a:gd name="connsiteX2" fmla="*/ 55292 w 352793"/>
                    <a:gd name="connsiteY2" fmla="*/ 309270 h 417557"/>
                    <a:gd name="connsiteX3" fmla="*/ 58 w 352793"/>
                    <a:gd name="connsiteY3" fmla="*/ 236213 h 417557"/>
                    <a:gd name="connsiteX4" fmla="*/ 45601 w 352793"/>
                    <a:gd name="connsiteY4" fmla="*/ 198938 h 417557"/>
                    <a:gd name="connsiteX5" fmla="*/ 86467 w 352793"/>
                    <a:gd name="connsiteY5" fmla="*/ 108056 h 417557"/>
                    <a:gd name="connsiteX6" fmla="*/ 99479 w 352793"/>
                    <a:gd name="connsiteY6" fmla="*/ 147364 h 417557"/>
                    <a:gd name="connsiteX7" fmla="*/ 183110 w 352793"/>
                    <a:gd name="connsiteY7" fmla="*/ 28 h 417557"/>
                    <a:gd name="connsiteX8" fmla="*/ 316213 w 352793"/>
                    <a:gd name="connsiteY8" fmla="*/ 64208 h 417557"/>
                    <a:gd name="connsiteX9" fmla="*/ 316349 w 352793"/>
                    <a:gd name="connsiteY9" fmla="*/ 64479 h 417557"/>
                    <a:gd name="connsiteX10" fmla="*/ 320144 w 352793"/>
                    <a:gd name="connsiteY10" fmla="*/ 79253 h 417557"/>
                    <a:gd name="connsiteX11" fmla="*/ 321025 w 352793"/>
                    <a:gd name="connsiteY11" fmla="*/ 82913 h 417557"/>
                    <a:gd name="connsiteX12" fmla="*/ 321635 w 352793"/>
                    <a:gd name="connsiteY12" fmla="*/ 86098 h 417557"/>
                    <a:gd name="connsiteX13" fmla="*/ 329632 w 352793"/>
                    <a:gd name="connsiteY13" fmla="*/ 152108 h 417557"/>
                    <a:gd name="connsiteX14" fmla="*/ 345016 w 352793"/>
                    <a:gd name="connsiteY14" fmla="*/ 231604 h 417557"/>
                    <a:gd name="connsiteX15" fmla="*/ 344271 w 352793"/>
                    <a:gd name="connsiteY15" fmla="*/ 334617 h 417557"/>
                    <a:gd name="connsiteX16" fmla="*/ 344135 w 352793"/>
                    <a:gd name="connsiteY16" fmla="*/ 334753 h 417557"/>
                    <a:gd name="connsiteX17" fmla="*/ 330310 w 352793"/>
                    <a:gd name="connsiteY17" fmla="*/ 362810 h 417557"/>
                    <a:gd name="connsiteX18" fmla="*/ 309301 w 352793"/>
                    <a:gd name="connsiteY18" fmla="*/ 391071 h 417557"/>
                    <a:gd name="connsiteX19" fmla="*/ 303201 w 352793"/>
                    <a:gd name="connsiteY19" fmla="*/ 397374 h 417557"/>
                    <a:gd name="connsiteX20" fmla="*/ 247357 w 352793"/>
                    <a:gd name="connsiteY20" fmla="*/ 417502 h 417557"/>
                    <a:gd name="connsiteX21" fmla="*/ 214624 w 352793"/>
                    <a:gd name="connsiteY21" fmla="*/ 415807 h 417557"/>
                    <a:gd name="connsiteX22" fmla="*/ 117439 w 352793"/>
                    <a:gd name="connsiteY22" fmla="*/ 374534 h 417557"/>
                    <a:gd name="connsiteX23" fmla="*/ 117439 w 352793"/>
                    <a:gd name="connsiteY23" fmla="*/ 374399 h 417557"/>
                    <a:gd name="connsiteX24" fmla="*/ 116355 w 352793"/>
                    <a:gd name="connsiteY24" fmla="*/ 373450 h 417557"/>
                    <a:gd name="connsiteX25" fmla="*/ 116219 w 352793"/>
                    <a:gd name="connsiteY25" fmla="*/ 373450 h 417557"/>
                    <a:gd name="connsiteX26" fmla="*/ 116084 w 352793"/>
                    <a:gd name="connsiteY26" fmla="*/ 373315 h 417557"/>
                    <a:gd name="connsiteX27" fmla="*/ 92906 w 352793"/>
                    <a:gd name="connsiteY27" fmla="*/ 351966 h 417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2793" h="417557">
                      <a:moveTo>
                        <a:pt x="92906" y="352034"/>
                      </a:moveTo>
                      <a:cubicBezTo>
                        <a:pt x="63560" y="323638"/>
                        <a:pt x="55292" y="309406"/>
                        <a:pt x="55292" y="309406"/>
                      </a:cubicBezTo>
                      <a:lnTo>
                        <a:pt x="55292" y="309270"/>
                      </a:lnTo>
                      <a:cubicBezTo>
                        <a:pt x="16730" y="302087"/>
                        <a:pt x="-1161" y="265558"/>
                        <a:pt x="58" y="236213"/>
                      </a:cubicBezTo>
                      <a:cubicBezTo>
                        <a:pt x="1007" y="210256"/>
                        <a:pt x="16662" y="189721"/>
                        <a:pt x="45601" y="198938"/>
                      </a:cubicBezTo>
                      <a:cubicBezTo>
                        <a:pt x="45601" y="198938"/>
                        <a:pt x="74268" y="151633"/>
                        <a:pt x="86467" y="108056"/>
                      </a:cubicBezTo>
                      <a:cubicBezTo>
                        <a:pt x="86467" y="108056"/>
                        <a:pt x="89517" y="148109"/>
                        <a:pt x="99479" y="147364"/>
                      </a:cubicBezTo>
                      <a:cubicBezTo>
                        <a:pt x="109442" y="146483"/>
                        <a:pt x="157221" y="102567"/>
                        <a:pt x="183110" y="28"/>
                      </a:cubicBezTo>
                      <a:cubicBezTo>
                        <a:pt x="183110" y="28"/>
                        <a:pt x="272772" y="-3360"/>
                        <a:pt x="316213" y="64208"/>
                      </a:cubicBezTo>
                      <a:cubicBezTo>
                        <a:pt x="316213" y="64208"/>
                        <a:pt x="316261" y="64298"/>
                        <a:pt x="316349" y="64479"/>
                      </a:cubicBezTo>
                      <a:cubicBezTo>
                        <a:pt x="317704" y="69223"/>
                        <a:pt x="318992" y="74306"/>
                        <a:pt x="320144" y="79253"/>
                      </a:cubicBezTo>
                      <a:cubicBezTo>
                        <a:pt x="320483" y="80338"/>
                        <a:pt x="320754" y="81693"/>
                        <a:pt x="321025" y="82913"/>
                      </a:cubicBezTo>
                      <a:cubicBezTo>
                        <a:pt x="321296" y="83997"/>
                        <a:pt x="321500" y="84946"/>
                        <a:pt x="321635" y="86098"/>
                      </a:cubicBezTo>
                      <a:cubicBezTo>
                        <a:pt x="324075" y="99585"/>
                        <a:pt x="327599" y="122153"/>
                        <a:pt x="329632" y="152108"/>
                      </a:cubicBezTo>
                      <a:cubicBezTo>
                        <a:pt x="333021" y="201717"/>
                        <a:pt x="338375" y="204563"/>
                        <a:pt x="345016" y="231604"/>
                      </a:cubicBezTo>
                      <a:cubicBezTo>
                        <a:pt x="350506" y="253901"/>
                        <a:pt x="359723" y="292395"/>
                        <a:pt x="344271" y="334617"/>
                      </a:cubicBezTo>
                      <a:lnTo>
                        <a:pt x="344135" y="334753"/>
                      </a:lnTo>
                      <a:cubicBezTo>
                        <a:pt x="340882" y="343969"/>
                        <a:pt x="336274" y="353322"/>
                        <a:pt x="330310" y="362810"/>
                      </a:cubicBezTo>
                      <a:cubicBezTo>
                        <a:pt x="323058" y="374331"/>
                        <a:pt x="316213" y="383684"/>
                        <a:pt x="309301" y="391071"/>
                      </a:cubicBezTo>
                      <a:cubicBezTo>
                        <a:pt x="307335" y="393375"/>
                        <a:pt x="305302" y="395408"/>
                        <a:pt x="303201" y="397374"/>
                      </a:cubicBezTo>
                      <a:cubicBezTo>
                        <a:pt x="287275" y="411944"/>
                        <a:pt x="270806" y="417163"/>
                        <a:pt x="247357" y="417502"/>
                      </a:cubicBezTo>
                      <a:cubicBezTo>
                        <a:pt x="237801" y="417773"/>
                        <a:pt x="226958" y="417027"/>
                        <a:pt x="214624" y="415807"/>
                      </a:cubicBezTo>
                      <a:cubicBezTo>
                        <a:pt x="157085" y="409979"/>
                        <a:pt x="119811" y="376635"/>
                        <a:pt x="117439" y="374534"/>
                      </a:cubicBezTo>
                      <a:lnTo>
                        <a:pt x="117439" y="374399"/>
                      </a:lnTo>
                      <a:cubicBezTo>
                        <a:pt x="116965" y="374060"/>
                        <a:pt x="116693" y="373789"/>
                        <a:pt x="116355" y="373450"/>
                      </a:cubicBezTo>
                      <a:lnTo>
                        <a:pt x="116219" y="373450"/>
                      </a:lnTo>
                      <a:cubicBezTo>
                        <a:pt x="116219" y="373450"/>
                        <a:pt x="116084" y="373315"/>
                        <a:pt x="116084" y="373315"/>
                      </a:cubicBezTo>
                      <a:cubicBezTo>
                        <a:pt x="107070" y="365453"/>
                        <a:pt x="99479" y="358269"/>
                        <a:pt x="92906" y="351966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/>
                <p:cNvSpPr/>
                <p:nvPr/>
              </p:nvSpPr>
              <p:spPr>
                <a:xfrm>
                  <a:off x="2080575" y="1701024"/>
                  <a:ext cx="414447" cy="479634"/>
                </a:xfrm>
                <a:custGeom>
                  <a:avLst/>
                  <a:gdLst>
                    <a:gd name="connsiteX0" fmla="*/ 401756 w 414447"/>
                    <a:gd name="connsiteY0" fmla="*/ 37085 h 479634"/>
                    <a:gd name="connsiteX1" fmla="*/ 403586 w 414447"/>
                    <a:gd name="connsiteY1" fmla="*/ 148976 h 479634"/>
                    <a:gd name="connsiteX2" fmla="*/ 403450 w 414447"/>
                    <a:gd name="connsiteY2" fmla="*/ 148705 h 479634"/>
                    <a:gd name="connsiteX3" fmla="*/ 270347 w 414447"/>
                    <a:gd name="connsiteY3" fmla="*/ 84525 h 479634"/>
                    <a:gd name="connsiteX4" fmla="*/ 186716 w 414447"/>
                    <a:gd name="connsiteY4" fmla="*/ 231861 h 479634"/>
                    <a:gd name="connsiteX5" fmla="*/ 173704 w 414447"/>
                    <a:gd name="connsiteY5" fmla="*/ 192553 h 479634"/>
                    <a:gd name="connsiteX6" fmla="*/ 132838 w 414447"/>
                    <a:gd name="connsiteY6" fmla="*/ 283435 h 479634"/>
                    <a:gd name="connsiteX7" fmla="*/ 87295 w 414447"/>
                    <a:gd name="connsiteY7" fmla="*/ 320710 h 479634"/>
                    <a:gd name="connsiteX8" fmla="*/ 142529 w 414447"/>
                    <a:gd name="connsiteY8" fmla="*/ 393768 h 479634"/>
                    <a:gd name="connsiteX9" fmla="*/ 142529 w 414447"/>
                    <a:gd name="connsiteY9" fmla="*/ 393903 h 479634"/>
                    <a:gd name="connsiteX10" fmla="*/ 180142 w 414447"/>
                    <a:gd name="connsiteY10" fmla="*/ 436531 h 479634"/>
                    <a:gd name="connsiteX11" fmla="*/ 186106 w 414447"/>
                    <a:gd name="connsiteY11" fmla="*/ 479634 h 479634"/>
                    <a:gd name="connsiteX12" fmla="*/ 109389 w 414447"/>
                    <a:gd name="connsiteY12" fmla="*/ 436464 h 479634"/>
                    <a:gd name="connsiteX13" fmla="*/ 13763 w 414447"/>
                    <a:gd name="connsiteY13" fmla="*/ 265205 h 479634"/>
                    <a:gd name="connsiteX14" fmla="*/ 73809 w 414447"/>
                    <a:gd name="connsiteY14" fmla="*/ 65685 h 479634"/>
                    <a:gd name="connsiteX15" fmla="*/ 266145 w 414447"/>
                    <a:gd name="connsiteY15" fmla="*/ 3335 h 479634"/>
                    <a:gd name="connsiteX16" fmla="*/ 401688 w 414447"/>
                    <a:gd name="connsiteY16" fmla="*/ 37221 h 479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4447" h="479634">
                      <a:moveTo>
                        <a:pt x="401756" y="37085"/>
                      </a:moveTo>
                      <a:cubicBezTo>
                        <a:pt x="429203" y="90150"/>
                        <a:pt x="403586" y="148976"/>
                        <a:pt x="403586" y="148976"/>
                      </a:cubicBezTo>
                      <a:cubicBezTo>
                        <a:pt x="403586" y="148976"/>
                        <a:pt x="403538" y="148886"/>
                        <a:pt x="403450" y="148705"/>
                      </a:cubicBezTo>
                      <a:cubicBezTo>
                        <a:pt x="360008" y="81137"/>
                        <a:pt x="270347" y="84525"/>
                        <a:pt x="270347" y="84525"/>
                      </a:cubicBezTo>
                      <a:cubicBezTo>
                        <a:pt x="244526" y="187064"/>
                        <a:pt x="196679" y="230980"/>
                        <a:pt x="186716" y="231861"/>
                      </a:cubicBezTo>
                      <a:cubicBezTo>
                        <a:pt x="176754" y="232606"/>
                        <a:pt x="173704" y="192553"/>
                        <a:pt x="173704" y="192553"/>
                      </a:cubicBezTo>
                      <a:cubicBezTo>
                        <a:pt x="161437" y="236131"/>
                        <a:pt x="132838" y="283435"/>
                        <a:pt x="132838" y="283435"/>
                      </a:cubicBezTo>
                      <a:cubicBezTo>
                        <a:pt x="103967" y="274218"/>
                        <a:pt x="88312" y="294753"/>
                        <a:pt x="87295" y="320710"/>
                      </a:cubicBezTo>
                      <a:cubicBezTo>
                        <a:pt x="86075" y="350055"/>
                        <a:pt x="103899" y="386584"/>
                        <a:pt x="142529" y="393768"/>
                      </a:cubicBezTo>
                      <a:lnTo>
                        <a:pt x="142529" y="393903"/>
                      </a:lnTo>
                      <a:cubicBezTo>
                        <a:pt x="142529" y="393903"/>
                        <a:pt x="150797" y="408135"/>
                        <a:pt x="180142" y="436531"/>
                      </a:cubicBezTo>
                      <a:cubicBezTo>
                        <a:pt x="182108" y="450018"/>
                        <a:pt x="184276" y="465063"/>
                        <a:pt x="186106" y="479634"/>
                      </a:cubicBezTo>
                      <a:cubicBezTo>
                        <a:pt x="186106" y="479634"/>
                        <a:pt x="145443" y="458422"/>
                        <a:pt x="109389" y="436464"/>
                      </a:cubicBezTo>
                      <a:cubicBezTo>
                        <a:pt x="73470" y="414641"/>
                        <a:pt x="43040" y="362050"/>
                        <a:pt x="13763" y="265205"/>
                      </a:cubicBezTo>
                      <a:cubicBezTo>
                        <a:pt x="-15514" y="168359"/>
                        <a:pt x="751" y="143012"/>
                        <a:pt x="73809" y="65685"/>
                      </a:cubicBezTo>
                      <a:cubicBezTo>
                        <a:pt x="147002" y="-11710"/>
                        <a:pt x="266145" y="3335"/>
                        <a:pt x="266145" y="3335"/>
                      </a:cubicBezTo>
                      <a:cubicBezTo>
                        <a:pt x="266145" y="3335"/>
                        <a:pt x="374308" y="-15709"/>
                        <a:pt x="401688" y="3722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/>
                <p:cNvSpPr/>
                <p:nvPr/>
              </p:nvSpPr>
              <p:spPr>
                <a:xfrm>
                  <a:off x="2260717" y="2137488"/>
                  <a:ext cx="231169" cy="203450"/>
                </a:xfrm>
                <a:custGeom>
                  <a:avLst/>
                  <a:gdLst>
                    <a:gd name="connsiteX0" fmla="*/ 6709 w 231169"/>
                    <a:gd name="connsiteY0" fmla="*/ 49541 h 203450"/>
                    <a:gd name="connsiteX1" fmla="*/ 5964 w 231169"/>
                    <a:gd name="connsiteY1" fmla="*/ 43103 h 203450"/>
                    <a:gd name="connsiteX2" fmla="*/ 0 w 231169"/>
                    <a:gd name="connsiteY2" fmla="*/ 0 h 203450"/>
                    <a:gd name="connsiteX3" fmla="*/ 23178 w 231169"/>
                    <a:gd name="connsiteY3" fmla="*/ 21348 h 203450"/>
                    <a:gd name="connsiteX4" fmla="*/ 23313 w 231169"/>
                    <a:gd name="connsiteY4" fmla="*/ 21484 h 203450"/>
                    <a:gd name="connsiteX5" fmla="*/ 23449 w 231169"/>
                    <a:gd name="connsiteY5" fmla="*/ 21484 h 203450"/>
                    <a:gd name="connsiteX6" fmla="*/ 222698 w 231169"/>
                    <a:gd name="connsiteY6" fmla="*/ 110807 h 203450"/>
                    <a:gd name="connsiteX7" fmla="*/ 231169 w 231169"/>
                    <a:gd name="connsiteY7" fmla="*/ 124429 h 203450"/>
                    <a:gd name="connsiteX8" fmla="*/ 159941 w 231169"/>
                    <a:gd name="connsiteY8" fmla="*/ 201621 h 203450"/>
                    <a:gd name="connsiteX9" fmla="*/ 156417 w 231169"/>
                    <a:gd name="connsiteY9" fmla="*/ 200740 h 203450"/>
                    <a:gd name="connsiteX10" fmla="*/ 154384 w 231169"/>
                    <a:gd name="connsiteY10" fmla="*/ 199791 h 203450"/>
                    <a:gd name="connsiteX11" fmla="*/ 151605 w 231169"/>
                    <a:gd name="connsiteY11" fmla="*/ 203451 h 203450"/>
                    <a:gd name="connsiteX12" fmla="*/ 10233 w 231169"/>
                    <a:gd name="connsiteY12" fmla="*/ 114399 h 203450"/>
                    <a:gd name="connsiteX13" fmla="*/ 11115 w 231169"/>
                    <a:gd name="connsiteY13" fmla="*/ 102742 h 203450"/>
                    <a:gd name="connsiteX14" fmla="*/ 6777 w 231169"/>
                    <a:gd name="connsiteY14" fmla="*/ 49677 h 203450"/>
                    <a:gd name="connsiteX15" fmla="*/ 6777 w 231169"/>
                    <a:gd name="connsiteY15" fmla="*/ 49541 h 203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31169" h="203450">
                      <a:moveTo>
                        <a:pt x="6709" y="49541"/>
                      </a:moveTo>
                      <a:cubicBezTo>
                        <a:pt x="6574" y="47372"/>
                        <a:pt x="6235" y="45271"/>
                        <a:pt x="5964" y="43103"/>
                      </a:cubicBezTo>
                      <a:cubicBezTo>
                        <a:pt x="4134" y="28532"/>
                        <a:pt x="1965" y="13487"/>
                        <a:pt x="0" y="0"/>
                      </a:cubicBezTo>
                      <a:cubicBezTo>
                        <a:pt x="6574" y="6303"/>
                        <a:pt x="14232" y="13487"/>
                        <a:pt x="23178" y="21348"/>
                      </a:cubicBezTo>
                      <a:cubicBezTo>
                        <a:pt x="23178" y="21348"/>
                        <a:pt x="23313" y="21348"/>
                        <a:pt x="23313" y="21484"/>
                      </a:cubicBezTo>
                      <a:lnTo>
                        <a:pt x="23449" y="21484"/>
                      </a:lnTo>
                      <a:cubicBezTo>
                        <a:pt x="69330" y="94813"/>
                        <a:pt x="133375" y="115551"/>
                        <a:pt x="222698" y="110807"/>
                      </a:cubicBezTo>
                      <a:cubicBezTo>
                        <a:pt x="224528" y="115076"/>
                        <a:pt x="227645" y="119820"/>
                        <a:pt x="231169" y="124429"/>
                      </a:cubicBezTo>
                      <a:cubicBezTo>
                        <a:pt x="214768" y="155739"/>
                        <a:pt x="189896" y="182712"/>
                        <a:pt x="159941" y="201621"/>
                      </a:cubicBezTo>
                      <a:cubicBezTo>
                        <a:pt x="158721" y="201282"/>
                        <a:pt x="157637" y="201011"/>
                        <a:pt x="156417" y="200740"/>
                      </a:cubicBezTo>
                      <a:lnTo>
                        <a:pt x="154384" y="199791"/>
                      </a:lnTo>
                      <a:cubicBezTo>
                        <a:pt x="153435" y="201011"/>
                        <a:pt x="152418" y="202231"/>
                        <a:pt x="151605" y="203451"/>
                      </a:cubicBezTo>
                      <a:cubicBezTo>
                        <a:pt x="101861" y="178239"/>
                        <a:pt x="54488" y="148352"/>
                        <a:pt x="10233" y="114399"/>
                      </a:cubicBezTo>
                      <a:cubicBezTo>
                        <a:pt x="10708" y="110536"/>
                        <a:pt x="10979" y="106605"/>
                        <a:pt x="11115" y="102742"/>
                      </a:cubicBezTo>
                      <a:cubicBezTo>
                        <a:pt x="11386" y="91221"/>
                        <a:pt x="9420" y="71296"/>
                        <a:pt x="6777" y="49677"/>
                      </a:cubicBezTo>
                      <a:lnTo>
                        <a:pt x="6777" y="49541"/>
                      </a:lnTo>
                      <a:close/>
                    </a:path>
                  </a:pathLst>
                </a:custGeom>
                <a:solidFill>
                  <a:srgbClr val="F1CEC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/>
                <p:cNvSpPr/>
                <p:nvPr/>
              </p:nvSpPr>
              <p:spPr>
                <a:xfrm>
                  <a:off x="2284234" y="2158971"/>
                  <a:ext cx="199248" cy="89965"/>
                </a:xfrm>
                <a:custGeom>
                  <a:avLst/>
                  <a:gdLst>
                    <a:gd name="connsiteX0" fmla="*/ 186847 w 199248"/>
                    <a:gd name="connsiteY0" fmla="*/ 23923 h 89965"/>
                    <a:gd name="connsiteX1" fmla="*/ 199249 w 199248"/>
                    <a:gd name="connsiteY1" fmla="*/ 89323 h 89965"/>
                    <a:gd name="connsiteX2" fmla="*/ 0 w 199248"/>
                    <a:gd name="connsiteY2" fmla="*/ 0 h 89965"/>
                    <a:gd name="connsiteX3" fmla="*/ 1084 w 199248"/>
                    <a:gd name="connsiteY3" fmla="*/ 949 h 89965"/>
                    <a:gd name="connsiteX4" fmla="*/ 1084 w 199248"/>
                    <a:gd name="connsiteY4" fmla="*/ 1084 h 89965"/>
                    <a:gd name="connsiteX5" fmla="*/ 98269 w 199248"/>
                    <a:gd name="connsiteY5" fmla="*/ 42357 h 89965"/>
                    <a:gd name="connsiteX6" fmla="*/ 131003 w 199248"/>
                    <a:gd name="connsiteY6" fmla="*/ 44052 h 89965"/>
                    <a:gd name="connsiteX7" fmla="*/ 186847 w 199248"/>
                    <a:gd name="connsiteY7" fmla="*/ 23923 h 89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9248" h="89965">
                      <a:moveTo>
                        <a:pt x="186847" y="23923"/>
                      </a:moveTo>
                      <a:cubicBezTo>
                        <a:pt x="187795" y="33140"/>
                        <a:pt x="192811" y="74684"/>
                        <a:pt x="199249" y="89323"/>
                      </a:cubicBezTo>
                      <a:cubicBezTo>
                        <a:pt x="109926" y="94067"/>
                        <a:pt x="45881" y="73329"/>
                        <a:pt x="0" y="0"/>
                      </a:cubicBezTo>
                      <a:cubicBezTo>
                        <a:pt x="339" y="339"/>
                        <a:pt x="610" y="610"/>
                        <a:pt x="1084" y="949"/>
                      </a:cubicBezTo>
                      <a:lnTo>
                        <a:pt x="1084" y="1084"/>
                      </a:lnTo>
                      <a:cubicBezTo>
                        <a:pt x="3524" y="3117"/>
                        <a:pt x="40799" y="36529"/>
                        <a:pt x="98269" y="42357"/>
                      </a:cubicBezTo>
                      <a:cubicBezTo>
                        <a:pt x="110671" y="43577"/>
                        <a:pt x="121447" y="44323"/>
                        <a:pt x="131003" y="44052"/>
                      </a:cubicBezTo>
                      <a:cubicBezTo>
                        <a:pt x="154452" y="43713"/>
                        <a:pt x="170920" y="38494"/>
                        <a:pt x="186847" y="23923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/>
                <p:cNvSpPr/>
                <p:nvPr/>
              </p:nvSpPr>
              <p:spPr>
                <a:xfrm>
                  <a:off x="2071634" y="2749262"/>
                  <a:ext cx="372729" cy="237878"/>
                </a:xfrm>
                <a:custGeom>
                  <a:avLst/>
                  <a:gdLst>
                    <a:gd name="connsiteX0" fmla="*/ 372270 w 372729"/>
                    <a:gd name="connsiteY0" fmla="*/ 86070 h 237878"/>
                    <a:gd name="connsiteX1" fmla="*/ 358580 w 372729"/>
                    <a:gd name="connsiteY1" fmla="*/ 184949 h 237878"/>
                    <a:gd name="connsiteX2" fmla="*/ 320492 w 372729"/>
                    <a:gd name="connsiteY2" fmla="*/ 237879 h 237878"/>
                    <a:gd name="connsiteX3" fmla="*/ 59571 w 372729"/>
                    <a:gd name="connsiteY3" fmla="*/ 222223 h 237878"/>
                    <a:gd name="connsiteX4" fmla="*/ 0 w 372729"/>
                    <a:gd name="connsiteY4" fmla="*/ 215311 h 237878"/>
                    <a:gd name="connsiteX5" fmla="*/ 163736 w 372729"/>
                    <a:gd name="connsiteY5" fmla="*/ 0 h 237878"/>
                    <a:gd name="connsiteX6" fmla="*/ 372202 w 372729"/>
                    <a:gd name="connsiteY6" fmla="*/ 84850 h 237878"/>
                    <a:gd name="connsiteX7" fmla="*/ 372338 w 372729"/>
                    <a:gd name="connsiteY7" fmla="*/ 86070 h 237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2729" h="237878">
                      <a:moveTo>
                        <a:pt x="372270" y="86070"/>
                      </a:moveTo>
                      <a:cubicBezTo>
                        <a:pt x="374574" y="129376"/>
                        <a:pt x="367933" y="161703"/>
                        <a:pt x="358580" y="184949"/>
                      </a:cubicBezTo>
                      <a:cubicBezTo>
                        <a:pt x="343196" y="223647"/>
                        <a:pt x="320492" y="237879"/>
                        <a:pt x="320492" y="237879"/>
                      </a:cubicBezTo>
                      <a:cubicBezTo>
                        <a:pt x="320492" y="237879"/>
                        <a:pt x="162584" y="231576"/>
                        <a:pt x="59571" y="222223"/>
                      </a:cubicBezTo>
                      <a:cubicBezTo>
                        <a:pt x="36055" y="220055"/>
                        <a:pt x="15249" y="217750"/>
                        <a:pt x="0" y="215311"/>
                      </a:cubicBezTo>
                      <a:cubicBezTo>
                        <a:pt x="17960" y="122802"/>
                        <a:pt x="163736" y="0"/>
                        <a:pt x="163736" y="0"/>
                      </a:cubicBezTo>
                      <a:lnTo>
                        <a:pt x="372202" y="84850"/>
                      </a:lnTo>
                      <a:cubicBezTo>
                        <a:pt x="372202" y="85189"/>
                        <a:pt x="372202" y="85731"/>
                        <a:pt x="372338" y="860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/>
                <p:cNvSpPr/>
                <p:nvPr/>
              </p:nvSpPr>
              <p:spPr>
                <a:xfrm>
                  <a:off x="2200694" y="2187164"/>
                  <a:ext cx="211560" cy="283353"/>
                </a:xfrm>
                <a:custGeom>
                  <a:avLst/>
                  <a:gdLst>
                    <a:gd name="connsiteX0" fmla="*/ 11159 w 211560"/>
                    <a:gd name="connsiteY0" fmla="*/ 49270 h 283353"/>
                    <a:gd name="connsiteX1" fmla="*/ 25934 w 211560"/>
                    <a:gd name="connsiteY1" fmla="*/ 30701 h 283353"/>
                    <a:gd name="connsiteX2" fmla="*/ 66732 w 211560"/>
                    <a:gd name="connsiteY2" fmla="*/ 0 h 283353"/>
                    <a:gd name="connsiteX3" fmla="*/ 71070 w 211560"/>
                    <a:gd name="connsiteY3" fmla="*/ 53065 h 283353"/>
                    <a:gd name="connsiteX4" fmla="*/ 70189 w 211560"/>
                    <a:gd name="connsiteY4" fmla="*/ 64722 h 283353"/>
                    <a:gd name="connsiteX5" fmla="*/ 211560 w 211560"/>
                    <a:gd name="connsiteY5" fmla="*/ 153774 h 283353"/>
                    <a:gd name="connsiteX6" fmla="*/ 147109 w 211560"/>
                    <a:gd name="connsiteY6" fmla="*/ 283353 h 283353"/>
                    <a:gd name="connsiteX7" fmla="*/ 96281 w 211560"/>
                    <a:gd name="connsiteY7" fmla="*/ 209076 h 283353"/>
                    <a:gd name="connsiteX8" fmla="*/ 31017 w 211560"/>
                    <a:gd name="connsiteY8" fmla="*/ 152622 h 283353"/>
                    <a:gd name="connsiteX9" fmla="*/ 926 w 211560"/>
                    <a:gd name="connsiteY9" fmla="*/ 75091 h 283353"/>
                    <a:gd name="connsiteX10" fmla="*/ 11092 w 211560"/>
                    <a:gd name="connsiteY10" fmla="*/ 49270 h 283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1560" h="283353">
                      <a:moveTo>
                        <a:pt x="11159" y="49270"/>
                      </a:moveTo>
                      <a:cubicBezTo>
                        <a:pt x="15294" y="42493"/>
                        <a:pt x="20376" y="36258"/>
                        <a:pt x="25934" y="30701"/>
                      </a:cubicBezTo>
                      <a:cubicBezTo>
                        <a:pt x="38065" y="18705"/>
                        <a:pt x="52365" y="9353"/>
                        <a:pt x="66732" y="0"/>
                      </a:cubicBezTo>
                      <a:cubicBezTo>
                        <a:pt x="69375" y="21619"/>
                        <a:pt x="71341" y="41476"/>
                        <a:pt x="71070" y="53065"/>
                      </a:cubicBezTo>
                      <a:cubicBezTo>
                        <a:pt x="70934" y="56928"/>
                        <a:pt x="70731" y="60859"/>
                        <a:pt x="70189" y="64722"/>
                      </a:cubicBezTo>
                      <a:cubicBezTo>
                        <a:pt x="114511" y="98676"/>
                        <a:pt x="161816" y="128563"/>
                        <a:pt x="211560" y="153774"/>
                      </a:cubicBezTo>
                      <a:cubicBezTo>
                        <a:pt x="181131" y="191726"/>
                        <a:pt x="159105" y="236184"/>
                        <a:pt x="147109" y="283353"/>
                      </a:cubicBezTo>
                      <a:cubicBezTo>
                        <a:pt x="135453" y="255431"/>
                        <a:pt x="117968" y="229949"/>
                        <a:pt x="96281" y="209076"/>
                      </a:cubicBezTo>
                      <a:cubicBezTo>
                        <a:pt x="75407" y="189151"/>
                        <a:pt x="50738" y="173496"/>
                        <a:pt x="31017" y="152622"/>
                      </a:cubicBezTo>
                      <a:cubicBezTo>
                        <a:pt x="11092" y="131748"/>
                        <a:pt x="-3954" y="103352"/>
                        <a:pt x="926" y="75091"/>
                      </a:cubicBezTo>
                      <a:cubicBezTo>
                        <a:pt x="2485" y="65874"/>
                        <a:pt x="6144" y="57132"/>
                        <a:pt x="11092" y="49270"/>
                      </a:cubicBezTo>
                      <a:close/>
                    </a:path>
                  </a:pathLst>
                </a:custGeom>
                <a:solidFill>
                  <a:srgbClr val="93B47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/>
                <p:cNvSpPr/>
                <p:nvPr/>
              </p:nvSpPr>
              <p:spPr>
                <a:xfrm>
                  <a:off x="2195182" y="3859091"/>
                  <a:ext cx="124428" cy="220529"/>
                </a:xfrm>
                <a:custGeom>
                  <a:avLst/>
                  <a:gdLst>
                    <a:gd name="connsiteX0" fmla="*/ 76243 w 124428"/>
                    <a:gd name="connsiteY0" fmla="*/ 271 h 220529"/>
                    <a:gd name="connsiteX1" fmla="*/ 124429 w 124428"/>
                    <a:gd name="connsiteY1" fmla="*/ 0 h 220529"/>
                    <a:gd name="connsiteX2" fmla="*/ 124429 w 124428"/>
                    <a:gd name="connsiteY2" fmla="*/ 220529 h 220529"/>
                    <a:gd name="connsiteX3" fmla="*/ 34970 w 124428"/>
                    <a:gd name="connsiteY3" fmla="*/ 211448 h 220529"/>
                    <a:gd name="connsiteX4" fmla="*/ 0 w 124428"/>
                    <a:gd name="connsiteY4" fmla="*/ 91153 h 220529"/>
                    <a:gd name="connsiteX5" fmla="*/ 76243 w 124428"/>
                    <a:gd name="connsiteY5" fmla="*/ 271 h 22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4428" h="220529">
                      <a:moveTo>
                        <a:pt x="76243" y="271"/>
                      </a:moveTo>
                      <a:lnTo>
                        <a:pt x="124429" y="0"/>
                      </a:lnTo>
                      <a:cubicBezTo>
                        <a:pt x="113111" y="36393"/>
                        <a:pt x="95558" y="118668"/>
                        <a:pt x="124429" y="220529"/>
                      </a:cubicBezTo>
                      <a:lnTo>
                        <a:pt x="34970" y="211448"/>
                      </a:lnTo>
                      <a:cubicBezTo>
                        <a:pt x="9962" y="164617"/>
                        <a:pt x="1084" y="123954"/>
                        <a:pt x="0" y="91153"/>
                      </a:cubicBezTo>
                      <a:cubicBezTo>
                        <a:pt x="25957" y="62757"/>
                        <a:pt x="51710" y="31717"/>
                        <a:pt x="76243" y="2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/>
                <p:cNvSpPr/>
                <p:nvPr/>
              </p:nvSpPr>
              <p:spPr>
                <a:xfrm>
                  <a:off x="1936515" y="2671673"/>
                  <a:ext cx="298787" cy="292900"/>
                </a:xfrm>
                <a:custGeom>
                  <a:avLst/>
                  <a:gdLst>
                    <a:gd name="connsiteX0" fmla="*/ 264292 w 298787"/>
                    <a:gd name="connsiteY0" fmla="*/ 63493 h 292900"/>
                    <a:gd name="connsiteX1" fmla="*/ 298788 w 298787"/>
                    <a:gd name="connsiteY1" fmla="*/ 77590 h 292900"/>
                    <a:gd name="connsiteX2" fmla="*/ 135051 w 298787"/>
                    <a:gd name="connsiteY2" fmla="*/ 292900 h 292900"/>
                    <a:gd name="connsiteX3" fmla="*/ 118 w 298787"/>
                    <a:gd name="connsiteY3" fmla="*/ 182704 h 292900"/>
                    <a:gd name="connsiteX4" fmla="*/ 10283 w 298787"/>
                    <a:gd name="connsiteY4" fmla="*/ 89992 h 292900"/>
                    <a:gd name="connsiteX5" fmla="*/ 20381 w 298787"/>
                    <a:gd name="connsiteY5" fmla="*/ 32860 h 292900"/>
                    <a:gd name="connsiteX6" fmla="*/ 212582 w 298787"/>
                    <a:gd name="connsiteY6" fmla="*/ 2024 h 292900"/>
                    <a:gd name="connsiteX7" fmla="*/ 280692 w 298787"/>
                    <a:gd name="connsiteY7" fmla="*/ 16798 h 292900"/>
                    <a:gd name="connsiteX8" fmla="*/ 264292 w 298787"/>
                    <a:gd name="connsiteY8" fmla="*/ 63493 h 29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8787" h="292900">
                      <a:moveTo>
                        <a:pt x="264292" y="63493"/>
                      </a:moveTo>
                      <a:lnTo>
                        <a:pt x="298788" y="77590"/>
                      </a:lnTo>
                      <a:cubicBezTo>
                        <a:pt x="298788" y="77590"/>
                        <a:pt x="153011" y="200392"/>
                        <a:pt x="135051" y="292900"/>
                      </a:cubicBezTo>
                      <a:cubicBezTo>
                        <a:pt x="52980" y="280024"/>
                        <a:pt x="3506" y="249594"/>
                        <a:pt x="118" y="182704"/>
                      </a:cubicBezTo>
                      <a:cubicBezTo>
                        <a:pt x="-763" y="166913"/>
                        <a:pt x="3371" y="133095"/>
                        <a:pt x="10283" y="89992"/>
                      </a:cubicBezTo>
                      <a:cubicBezTo>
                        <a:pt x="13198" y="72303"/>
                        <a:pt x="16586" y="53124"/>
                        <a:pt x="20381" y="32860"/>
                      </a:cubicBezTo>
                      <a:cubicBezTo>
                        <a:pt x="20381" y="32860"/>
                        <a:pt x="105096" y="-9633"/>
                        <a:pt x="212582" y="2024"/>
                      </a:cubicBezTo>
                      <a:cubicBezTo>
                        <a:pt x="234540" y="4464"/>
                        <a:pt x="257379" y="9072"/>
                        <a:pt x="280692" y="16798"/>
                      </a:cubicBezTo>
                      <a:lnTo>
                        <a:pt x="264292" y="63493"/>
                      </a:lnTo>
                      <a:close/>
                    </a:path>
                  </a:pathLst>
                </a:custGeom>
                <a:solidFill>
                  <a:srgbClr val="93B47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/>
                <p:cNvSpPr/>
                <p:nvPr/>
              </p:nvSpPr>
              <p:spPr>
                <a:xfrm>
                  <a:off x="2078547" y="3950244"/>
                  <a:ext cx="151605" cy="427164"/>
                </a:xfrm>
                <a:custGeom>
                  <a:avLst/>
                  <a:gdLst>
                    <a:gd name="connsiteX0" fmla="*/ 151605 w 151605"/>
                    <a:gd name="connsiteY0" fmla="*/ 120227 h 427164"/>
                    <a:gd name="connsiteX1" fmla="*/ 150250 w 151605"/>
                    <a:gd name="connsiteY1" fmla="*/ 361494 h 427164"/>
                    <a:gd name="connsiteX2" fmla="*/ 58013 w 151605"/>
                    <a:gd name="connsiteY2" fmla="*/ 427165 h 427164"/>
                    <a:gd name="connsiteX3" fmla="*/ 0 w 151605"/>
                    <a:gd name="connsiteY3" fmla="*/ 103284 h 427164"/>
                    <a:gd name="connsiteX4" fmla="*/ 116635 w 151605"/>
                    <a:gd name="connsiteY4" fmla="*/ 0 h 427164"/>
                    <a:gd name="connsiteX5" fmla="*/ 151605 w 151605"/>
                    <a:gd name="connsiteY5" fmla="*/ 120295 h 42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605" h="427164">
                      <a:moveTo>
                        <a:pt x="151605" y="120227"/>
                      </a:moveTo>
                      <a:cubicBezTo>
                        <a:pt x="135950" y="185898"/>
                        <a:pt x="155468" y="295485"/>
                        <a:pt x="150250" y="361494"/>
                      </a:cubicBezTo>
                      <a:cubicBezTo>
                        <a:pt x="145031" y="426690"/>
                        <a:pt x="60588" y="427165"/>
                        <a:pt x="58013" y="427165"/>
                      </a:cubicBezTo>
                      <a:lnTo>
                        <a:pt x="0" y="103284"/>
                      </a:lnTo>
                      <a:cubicBezTo>
                        <a:pt x="36393" y="81326"/>
                        <a:pt x="76717" y="43916"/>
                        <a:pt x="116635" y="0"/>
                      </a:cubicBezTo>
                      <a:cubicBezTo>
                        <a:pt x="117719" y="32734"/>
                        <a:pt x="126597" y="73397"/>
                        <a:pt x="151605" y="120295"/>
                      </a:cubicBezTo>
                      <a:close/>
                    </a:path>
                  </a:pathLst>
                </a:custGeom>
                <a:solidFill>
                  <a:srgbClr val="93B47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/>
                <p:cNvSpPr/>
                <p:nvPr/>
              </p:nvSpPr>
              <p:spPr>
                <a:xfrm>
                  <a:off x="1862016" y="2761733"/>
                  <a:ext cx="269189" cy="280642"/>
                </a:xfrm>
                <a:custGeom>
                  <a:avLst/>
                  <a:gdLst>
                    <a:gd name="connsiteX0" fmla="*/ 196809 w 269189"/>
                    <a:gd name="connsiteY0" fmla="*/ 241064 h 280642"/>
                    <a:gd name="connsiteX1" fmla="*/ 106063 w 269189"/>
                    <a:gd name="connsiteY1" fmla="*/ 280643 h 280642"/>
                    <a:gd name="connsiteX2" fmla="*/ 0 w 269189"/>
                    <a:gd name="connsiteY2" fmla="*/ 36868 h 280642"/>
                    <a:gd name="connsiteX3" fmla="*/ 84850 w 269189"/>
                    <a:gd name="connsiteY3" fmla="*/ 0 h 280642"/>
                    <a:gd name="connsiteX4" fmla="*/ 74684 w 269189"/>
                    <a:gd name="connsiteY4" fmla="*/ 92712 h 280642"/>
                    <a:gd name="connsiteX5" fmla="*/ 209618 w 269189"/>
                    <a:gd name="connsiteY5" fmla="*/ 202908 h 280642"/>
                    <a:gd name="connsiteX6" fmla="*/ 269189 w 269189"/>
                    <a:gd name="connsiteY6" fmla="*/ 209821 h 280642"/>
                    <a:gd name="connsiteX7" fmla="*/ 196877 w 269189"/>
                    <a:gd name="connsiteY7" fmla="*/ 241132 h 280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9189" h="280642">
                      <a:moveTo>
                        <a:pt x="196809" y="241064"/>
                      </a:moveTo>
                      <a:cubicBezTo>
                        <a:pt x="166718" y="254144"/>
                        <a:pt x="136492" y="267292"/>
                        <a:pt x="106063" y="280643"/>
                      </a:cubicBezTo>
                      <a:cubicBezTo>
                        <a:pt x="54760" y="207585"/>
                        <a:pt x="18434" y="124225"/>
                        <a:pt x="0" y="36868"/>
                      </a:cubicBezTo>
                      <a:cubicBezTo>
                        <a:pt x="28532" y="24465"/>
                        <a:pt x="56657" y="12199"/>
                        <a:pt x="84850" y="0"/>
                      </a:cubicBezTo>
                      <a:cubicBezTo>
                        <a:pt x="77937" y="43103"/>
                        <a:pt x="73803" y="76921"/>
                        <a:pt x="74684" y="92712"/>
                      </a:cubicBezTo>
                      <a:cubicBezTo>
                        <a:pt x="78073" y="159602"/>
                        <a:pt x="127614" y="190032"/>
                        <a:pt x="209618" y="202908"/>
                      </a:cubicBezTo>
                      <a:cubicBezTo>
                        <a:pt x="224934" y="205348"/>
                        <a:pt x="245672" y="207652"/>
                        <a:pt x="269189" y="209821"/>
                      </a:cubicBezTo>
                      <a:cubicBezTo>
                        <a:pt x="245130" y="220122"/>
                        <a:pt x="221003" y="230695"/>
                        <a:pt x="196877" y="241132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/>
                <p:cNvSpPr/>
                <p:nvPr/>
              </p:nvSpPr>
              <p:spPr>
                <a:xfrm>
                  <a:off x="1822776" y="2798533"/>
                  <a:ext cx="145302" cy="260853"/>
                </a:xfrm>
                <a:custGeom>
                  <a:avLst/>
                  <a:gdLst>
                    <a:gd name="connsiteX0" fmla="*/ 145235 w 145302"/>
                    <a:gd name="connsiteY0" fmla="*/ 243843 h 260853"/>
                    <a:gd name="connsiteX1" fmla="*/ 105927 w 145302"/>
                    <a:gd name="connsiteY1" fmla="*/ 260853 h 260853"/>
                    <a:gd name="connsiteX2" fmla="*/ 0 w 145302"/>
                    <a:gd name="connsiteY2" fmla="*/ 17011 h 260853"/>
                    <a:gd name="connsiteX3" fmla="*/ 4270 w 145302"/>
                    <a:gd name="connsiteY3" fmla="*/ 15181 h 260853"/>
                    <a:gd name="connsiteX4" fmla="*/ 13012 w 145302"/>
                    <a:gd name="connsiteY4" fmla="*/ 11386 h 260853"/>
                    <a:gd name="connsiteX5" fmla="*/ 39240 w 145302"/>
                    <a:gd name="connsiteY5" fmla="*/ 0 h 260853"/>
                    <a:gd name="connsiteX6" fmla="*/ 145303 w 145302"/>
                    <a:gd name="connsiteY6" fmla="*/ 243775 h 260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5302" h="260853">
                      <a:moveTo>
                        <a:pt x="145235" y="243843"/>
                      </a:moveTo>
                      <a:cubicBezTo>
                        <a:pt x="130460" y="250281"/>
                        <a:pt x="117719" y="255838"/>
                        <a:pt x="105927" y="260853"/>
                      </a:cubicBezTo>
                      <a:cubicBezTo>
                        <a:pt x="53472" y="188405"/>
                        <a:pt x="17078" y="104775"/>
                        <a:pt x="0" y="17011"/>
                      </a:cubicBezTo>
                      <a:cubicBezTo>
                        <a:pt x="1355" y="16401"/>
                        <a:pt x="2779" y="15791"/>
                        <a:pt x="4270" y="15181"/>
                      </a:cubicBezTo>
                      <a:cubicBezTo>
                        <a:pt x="7048" y="13961"/>
                        <a:pt x="9962" y="12606"/>
                        <a:pt x="13012" y="11386"/>
                      </a:cubicBezTo>
                      <a:cubicBezTo>
                        <a:pt x="21755" y="7523"/>
                        <a:pt x="30497" y="3727"/>
                        <a:pt x="39240" y="0"/>
                      </a:cubicBezTo>
                      <a:cubicBezTo>
                        <a:pt x="57674" y="87358"/>
                        <a:pt x="93999" y="170785"/>
                        <a:pt x="145303" y="243775"/>
                      </a:cubicBezTo>
                      <a:close/>
                    </a:path>
                  </a:pathLst>
                </a:custGeom>
                <a:solidFill>
                  <a:srgbClr val="AABBC9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/>
                <p:cNvSpPr/>
                <p:nvPr/>
              </p:nvSpPr>
              <p:spPr>
                <a:xfrm>
                  <a:off x="1769169" y="2815475"/>
                  <a:ext cx="159534" cy="267088"/>
                </a:xfrm>
                <a:custGeom>
                  <a:avLst/>
                  <a:gdLst>
                    <a:gd name="connsiteX0" fmla="*/ 159535 w 159534"/>
                    <a:gd name="connsiteY0" fmla="*/ 243843 h 267088"/>
                    <a:gd name="connsiteX1" fmla="*/ 159535 w 159534"/>
                    <a:gd name="connsiteY1" fmla="*/ 243978 h 267088"/>
                    <a:gd name="connsiteX2" fmla="*/ 156010 w 159534"/>
                    <a:gd name="connsiteY2" fmla="*/ 245401 h 267088"/>
                    <a:gd name="connsiteX3" fmla="*/ 148352 w 159534"/>
                    <a:gd name="connsiteY3" fmla="*/ 248654 h 267088"/>
                    <a:gd name="connsiteX4" fmla="*/ 145099 w 159534"/>
                    <a:gd name="connsiteY4" fmla="*/ 250077 h 267088"/>
                    <a:gd name="connsiteX5" fmla="*/ 140355 w 159534"/>
                    <a:gd name="connsiteY5" fmla="*/ 252111 h 267088"/>
                    <a:gd name="connsiteX6" fmla="*/ 138051 w 159534"/>
                    <a:gd name="connsiteY6" fmla="*/ 253059 h 267088"/>
                    <a:gd name="connsiteX7" fmla="*/ 133578 w 159534"/>
                    <a:gd name="connsiteY7" fmla="*/ 255025 h 267088"/>
                    <a:gd name="connsiteX8" fmla="*/ 126801 w 159534"/>
                    <a:gd name="connsiteY8" fmla="*/ 258074 h 267088"/>
                    <a:gd name="connsiteX9" fmla="*/ 126665 w 159534"/>
                    <a:gd name="connsiteY9" fmla="*/ 258210 h 267088"/>
                    <a:gd name="connsiteX10" fmla="*/ 113450 w 159534"/>
                    <a:gd name="connsiteY10" fmla="*/ 263903 h 267088"/>
                    <a:gd name="connsiteX11" fmla="*/ 113111 w 159534"/>
                    <a:gd name="connsiteY11" fmla="*/ 264038 h 267088"/>
                    <a:gd name="connsiteX12" fmla="*/ 105927 w 159534"/>
                    <a:gd name="connsiteY12" fmla="*/ 267088 h 267088"/>
                    <a:gd name="connsiteX13" fmla="*/ 0 w 159534"/>
                    <a:gd name="connsiteY13" fmla="*/ 23381 h 267088"/>
                    <a:gd name="connsiteX14" fmla="*/ 2914 w 159534"/>
                    <a:gd name="connsiteY14" fmla="*/ 22026 h 267088"/>
                    <a:gd name="connsiteX15" fmla="*/ 7658 w 159534"/>
                    <a:gd name="connsiteY15" fmla="*/ 19993 h 267088"/>
                    <a:gd name="connsiteX16" fmla="*/ 11182 w 159534"/>
                    <a:gd name="connsiteY16" fmla="*/ 18569 h 267088"/>
                    <a:gd name="connsiteX17" fmla="*/ 14435 w 159534"/>
                    <a:gd name="connsiteY17" fmla="*/ 17146 h 267088"/>
                    <a:gd name="connsiteX18" fmla="*/ 35038 w 159534"/>
                    <a:gd name="connsiteY18" fmla="*/ 8133 h 267088"/>
                    <a:gd name="connsiteX19" fmla="*/ 36597 w 159534"/>
                    <a:gd name="connsiteY19" fmla="*/ 7387 h 267088"/>
                    <a:gd name="connsiteX20" fmla="*/ 53607 w 159534"/>
                    <a:gd name="connsiteY20" fmla="*/ 0 h 267088"/>
                    <a:gd name="connsiteX21" fmla="*/ 159535 w 159534"/>
                    <a:gd name="connsiteY21" fmla="*/ 243843 h 267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9534" h="267088">
                      <a:moveTo>
                        <a:pt x="159535" y="243843"/>
                      </a:moveTo>
                      <a:lnTo>
                        <a:pt x="159535" y="243978"/>
                      </a:lnTo>
                      <a:cubicBezTo>
                        <a:pt x="158315" y="244452"/>
                        <a:pt x="157095" y="244927"/>
                        <a:pt x="156010" y="245401"/>
                      </a:cubicBezTo>
                      <a:cubicBezTo>
                        <a:pt x="153435" y="246486"/>
                        <a:pt x="150928" y="247570"/>
                        <a:pt x="148352" y="248654"/>
                      </a:cubicBezTo>
                      <a:cubicBezTo>
                        <a:pt x="147268" y="249264"/>
                        <a:pt x="146184" y="249739"/>
                        <a:pt x="145099" y="250077"/>
                      </a:cubicBezTo>
                      <a:cubicBezTo>
                        <a:pt x="143540" y="250823"/>
                        <a:pt x="141914" y="251501"/>
                        <a:pt x="140355" y="252111"/>
                      </a:cubicBezTo>
                      <a:cubicBezTo>
                        <a:pt x="139474" y="252450"/>
                        <a:pt x="138796" y="252856"/>
                        <a:pt x="138051" y="253059"/>
                      </a:cubicBezTo>
                      <a:cubicBezTo>
                        <a:pt x="136628" y="253669"/>
                        <a:pt x="135001" y="254415"/>
                        <a:pt x="133578" y="255025"/>
                      </a:cubicBezTo>
                      <a:cubicBezTo>
                        <a:pt x="131409" y="255974"/>
                        <a:pt x="129105" y="256990"/>
                        <a:pt x="126801" y="258074"/>
                      </a:cubicBezTo>
                      <a:cubicBezTo>
                        <a:pt x="126801" y="258210"/>
                        <a:pt x="126665" y="258210"/>
                        <a:pt x="126665" y="258210"/>
                      </a:cubicBezTo>
                      <a:cubicBezTo>
                        <a:pt x="122396" y="260040"/>
                        <a:pt x="117923" y="262005"/>
                        <a:pt x="113450" y="263903"/>
                      </a:cubicBezTo>
                      <a:cubicBezTo>
                        <a:pt x="113314" y="264038"/>
                        <a:pt x="113179" y="264038"/>
                        <a:pt x="113111" y="264038"/>
                      </a:cubicBezTo>
                      <a:cubicBezTo>
                        <a:pt x="110807" y="264987"/>
                        <a:pt x="108367" y="266004"/>
                        <a:pt x="105927" y="267088"/>
                      </a:cubicBezTo>
                      <a:cubicBezTo>
                        <a:pt x="51913" y="195589"/>
                        <a:pt x="15384" y="111484"/>
                        <a:pt x="0" y="23381"/>
                      </a:cubicBezTo>
                      <a:cubicBezTo>
                        <a:pt x="949" y="22907"/>
                        <a:pt x="2033" y="22500"/>
                        <a:pt x="2914" y="22026"/>
                      </a:cubicBezTo>
                      <a:cubicBezTo>
                        <a:pt x="4609" y="21280"/>
                        <a:pt x="6100" y="20603"/>
                        <a:pt x="7658" y="19993"/>
                      </a:cubicBezTo>
                      <a:cubicBezTo>
                        <a:pt x="8878" y="19518"/>
                        <a:pt x="9962" y="19044"/>
                        <a:pt x="11182" y="18569"/>
                      </a:cubicBezTo>
                      <a:cubicBezTo>
                        <a:pt x="12267" y="18095"/>
                        <a:pt x="13351" y="17621"/>
                        <a:pt x="14435" y="17146"/>
                      </a:cubicBezTo>
                      <a:cubicBezTo>
                        <a:pt x="21687" y="13961"/>
                        <a:pt x="28125" y="11182"/>
                        <a:pt x="35038" y="8133"/>
                      </a:cubicBezTo>
                      <a:cubicBezTo>
                        <a:pt x="35512" y="7862"/>
                        <a:pt x="36122" y="7658"/>
                        <a:pt x="36597" y="7387"/>
                      </a:cubicBezTo>
                      <a:cubicBezTo>
                        <a:pt x="41680" y="5218"/>
                        <a:pt x="47169" y="2779"/>
                        <a:pt x="53607" y="0"/>
                      </a:cubicBezTo>
                      <a:cubicBezTo>
                        <a:pt x="70686" y="87764"/>
                        <a:pt x="107147" y="171327"/>
                        <a:pt x="159535" y="243843"/>
                      </a:cubicBezTo>
                      <a:close/>
                    </a:path>
                  </a:pathLst>
                </a:custGeom>
                <a:solidFill>
                  <a:srgbClr val="65718B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/>
                <p:cNvSpPr/>
                <p:nvPr/>
              </p:nvSpPr>
              <p:spPr>
                <a:xfrm>
                  <a:off x="1917521" y="3060944"/>
                  <a:ext cx="7658" cy="3253"/>
                </a:xfrm>
                <a:custGeom>
                  <a:avLst/>
                  <a:gdLst>
                    <a:gd name="connsiteX0" fmla="*/ 0 w 7658"/>
                    <a:gd name="connsiteY0" fmla="*/ 3253 h 3253"/>
                    <a:gd name="connsiteX1" fmla="*/ 7658 w 7658"/>
                    <a:gd name="connsiteY1" fmla="*/ 0 h 3253"/>
                    <a:gd name="connsiteX2" fmla="*/ 0 w 7658"/>
                    <a:gd name="connsiteY2" fmla="*/ 3253 h 3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58" h="3253">
                      <a:moveTo>
                        <a:pt x="0" y="3253"/>
                      </a:moveTo>
                      <a:cubicBezTo>
                        <a:pt x="2575" y="2169"/>
                        <a:pt x="5083" y="1084"/>
                        <a:pt x="7658" y="0"/>
                      </a:cubicBezTo>
                      <a:cubicBezTo>
                        <a:pt x="5015" y="1220"/>
                        <a:pt x="2440" y="2304"/>
                        <a:pt x="0" y="3253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/>
                <p:cNvSpPr/>
                <p:nvPr/>
              </p:nvSpPr>
              <p:spPr>
                <a:xfrm>
                  <a:off x="1909524" y="3065689"/>
                  <a:ext cx="4743" cy="2033"/>
                </a:xfrm>
                <a:custGeom>
                  <a:avLst/>
                  <a:gdLst>
                    <a:gd name="connsiteX0" fmla="*/ 0 w 4743"/>
                    <a:gd name="connsiteY0" fmla="*/ 2033 h 2033"/>
                    <a:gd name="connsiteX1" fmla="*/ 4744 w 4743"/>
                    <a:gd name="connsiteY1" fmla="*/ 0 h 2033"/>
                    <a:gd name="connsiteX2" fmla="*/ 0 w 4743"/>
                    <a:gd name="connsiteY2" fmla="*/ 2033 h 2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43" h="2033">
                      <a:moveTo>
                        <a:pt x="0" y="2033"/>
                      </a:moveTo>
                      <a:cubicBezTo>
                        <a:pt x="1559" y="1423"/>
                        <a:pt x="3185" y="678"/>
                        <a:pt x="4744" y="0"/>
                      </a:cubicBezTo>
                      <a:cubicBezTo>
                        <a:pt x="3050" y="745"/>
                        <a:pt x="1491" y="1423"/>
                        <a:pt x="0" y="2033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/>
                <p:cNvSpPr/>
                <p:nvPr/>
              </p:nvSpPr>
              <p:spPr>
                <a:xfrm>
                  <a:off x="1901866" y="3068670"/>
                  <a:ext cx="5354" cy="2439"/>
                </a:xfrm>
                <a:custGeom>
                  <a:avLst/>
                  <a:gdLst>
                    <a:gd name="connsiteX0" fmla="*/ 5354 w 5354"/>
                    <a:gd name="connsiteY0" fmla="*/ 0 h 2439"/>
                    <a:gd name="connsiteX1" fmla="*/ 0 w 5354"/>
                    <a:gd name="connsiteY1" fmla="*/ 2440 h 2439"/>
                    <a:gd name="connsiteX2" fmla="*/ 881 w 5354"/>
                    <a:gd name="connsiteY2" fmla="*/ 1965 h 2439"/>
                    <a:gd name="connsiteX3" fmla="*/ 5354 w 5354"/>
                    <a:gd name="connsiteY3" fmla="*/ 0 h 2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54" h="2439">
                      <a:moveTo>
                        <a:pt x="5354" y="0"/>
                      </a:moveTo>
                      <a:cubicBezTo>
                        <a:pt x="3524" y="881"/>
                        <a:pt x="1830" y="1694"/>
                        <a:pt x="0" y="2440"/>
                      </a:cubicBezTo>
                      <a:cubicBezTo>
                        <a:pt x="271" y="2304"/>
                        <a:pt x="610" y="2169"/>
                        <a:pt x="881" y="1965"/>
                      </a:cubicBezTo>
                      <a:cubicBezTo>
                        <a:pt x="2304" y="1356"/>
                        <a:pt x="3931" y="610"/>
                        <a:pt x="5354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/>
                <p:cNvSpPr/>
                <p:nvPr/>
              </p:nvSpPr>
              <p:spPr>
                <a:xfrm>
                  <a:off x="1895902" y="3070636"/>
                  <a:ext cx="6844" cy="3049"/>
                </a:xfrm>
                <a:custGeom>
                  <a:avLst/>
                  <a:gdLst>
                    <a:gd name="connsiteX0" fmla="*/ 6845 w 6844"/>
                    <a:gd name="connsiteY0" fmla="*/ 0 h 3049"/>
                    <a:gd name="connsiteX1" fmla="*/ 5964 w 6844"/>
                    <a:gd name="connsiteY1" fmla="*/ 474 h 3049"/>
                    <a:gd name="connsiteX2" fmla="*/ 0 w 6844"/>
                    <a:gd name="connsiteY2" fmla="*/ 3050 h 3049"/>
                    <a:gd name="connsiteX3" fmla="*/ 6777 w 6844"/>
                    <a:gd name="connsiteY3" fmla="*/ 0 h 3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44" h="3049">
                      <a:moveTo>
                        <a:pt x="6845" y="0"/>
                      </a:moveTo>
                      <a:cubicBezTo>
                        <a:pt x="6845" y="0"/>
                        <a:pt x="6235" y="339"/>
                        <a:pt x="5964" y="474"/>
                      </a:cubicBezTo>
                      <a:cubicBezTo>
                        <a:pt x="3999" y="1356"/>
                        <a:pt x="2101" y="2169"/>
                        <a:pt x="0" y="3050"/>
                      </a:cubicBezTo>
                      <a:cubicBezTo>
                        <a:pt x="2304" y="1965"/>
                        <a:pt x="4608" y="1017"/>
                        <a:pt x="6777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/>
                <p:cNvSpPr/>
                <p:nvPr/>
              </p:nvSpPr>
              <p:spPr>
                <a:xfrm>
                  <a:off x="1882619" y="3073753"/>
                  <a:ext cx="13215" cy="5693"/>
                </a:xfrm>
                <a:custGeom>
                  <a:avLst/>
                  <a:gdLst>
                    <a:gd name="connsiteX0" fmla="*/ 13215 w 13215"/>
                    <a:gd name="connsiteY0" fmla="*/ 0 h 5693"/>
                    <a:gd name="connsiteX1" fmla="*/ 0 w 13215"/>
                    <a:gd name="connsiteY1" fmla="*/ 5693 h 5693"/>
                    <a:gd name="connsiteX2" fmla="*/ 13215 w 13215"/>
                    <a:gd name="connsiteY2" fmla="*/ 0 h 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215" h="5693">
                      <a:moveTo>
                        <a:pt x="13215" y="0"/>
                      </a:moveTo>
                      <a:cubicBezTo>
                        <a:pt x="9081" y="1830"/>
                        <a:pt x="4812" y="3660"/>
                        <a:pt x="0" y="5693"/>
                      </a:cubicBezTo>
                      <a:cubicBezTo>
                        <a:pt x="4473" y="3728"/>
                        <a:pt x="9014" y="1830"/>
                        <a:pt x="13215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/>
                <p:cNvSpPr/>
                <p:nvPr/>
              </p:nvSpPr>
              <p:spPr>
                <a:xfrm>
                  <a:off x="1875028" y="3079582"/>
                  <a:ext cx="7183" cy="3185"/>
                </a:xfrm>
                <a:custGeom>
                  <a:avLst/>
                  <a:gdLst>
                    <a:gd name="connsiteX0" fmla="*/ 7184 w 7183"/>
                    <a:gd name="connsiteY0" fmla="*/ 0 h 3185"/>
                    <a:gd name="connsiteX1" fmla="*/ 0 w 7183"/>
                    <a:gd name="connsiteY1" fmla="*/ 3185 h 3185"/>
                    <a:gd name="connsiteX2" fmla="*/ 0 w 7183"/>
                    <a:gd name="connsiteY2" fmla="*/ 3050 h 3185"/>
                    <a:gd name="connsiteX3" fmla="*/ 7184 w 7183"/>
                    <a:gd name="connsiteY3" fmla="*/ 0 h 3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3" h="3185">
                      <a:moveTo>
                        <a:pt x="7184" y="0"/>
                      </a:moveTo>
                      <a:cubicBezTo>
                        <a:pt x="4880" y="1084"/>
                        <a:pt x="2575" y="2033"/>
                        <a:pt x="0" y="3185"/>
                      </a:cubicBezTo>
                      <a:lnTo>
                        <a:pt x="0" y="3050"/>
                      </a:lnTo>
                      <a:cubicBezTo>
                        <a:pt x="2440" y="1965"/>
                        <a:pt x="4880" y="1017"/>
                        <a:pt x="7184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/>
                <p:cNvSpPr/>
                <p:nvPr/>
              </p:nvSpPr>
              <p:spPr>
                <a:xfrm>
                  <a:off x="1731623" y="2838992"/>
                  <a:ext cx="143472" cy="260039"/>
                </a:xfrm>
                <a:custGeom>
                  <a:avLst/>
                  <a:gdLst>
                    <a:gd name="connsiteX0" fmla="*/ 143473 w 143472"/>
                    <a:gd name="connsiteY0" fmla="*/ 243639 h 260039"/>
                    <a:gd name="connsiteX1" fmla="*/ 143473 w 143472"/>
                    <a:gd name="connsiteY1" fmla="*/ 243775 h 260039"/>
                    <a:gd name="connsiteX2" fmla="*/ 143337 w 143472"/>
                    <a:gd name="connsiteY2" fmla="*/ 243775 h 260039"/>
                    <a:gd name="connsiteX3" fmla="*/ 105927 w 143472"/>
                    <a:gd name="connsiteY3" fmla="*/ 260040 h 260039"/>
                    <a:gd name="connsiteX4" fmla="*/ 0 w 143472"/>
                    <a:gd name="connsiteY4" fmla="*/ 16197 h 260039"/>
                    <a:gd name="connsiteX5" fmla="*/ 18434 w 143472"/>
                    <a:gd name="connsiteY5" fmla="*/ 8200 h 260039"/>
                    <a:gd name="connsiteX6" fmla="*/ 35038 w 143472"/>
                    <a:gd name="connsiteY6" fmla="*/ 949 h 260039"/>
                    <a:gd name="connsiteX7" fmla="*/ 37478 w 143472"/>
                    <a:gd name="connsiteY7" fmla="*/ 0 h 260039"/>
                    <a:gd name="connsiteX8" fmla="*/ 143405 w 143472"/>
                    <a:gd name="connsiteY8" fmla="*/ 243707 h 260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72" h="260039">
                      <a:moveTo>
                        <a:pt x="143473" y="243639"/>
                      </a:moveTo>
                      <a:lnTo>
                        <a:pt x="143473" y="243775"/>
                      </a:lnTo>
                      <a:cubicBezTo>
                        <a:pt x="143473" y="243775"/>
                        <a:pt x="143337" y="243639"/>
                        <a:pt x="143337" y="243775"/>
                      </a:cubicBezTo>
                      <a:cubicBezTo>
                        <a:pt x="132019" y="248654"/>
                        <a:pt x="119888" y="253940"/>
                        <a:pt x="105927" y="260040"/>
                      </a:cubicBezTo>
                      <a:cubicBezTo>
                        <a:pt x="50964" y="189151"/>
                        <a:pt x="14164" y="104843"/>
                        <a:pt x="0" y="16197"/>
                      </a:cubicBezTo>
                      <a:cubicBezTo>
                        <a:pt x="6574" y="13419"/>
                        <a:pt x="12606" y="10708"/>
                        <a:pt x="18434" y="8200"/>
                      </a:cubicBezTo>
                      <a:cubicBezTo>
                        <a:pt x="24262" y="5625"/>
                        <a:pt x="29752" y="3253"/>
                        <a:pt x="35038" y="949"/>
                      </a:cubicBezTo>
                      <a:cubicBezTo>
                        <a:pt x="35919" y="610"/>
                        <a:pt x="36597" y="203"/>
                        <a:pt x="37478" y="0"/>
                      </a:cubicBezTo>
                      <a:cubicBezTo>
                        <a:pt x="52862" y="88103"/>
                        <a:pt x="89391" y="172208"/>
                        <a:pt x="143405" y="243707"/>
                      </a:cubicBezTo>
                      <a:close/>
                    </a:path>
                  </a:pathLst>
                </a:custGeom>
                <a:solidFill>
                  <a:srgbClr val="AABBC9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220"/>
                <p:cNvSpPr/>
                <p:nvPr/>
              </p:nvSpPr>
              <p:spPr>
                <a:xfrm>
                  <a:off x="1835721" y="2798397"/>
                  <a:ext cx="26227" cy="11521"/>
                </a:xfrm>
                <a:custGeom>
                  <a:avLst/>
                  <a:gdLst>
                    <a:gd name="connsiteX0" fmla="*/ 26228 w 26227"/>
                    <a:gd name="connsiteY0" fmla="*/ 0 h 11521"/>
                    <a:gd name="connsiteX1" fmla="*/ 26228 w 26227"/>
                    <a:gd name="connsiteY1" fmla="*/ 136 h 11521"/>
                    <a:gd name="connsiteX2" fmla="*/ 0 w 26227"/>
                    <a:gd name="connsiteY2" fmla="*/ 11521 h 11521"/>
                    <a:gd name="connsiteX3" fmla="*/ 26228 w 26227"/>
                    <a:gd name="connsiteY3" fmla="*/ 0 h 11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227" h="11521">
                      <a:moveTo>
                        <a:pt x="26228" y="0"/>
                      </a:moveTo>
                      <a:lnTo>
                        <a:pt x="26228" y="136"/>
                      </a:lnTo>
                      <a:cubicBezTo>
                        <a:pt x="17485" y="3931"/>
                        <a:pt x="8743" y="7658"/>
                        <a:pt x="0" y="11521"/>
                      </a:cubicBezTo>
                      <a:cubicBezTo>
                        <a:pt x="7997" y="7997"/>
                        <a:pt x="16740" y="4134"/>
                        <a:pt x="26228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/>
                <p:cNvSpPr/>
                <p:nvPr/>
              </p:nvSpPr>
              <p:spPr>
                <a:xfrm>
                  <a:off x="1612537" y="2855257"/>
                  <a:ext cx="225013" cy="275881"/>
                </a:xfrm>
                <a:custGeom>
                  <a:avLst/>
                  <a:gdLst>
                    <a:gd name="connsiteX0" fmla="*/ 225014 w 225013"/>
                    <a:gd name="connsiteY0" fmla="*/ 243775 h 275881"/>
                    <a:gd name="connsiteX1" fmla="*/ 171407 w 225013"/>
                    <a:gd name="connsiteY1" fmla="*/ 267088 h 275881"/>
                    <a:gd name="connsiteX2" fmla="*/ 33085 w 225013"/>
                    <a:gd name="connsiteY2" fmla="*/ 220394 h 275881"/>
                    <a:gd name="connsiteX3" fmla="*/ 5298 w 225013"/>
                    <a:gd name="connsiteY3" fmla="*/ 156417 h 275881"/>
                    <a:gd name="connsiteX4" fmla="*/ 65479 w 225013"/>
                    <a:gd name="connsiteY4" fmla="*/ 23313 h 275881"/>
                    <a:gd name="connsiteX5" fmla="*/ 119087 w 225013"/>
                    <a:gd name="connsiteY5" fmla="*/ 0 h 275881"/>
                    <a:gd name="connsiteX6" fmla="*/ 225014 w 225013"/>
                    <a:gd name="connsiteY6" fmla="*/ 243843 h 27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5013" h="275881">
                      <a:moveTo>
                        <a:pt x="225014" y="243775"/>
                      </a:moveTo>
                      <a:cubicBezTo>
                        <a:pt x="207326" y="251433"/>
                        <a:pt x="189366" y="259295"/>
                        <a:pt x="171407" y="267088"/>
                      </a:cubicBezTo>
                      <a:cubicBezTo>
                        <a:pt x="121391" y="288911"/>
                        <a:pt x="59177" y="268918"/>
                        <a:pt x="33085" y="220394"/>
                      </a:cubicBezTo>
                      <a:cubicBezTo>
                        <a:pt x="19869" y="195725"/>
                        <a:pt x="14244" y="182916"/>
                        <a:pt x="5298" y="156417"/>
                      </a:cubicBezTo>
                      <a:cubicBezTo>
                        <a:pt x="-12322" y="104097"/>
                        <a:pt x="15599" y="45000"/>
                        <a:pt x="65479" y="23313"/>
                      </a:cubicBezTo>
                      <a:cubicBezTo>
                        <a:pt x="83439" y="15520"/>
                        <a:pt x="101398" y="7658"/>
                        <a:pt x="119087" y="0"/>
                      </a:cubicBezTo>
                      <a:cubicBezTo>
                        <a:pt x="133319" y="88578"/>
                        <a:pt x="170051" y="172953"/>
                        <a:pt x="225014" y="243843"/>
                      </a:cubicBezTo>
                      <a:close/>
                    </a:path>
                  </a:pathLst>
                </a:custGeom>
                <a:solidFill>
                  <a:srgbClr val="E2795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/>
                <p:cNvSpPr/>
                <p:nvPr/>
              </p:nvSpPr>
              <p:spPr>
                <a:xfrm>
                  <a:off x="1804207" y="2822930"/>
                  <a:ext cx="1558" cy="745"/>
                </a:xfrm>
                <a:custGeom>
                  <a:avLst/>
                  <a:gdLst>
                    <a:gd name="connsiteX0" fmla="*/ 1559 w 1558"/>
                    <a:gd name="connsiteY0" fmla="*/ 0 h 745"/>
                    <a:gd name="connsiteX1" fmla="*/ 0 w 1558"/>
                    <a:gd name="connsiteY1" fmla="*/ 745 h 745"/>
                    <a:gd name="connsiteX2" fmla="*/ 1559 w 1558"/>
                    <a:gd name="connsiteY2" fmla="*/ 0 h 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58" h="745">
                      <a:moveTo>
                        <a:pt x="1559" y="0"/>
                      </a:moveTo>
                      <a:cubicBezTo>
                        <a:pt x="1084" y="271"/>
                        <a:pt x="474" y="474"/>
                        <a:pt x="0" y="745"/>
                      </a:cubicBezTo>
                      <a:cubicBezTo>
                        <a:pt x="610" y="474"/>
                        <a:pt x="1084" y="271"/>
                        <a:pt x="1559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/>
                <p:cNvSpPr/>
                <p:nvPr/>
              </p:nvSpPr>
              <p:spPr>
                <a:xfrm>
                  <a:off x="1780283" y="2832554"/>
                  <a:ext cx="3253" cy="1490"/>
                </a:xfrm>
                <a:custGeom>
                  <a:avLst/>
                  <a:gdLst>
                    <a:gd name="connsiteX0" fmla="*/ 3253 w 3253"/>
                    <a:gd name="connsiteY0" fmla="*/ 68 h 1490"/>
                    <a:gd name="connsiteX1" fmla="*/ 0 w 3253"/>
                    <a:gd name="connsiteY1" fmla="*/ 1491 h 1490"/>
                    <a:gd name="connsiteX2" fmla="*/ 1694 w 3253"/>
                    <a:gd name="connsiteY2" fmla="*/ 610 h 1490"/>
                    <a:gd name="connsiteX3" fmla="*/ 3253 w 3253"/>
                    <a:gd name="connsiteY3" fmla="*/ 0 h 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53" h="1490">
                      <a:moveTo>
                        <a:pt x="3253" y="68"/>
                      </a:moveTo>
                      <a:cubicBezTo>
                        <a:pt x="2169" y="542"/>
                        <a:pt x="1084" y="1017"/>
                        <a:pt x="0" y="1491"/>
                      </a:cubicBezTo>
                      <a:cubicBezTo>
                        <a:pt x="610" y="1152"/>
                        <a:pt x="1220" y="881"/>
                        <a:pt x="1694" y="610"/>
                      </a:cubicBezTo>
                      <a:cubicBezTo>
                        <a:pt x="2304" y="339"/>
                        <a:pt x="2779" y="135"/>
                        <a:pt x="3253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/>
                <p:cNvSpPr/>
                <p:nvPr/>
              </p:nvSpPr>
              <p:spPr>
                <a:xfrm>
                  <a:off x="1776759" y="2833232"/>
                  <a:ext cx="5218" cy="2304"/>
                </a:xfrm>
                <a:custGeom>
                  <a:avLst/>
                  <a:gdLst>
                    <a:gd name="connsiteX0" fmla="*/ 5218 w 5218"/>
                    <a:gd name="connsiteY0" fmla="*/ 0 h 2304"/>
                    <a:gd name="connsiteX1" fmla="*/ 3524 w 5218"/>
                    <a:gd name="connsiteY1" fmla="*/ 881 h 2304"/>
                    <a:gd name="connsiteX2" fmla="*/ 0 w 5218"/>
                    <a:gd name="connsiteY2" fmla="*/ 2304 h 2304"/>
                    <a:gd name="connsiteX3" fmla="*/ 5218 w 5218"/>
                    <a:gd name="connsiteY3" fmla="*/ 0 h 2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18" h="2304">
                      <a:moveTo>
                        <a:pt x="5218" y="0"/>
                      </a:moveTo>
                      <a:cubicBezTo>
                        <a:pt x="4744" y="271"/>
                        <a:pt x="4134" y="474"/>
                        <a:pt x="3524" y="881"/>
                      </a:cubicBezTo>
                      <a:cubicBezTo>
                        <a:pt x="2304" y="1356"/>
                        <a:pt x="1220" y="1830"/>
                        <a:pt x="0" y="2304"/>
                      </a:cubicBezTo>
                      <a:cubicBezTo>
                        <a:pt x="1830" y="1559"/>
                        <a:pt x="3524" y="745"/>
                        <a:pt x="5218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/>
                <p:cNvSpPr/>
                <p:nvPr/>
              </p:nvSpPr>
              <p:spPr>
                <a:xfrm>
                  <a:off x="1769101" y="2837637"/>
                  <a:ext cx="2914" cy="1355"/>
                </a:xfrm>
                <a:custGeom>
                  <a:avLst/>
                  <a:gdLst>
                    <a:gd name="connsiteX0" fmla="*/ 0 w 2914"/>
                    <a:gd name="connsiteY0" fmla="*/ 1220 h 1355"/>
                    <a:gd name="connsiteX1" fmla="*/ 2914 w 2914"/>
                    <a:gd name="connsiteY1" fmla="*/ 0 h 1355"/>
                    <a:gd name="connsiteX2" fmla="*/ 0 w 2914"/>
                    <a:gd name="connsiteY2" fmla="*/ 1355 h 1355"/>
                    <a:gd name="connsiteX3" fmla="*/ 0 w 2914"/>
                    <a:gd name="connsiteY3" fmla="*/ 1220 h 1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14" h="1355">
                      <a:moveTo>
                        <a:pt x="0" y="1220"/>
                      </a:moveTo>
                      <a:cubicBezTo>
                        <a:pt x="949" y="745"/>
                        <a:pt x="1965" y="339"/>
                        <a:pt x="2914" y="0"/>
                      </a:cubicBezTo>
                      <a:cubicBezTo>
                        <a:pt x="2033" y="474"/>
                        <a:pt x="949" y="881"/>
                        <a:pt x="0" y="1355"/>
                      </a:cubicBezTo>
                      <a:lnTo>
                        <a:pt x="0" y="1220"/>
                      </a:ln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/>
                <p:cNvSpPr/>
                <p:nvPr/>
              </p:nvSpPr>
              <p:spPr>
                <a:xfrm>
                  <a:off x="1766661" y="2838857"/>
                  <a:ext cx="2439" cy="1084"/>
                </a:xfrm>
                <a:custGeom>
                  <a:avLst/>
                  <a:gdLst>
                    <a:gd name="connsiteX0" fmla="*/ 2440 w 2439"/>
                    <a:gd name="connsiteY0" fmla="*/ 0 h 1084"/>
                    <a:gd name="connsiteX1" fmla="*/ 2440 w 2439"/>
                    <a:gd name="connsiteY1" fmla="*/ 136 h 1084"/>
                    <a:gd name="connsiteX2" fmla="*/ 0 w 2439"/>
                    <a:gd name="connsiteY2" fmla="*/ 1084 h 1084"/>
                    <a:gd name="connsiteX3" fmla="*/ 2440 w 2439"/>
                    <a:gd name="connsiteY3" fmla="*/ 0 h 1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9" h="1084">
                      <a:moveTo>
                        <a:pt x="2440" y="0"/>
                      </a:moveTo>
                      <a:lnTo>
                        <a:pt x="2440" y="136"/>
                      </a:lnTo>
                      <a:cubicBezTo>
                        <a:pt x="1559" y="407"/>
                        <a:pt x="881" y="745"/>
                        <a:pt x="0" y="1084"/>
                      </a:cubicBezTo>
                      <a:cubicBezTo>
                        <a:pt x="881" y="745"/>
                        <a:pt x="1559" y="339"/>
                        <a:pt x="2440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/>
                <p:cNvSpPr/>
                <p:nvPr/>
              </p:nvSpPr>
              <p:spPr>
                <a:xfrm>
                  <a:off x="1518753" y="3484517"/>
                  <a:ext cx="198503" cy="240318"/>
                </a:xfrm>
                <a:custGeom>
                  <a:avLst/>
                  <a:gdLst>
                    <a:gd name="connsiteX0" fmla="*/ 115754 w 198503"/>
                    <a:gd name="connsiteY0" fmla="*/ 68 h 240318"/>
                    <a:gd name="connsiteX1" fmla="*/ 198503 w 198503"/>
                    <a:gd name="connsiteY1" fmla="*/ 62418 h 240318"/>
                    <a:gd name="connsiteX2" fmla="*/ 67568 w 198503"/>
                    <a:gd name="connsiteY2" fmla="*/ 240318 h 240318"/>
                    <a:gd name="connsiteX3" fmla="*/ 0 w 198503"/>
                    <a:gd name="connsiteY3" fmla="*/ 176952 h 240318"/>
                    <a:gd name="connsiteX4" fmla="*/ 115754 w 198503"/>
                    <a:gd name="connsiteY4" fmla="*/ 0 h 240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503" h="240318">
                      <a:moveTo>
                        <a:pt x="115754" y="68"/>
                      </a:moveTo>
                      <a:lnTo>
                        <a:pt x="198503" y="62418"/>
                      </a:lnTo>
                      <a:cubicBezTo>
                        <a:pt x="160280" y="94474"/>
                        <a:pt x="88916" y="162517"/>
                        <a:pt x="67568" y="240318"/>
                      </a:cubicBezTo>
                      <a:lnTo>
                        <a:pt x="0" y="176952"/>
                      </a:lnTo>
                      <a:cubicBezTo>
                        <a:pt x="23178" y="32801"/>
                        <a:pt x="115754" y="0"/>
                        <a:pt x="1157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/>
                <p:cNvSpPr/>
                <p:nvPr/>
              </p:nvSpPr>
              <p:spPr>
                <a:xfrm>
                  <a:off x="1258509" y="3384622"/>
                  <a:ext cx="378361" cy="489146"/>
                </a:xfrm>
                <a:custGeom>
                  <a:avLst/>
                  <a:gdLst>
                    <a:gd name="connsiteX0" fmla="*/ 360749 w 378361"/>
                    <a:gd name="connsiteY0" fmla="*/ 63028 h 489146"/>
                    <a:gd name="connsiteX1" fmla="*/ 376065 w 378361"/>
                    <a:gd name="connsiteY1" fmla="*/ 99895 h 489146"/>
                    <a:gd name="connsiteX2" fmla="*/ 260311 w 378361"/>
                    <a:gd name="connsiteY2" fmla="*/ 276847 h 489146"/>
                    <a:gd name="connsiteX3" fmla="*/ 113111 w 378361"/>
                    <a:gd name="connsiteY3" fmla="*/ 468099 h 489146"/>
                    <a:gd name="connsiteX4" fmla="*/ 0 w 378361"/>
                    <a:gd name="connsiteY4" fmla="*/ 464439 h 489146"/>
                    <a:gd name="connsiteX5" fmla="*/ 237743 w 378361"/>
                    <a:gd name="connsiteY5" fmla="*/ 0 h 489146"/>
                    <a:gd name="connsiteX6" fmla="*/ 360816 w 378361"/>
                    <a:gd name="connsiteY6" fmla="*/ 62960 h 48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8361" h="489146">
                      <a:moveTo>
                        <a:pt x="360749" y="63028"/>
                      </a:moveTo>
                      <a:cubicBezTo>
                        <a:pt x="387112" y="77124"/>
                        <a:pt x="376065" y="99895"/>
                        <a:pt x="376065" y="99895"/>
                      </a:cubicBezTo>
                      <a:cubicBezTo>
                        <a:pt x="376065" y="99895"/>
                        <a:pt x="283489" y="132629"/>
                        <a:pt x="260311" y="276847"/>
                      </a:cubicBezTo>
                      <a:cubicBezTo>
                        <a:pt x="208127" y="319543"/>
                        <a:pt x="157366" y="418693"/>
                        <a:pt x="113111" y="468099"/>
                      </a:cubicBezTo>
                      <a:cubicBezTo>
                        <a:pt x="68924" y="517504"/>
                        <a:pt x="0" y="464439"/>
                        <a:pt x="0" y="464439"/>
                      </a:cubicBezTo>
                      <a:lnTo>
                        <a:pt x="237743" y="0"/>
                      </a:lnTo>
                      <a:cubicBezTo>
                        <a:pt x="237743" y="0"/>
                        <a:pt x="334589" y="48931"/>
                        <a:pt x="360816" y="62960"/>
                      </a:cubicBezTo>
                      <a:close/>
                    </a:path>
                  </a:pathLst>
                </a:custGeom>
                <a:solidFill>
                  <a:srgbClr val="93B47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图形 2"/>
              <p:cNvGrpSpPr/>
              <p:nvPr/>
            </p:nvGrpSpPr>
            <p:grpSpPr>
              <a:xfrm>
                <a:off x="1253321" y="1288685"/>
                <a:ext cx="1999455" cy="3093875"/>
                <a:chOff x="1253321" y="1288685"/>
                <a:chExt cx="1999455" cy="3093875"/>
              </a:xfrm>
              <a:solidFill>
                <a:srgbClr val="2A344A"/>
              </a:solidFill>
            </p:grpSpPr>
            <p:sp>
              <p:nvSpPr>
                <p:cNvPr id="89" name="任意多边形: 形状 88"/>
                <p:cNvSpPr/>
                <p:nvPr/>
              </p:nvSpPr>
              <p:spPr>
                <a:xfrm>
                  <a:off x="3093373" y="2282726"/>
                  <a:ext cx="159403" cy="147060"/>
                </a:xfrm>
                <a:custGeom>
                  <a:avLst/>
                  <a:gdLst>
                    <a:gd name="connsiteX0" fmla="*/ 96020 w 159403"/>
                    <a:gd name="connsiteY0" fmla="*/ 146993 h 147060"/>
                    <a:gd name="connsiteX1" fmla="*/ 95613 w 159403"/>
                    <a:gd name="connsiteY1" fmla="*/ 146993 h 147060"/>
                    <a:gd name="connsiteX2" fmla="*/ 92089 w 159403"/>
                    <a:gd name="connsiteY2" fmla="*/ 145163 h 147060"/>
                    <a:gd name="connsiteX3" fmla="*/ 90869 w 159403"/>
                    <a:gd name="connsiteY3" fmla="*/ 143740 h 147060"/>
                    <a:gd name="connsiteX4" fmla="*/ 90462 w 159403"/>
                    <a:gd name="connsiteY4" fmla="*/ 143198 h 147060"/>
                    <a:gd name="connsiteX5" fmla="*/ 2224 w 159403"/>
                    <a:gd name="connsiteY5" fmla="*/ 37949 h 147060"/>
                    <a:gd name="connsiteX6" fmla="*/ 665 w 159403"/>
                    <a:gd name="connsiteY6" fmla="*/ 34967 h 147060"/>
                    <a:gd name="connsiteX7" fmla="*/ 55 w 159403"/>
                    <a:gd name="connsiteY7" fmla="*/ 30833 h 147060"/>
                    <a:gd name="connsiteX8" fmla="*/ 4257 w 159403"/>
                    <a:gd name="connsiteY8" fmla="*/ 25072 h 147060"/>
                    <a:gd name="connsiteX9" fmla="*/ 137225 w 159403"/>
                    <a:gd name="connsiteY9" fmla="*/ 132 h 147060"/>
                    <a:gd name="connsiteX10" fmla="*/ 143189 w 159403"/>
                    <a:gd name="connsiteY10" fmla="*/ 3656 h 147060"/>
                    <a:gd name="connsiteX11" fmla="*/ 159386 w 159403"/>
                    <a:gd name="connsiteY11" fmla="*/ 92166 h 147060"/>
                    <a:gd name="connsiteX12" fmla="*/ 157489 w 159403"/>
                    <a:gd name="connsiteY12" fmla="*/ 96571 h 147060"/>
                    <a:gd name="connsiteX13" fmla="*/ 99273 w 159403"/>
                    <a:gd name="connsiteY13" fmla="*/ 145773 h 147060"/>
                    <a:gd name="connsiteX14" fmla="*/ 95884 w 159403"/>
                    <a:gd name="connsiteY14" fmla="*/ 147061 h 147060"/>
                    <a:gd name="connsiteX15" fmla="*/ 12931 w 159403"/>
                    <a:gd name="connsiteY15" fmla="*/ 33882 h 147060"/>
                    <a:gd name="connsiteX16" fmla="*/ 96968 w 159403"/>
                    <a:gd name="connsiteY16" fmla="*/ 134320 h 147060"/>
                    <a:gd name="connsiteX17" fmla="*/ 149153 w 159403"/>
                    <a:gd name="connsiteY17" fmla="*/ 90268 h 147060"/>
                    <a:gd name="connsiteX18" fmla="*/ 134853 w 159403"/>
                    <a:gd name="connsiteY18" fmla="*/ 10975 h 147060"/>
                    <a:gd name="connsiteX19" fmla="*/ 12999 w 159403"/>
                    <a:gd name="connsiteY19" fmla="*/ 33882 h 147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59403" h="147060">
                      <a:moveTo>
                        <a:pt x="96020" y="146993"/>
                      </a:moveTo>
                      <a:cubicBezTo>
                        <a:pt x="96020" y="146993"/>
                        <a:pt x="95748" y="146993"/>
                        <a:pt x="95613" y="146993"/>
                      </a:cubicBezTo>
                      <a:cubicBezTo>
                        <a:pt x="94257" y="146858"/>
                        <a:pt x="92970" y="146248"/>
                        <a:pt x="92089" y="145163"/>
                      </a:cubicBezTo>
                      <a:lnTo>
                        <a:pt x="90869" y="143740"/>
                      </a:lnTo>
                      <a:cubicBezTo>
                        <a:pt x="90869" y="143740"/>
                        <a:pt x="90598" y="143401"/>
                        <a:pt x="90462" y="143198"/>
                      </a:cubicBezTo>
                      <a:cubicBezTo>
                        <a:pt x="62405" y="98469"/>
                        <a:pt x="44310" y="76782"/>
                        <a:pt x="2224" y="37949"/>
                      </a:cubicBezTo>
                      <a:cubicBezTo>
                        <a:pt x="1410" y="37135"/>
                        <a:pt x="800" y="36119"/>
                        <a:pt x="665" y="34967"/>
                      </a:cubicBezTo>
                      <a:lnTo>
                        <a:pt x="55" y="30833"/>
                      </a:lnTo>
                      <a:cubicBezTo>
                        <a:pt x="-352" y="28122"/>
                        <a:pt x="1546" y="25546"/>
                        <a:pt x="4257" y="25072"/>
                      </a:cubicBezTo>
                      <a:cubicBezTo>
                        <a:pt x="40718" y="19108"/>
                        <a:pt x="84092" y="11789"/>
                        <a:pt x="137225" y="132"/>
                      </a:cubicBezTo>
                      <a:cubicBezTo>
                        <a:pt x="139800" y="-478"/>
                        <a:pt x="142443" y="1081"/>
                        <a:pt x="143189" y="3656"/>
                      </a:cubicBezTo>
                      <a:cubicBezTo>
                        <a:pt x="153016" y="37406"/>
                        <a:pt x="156336" y="55637"/>
                        <a:pt x="159386" y="92166"/>
                      </a:cubicBezTo>
                      <a:cubicBezTo>
                        <a:pt x="159522" y="93860"/>
                        <a:pt x="158844" y="95487"/>
                        <a:pt x="157489" y="96571"/>
                      </a:cubicBezTo>
                      <a:cubicBezTo>
                        <a:pt x="137428" y="112701"/>
                        <a:pt x="118384" y="128830"/>
                        <a:pt x="99273" y="145773"/>
                      </a:cubicBezTo>
                      <a:cubicBezTo>
                        <a:pt x="98324" y="146587"/>
                        <a:pt x="97104" y="147061"/>
                        <a:pt x="95884" y="147061"/>
                      </a:cubicBezTo>
                      <a:close/>
                      <a:moveTo>
                        <a:pt x="12931" y="33882"/>
                      </a:moveTo>
                      <a:cubicBezTo>
                        <a:pt x="52103" y="70344"/>
                        <a:pt x="70402" y="92301"/>
                        <a:pt x="96968" y="134320"/>
                      </a:cubicBezTo>
                      <a:cubicBezTo>
                        <a:pt x="114047" y="119207"/>
                        <a:pt x="131193" y="104772"/>
                        <a:pt x="149153" y="90268"/>
                      </a:cubicBezTo>
                      <a:cubicBezTo>
                        <a:pt x="146374" y="57941"/>
                        <a:pt x="143189" y="40388"/>
                        <a:pt x="134853" y="10975"/>
                      </a:cubicBezTo>
                      <a:cubicBezTo>
                        <a:pt x="86938" y="21345"/>
                        <a:pt x="47021" y="28257"/>
                        <a:pt x="12999" y="3388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/>
                <p:cNvSpPr/>
                <p:nvPr/>
              </p:nvSpPr>
              <p:spPr>
                <a:xfrm>
                  <a:off x="2888965" y="2307740"/>
                  <a:ext cx="305458" cy="291001"/>
                </a:xfrm>
                <a:custGeom>
                  <a:avLst/>
                  <a:gdLst>
                    <a:gd name="connsiteX0" fmla="*/ 111345 w 305458"/>
                    <a:gd name="connsiteY0" fmla="*/ 290798 h 291001"/>
                    <a:gd name="connsiteX1" fmla="*/ 110260 w 305458"/>
                    <a:gd name="connsiteY1" fmla="*/ 290663 h 291001"/>
                    <a:gd name="connsiteX2" fmla="*/ 106804 w 305458"/>
                    <a:gd name="connsiteY2" fmla="*/ 287952 h 291001"/>
                    <a:gd name="connsiteX3" fmla="*/ 124357 w 305458"/>
                    <a:gd name="connsiteY3" fmla="*/ 212115 h 291001"/>
                    <a:gd name="connsiteX4" fmla="*/ 126187 w 305458"/>
                    <a:gd name="connsiteY4" fmla="*/ 207303 h 291001"/>
                    <a:gd name="connsiteX5" fmla="*/ 124425 w 305458"/>
                    <a:gd name="connsiteY5" fmla="*/ 205677 h 291001"/>
                    <a:gd name="connsiteX6" fmla="*/ 64650 w 305458"/>
                    <a:gd name="connsiteY6" fmla="*/ 161083 h 291001"/>
                    <a:gd name="connsiteX7" fmla="*/ 72647 w 305458"/>
                    <a:gd name="connsiteY7" fmla="*/ 86873 h 291001"/>
                    <a:gd name="connsiteX8" fmla="*/ 72579 w 305458"/>
                    <a:gd name="connsiteY8" fmla="*/ 84366 h 291001"/>
                    <a:gd name="connsiteX9" fmla="*/ 67903 w 305458"/>
                    <a:gd name="connsiteY9" fmla="*/ 82400 h 291001"/>
                    <a:gd name="connsiteX10" fmla="*/ 335 w 305458"/>
                    <a:gd name="connsiteY10" fmla="*/ 43703 h 291001"/>
                    <a:gd name="connsiteX11" fmla="*/ 606 w 305458"/>
                    <a:gd name="connsiteY11" fmla="*/ 39501 h 291001"/>
                    <a:gd name="connsiteX12" fmla="*/ 3994 w 305458"/>
                    <a:gd name="connsiteY12" fmla="*/ 36993 h 291001"/>
                    <a:gd name="connsiteX13" fmla="*/ 175253 w 305458"/>
                    <a:gd name="connsiteY13" fmla="*/ 5412 h 291001"/>
                    <a:gd name="connsiteX14" fmla="*/ 208665 w 305458"/>
                    <a:gd name="connsiteY14" fmla="*/ 58 h 291001"/>
                    <a:gd name="connsiteX15" fmla="*/ 212460 w 305458"/>
                    <a:gd name="connsiteY15" fmla="*/ 1006 h 291001"/>
                    <a:gd name="connsiteX16" fmla="*/ 214493 w 305458"/>
                    <a:gd name="connsiteY16" fmla="*/ 4395 h 291001"/>
                    <a:gd name="connsiteX17" fmla="*/ 214832 w 305458"/>
                    <a:gd name="connsiteY17" fmla="*/ 6767 h 291001"/>
                    <a:gd name="connsiteX18" fmla="*/ 303274 w 305458"/>
                    <a:gd name="connsiteY18" fmla="*/ 112626 h 291001"/>
                    <a:gd name="connsiteX19" fmla="*/ 304291 w 305458"/>
                    <a:gd name="connsiteY19" fmla="*/ 113846 h 291001"/>
                    <a:gd name="connsiteX20" fmla="*/ 303748 w 305458"/>
                    <a:gd name="connsiteY20" fmla="*/ 120895 h 291001"/>
                    <a:gd name="connsiteX21" fmla="*/ 242279 w 305458"/>
                    <a:gd name="connsiteY21" fmla="*/ 177687 h 291001"/>
                    <a:gd name="connsiteX22" fmla="*/ 114462 w 305458"/>
                    <a:gd name="connsiteY22" fmla="*/ 289917 h 291001"/>
                    <a:gd name="connsiteX23" fmla="*/ 111345 w 305458"/>
                    <a:gd name="connsiteY23" fmla="*/ 291002 h 291001"/>
                    <a:gd name="connsiteX24" fmla="*/ 68648 w 305458"/>
                    <a:gd name="connsiteY24" fmla="*/ 72167 h 291001"/>
                    <a:gd name="connsiteX25" fmla="*/ 81254 w 305458"/>
                    <a:gd name="connsiteY25" fmla="*/ 78876 h 291001"/>
                    <a:gd name="connsiteX26" fmla="*/ 81322 w 305458"/>
                    <a:gd name="connsiteY26" fmla="*/ 92295 h 291001"/>
                    <a:gd name="connsiteX27" fmla="*/ 74070 w 305458"/>
                    <a:gd name="connsiteY27" fmla="*/ 156949 h 291001"/>
                    <a:gd name="connsiteX28" fmla="*/ 126254 w 305458"/>
                    <a:gd name="connsiteY28" fmla="*/ 195579 h 291001"/>
                    <a:gd name="connsiteX29" fmla="*/ 136081 w 305458"/>
                    <a:gd name="connsiteY29" fmla="*/ 204660 h 291001"/>
                    <a:gd name="connsiteX30" fmla="*/ 130863 w 305458"/>
                    <a:gd name="connsiteY30" fmla="*/ 219909 h 291001"/>
                    <a:gd name="connsiteX31" fmla="*/ 113649 w 305458"/>
                    <a:gd name="connsiteY31" fmla="*/ 277379 h 291001"/>
                    <a:gd name="connsiteX32" fmla="*/ 235435 w 305458"/>
                    <a:gd name="connsiteY32" fmla="*/ 170029 h 291001"/>
                    <a:gd name="connsiteX33" fmla="*/ 293718 w 305458"/>
                    <a:gd name="connsiteY33" fmla="*/ 116083 h 291001"/>
                    <a:gd name="connsiteX34" fmla="*/ 206767 w 305458"/>
                    <a:gd name="connsiteY34" fmla="*/ 12799 h 291001"/>
                    <a:gd name="connsiteX35" fmla="*/ 205412 w 305458"/>
                    <a:gd name="connsiteY35" fmla="*/ 10766 h 291001"/>
                    <a:gd name="connsiteX36" fmla="*/ 177015 w 305458"/>
                    <a:gd name="connsiteY36" fmla="*/ 15306 h 291001"/>
                    <a:gd name="connsiteX37" fmla="*/ 12601 w 305458"/>
                    <a:gd name="connsiteY37" fmla="*/ 45397 h 291001"/>
                    <a:gd name="connsiteX38" fmla="*/ 66751 w 305458"/>
                    <a:gd name="connsiteY38" fmla="*/ 72235 h 291001"/>
                    <a:gd name="connsiteX39" fmla="*/ 68716 w 305458"/>
                    <a:gd name="connsiteY39" fmla="*/ 72099 h 291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05458" h="291001">
                      <a:moveTo>
                        <a:pt x="111345" y="290798"/>
                      </a:moveTo>
                      <a:cubicBezTo>
                        <a:pt x="111006" y="290798"/>
                        <a:pt x="110599" y="290798"/>
                        <a:pt x="110260" y="290663"/>
                      </a:cubicBezTo>
                      <a:cubicBezTo>
                        <a:pt x="108769" y="290324"/>
                        <a:pt x="107482" y="289375"/>
                        <a:pt x="106804" y="287952"/>
                      </a:cubicBezTo>
                      <a:cubicBezTo>
                        <a:pt x="106601" y="287545"/>
                        <a:pt x="85388" y="244171"/>
                        <a:pt x="124357" y="212115"/>
                      </a:cubicBezTo>
                      <a:cubicBezTo>
                        <a:pt x="126119" y="210692"/>
                        <a:pt x="126525" y="208659"/>
                        <a:pt x="126187" y="207303"/>
                      </a:cubicBezTo>
                      <a:cubicBezTo>
                        <a:pt x="125848" y="206016"/>
                        <a:pt x="125034" y="205745"/>
                        <a:pt x="124425" y="205677"/>
                      </a:cubicBezTo>
                      <a:cubicBezTo>
                        <a:pt x="104432" y="202017"/>
                        <a:pt x="77865" y="191309"/>
                        <a:pt x="64650" y="161083"/>
                      </a:cubicBezTo>
                      <a:cubicBezTo>
                        <a:pt x="51434" y="130721"/>
                        <a:pt x="61736" y="104019"/>
                        <a:pt x="72647" y="86873"/>
                      </a:cubicBezTo>
                      <a:cubicBezTo>
                        <a:pt x="72850" y="86602"/>
                        <a:pt x="73392" y="85721"/>
                        <a:pt x="72579" y="84366"/>
                      </a:cubicBezTo>
                      <a:cubicBezTo>
                        <a:pt x="71834" y="83146"/>
                        <a:pt x="70004" y="82129"/>
                        <a:pt x="67903" y="82400"/>
                      </a:cubicBezTo>
                      <a:cubicBezTo>
                        <a:pt x="17887" y="89042"/>
                        <a:pt x="538" y="44177"/>
                        <a:pt x="335" y="43703"/>
                      </a:cubicBezTo>
                      <a:cubicBezTo>
                        <a:pt x="-208" y="42347"/>
                        <a:pt x="-72" y="40788"/>
                        <a:pt x="606" y="39501"/>
                      </a:cubicBezTo>
                      <a:cubicBezTo>
                        <a:pt x="1283" y="38213"/>
                        <a:pt x="2503" y="37264"/>
                        <a:pt x="3994" y="36993"/>
                      </a:cubicBezTo>
                      <a:cubicBezTo>
                        <a:pt x="71292" y="21948"/>
                        <a:pt x="124153" y="13544"/>
                        <a:pt x="175253" y="5412"/>
                      </a:cubicBezTo>
                      <a:cubicBezTo>
                        <a:pt x="186300" y="3650"/>
                        <a:pt x="197415" y="1887"/>
                        <a:pt x="208665" y="58"/>
                      </a:cubicBezTo>
                      <a:cubicBezTo>
                        <a:pt x="210020" y="-146"/>
                        <a:pt x="211376" y="193"/>
                        <a:pt x="212460" y="1006"/>
                      </a:cubicBezTo>
                      <a:cubicBezTo>
                        <a:pt x="213544" y="1820"/>
                        <a:pt x="214290" y="3040"/>
                        <a:pt x="214493" y="4395"/>
                      </a:cubicBezTo>
                      <a:lnTo>
                        <a:pt x="214832" y="6767"/>
                      </a:lnTo>
                      <a:cubicBezTo>
                        <a:pt x="256647" y="45532"/>
                        <a:pt x="275081" y="67626"/>
                        <a:pt x="303274" y="112626"/>
                      </a:cubicBezTo>
                      <a:lnTo>
                        <a:pt x="304291" y="113846"/>
                      </a:lnTo>
                      <a:cubicBezTo>
                        <a:pt x="306053" y="115947"/>
                        <a:pt x="305782" y="119065"/>
                        <a:pt x="303748" y="120895"/>
                      </a:cubicBezTo>
                      <a:cubicBezTo>
                        <a:pt x="281587" y="140616"/>
                        <a:pt x="261594" y="159457"/>
                        <a:pt x="242279" y="177687"/>
                      </a:cubicBezTo>
                      <a:cubicBezTo>
                        <a:pt x="205615" y="212251"/>
                        <a:pt x="167663" y="248034"/>
                        <a:pt x="114462" y="289917"/>
                      </a:cubicBezTo>
                      <a:cubicBezTo>
                        <a:pt x="113581" y="290663"/>
                        <a:pt x="112429" y="291002"/>
                        <a:pt x="111345" y="291002"/>
                      </a:cubicBezTo>
                      <a:close/>
                      <a:moveTo>
                        <a:pt x="68648" y="72167"/>
                      </a:moveTo>
                      <a:cubicBezTo>
                        <a:pt x="73731" y="72167"/>
                        <a:pt x="78543" y="74674"/>
                        <a:pt x="81254" y="78876"/>
                      </a:cubicBezTo>
                      <a:cubicBezTo>
                        <a:pt x="83965" y="83078"/>
                        <a:pt x="83965" y="88093"/>
                        <a:pt x="81322" y="92295"/>
                      </a:cubicBezTo>
                      <a:cubicBezTo>
                        <a:pt x="71698" y="107340"/>
                        <a:pt x="62617" y="130721"/>
                        <a:pt x="74070" y="156949"/>
                      </a:cubicBezTo>
                      <a:cubicBezTo>
                        <a:pt x="85456" y="183041"/>
                        <a:pt x="108769" y="192394"/>
                        <a:pt x="126254" y="195579"/>
                      </a:cubicBezTo>
                      <a:cubicBezTo>
                        <a:pt x="131134" y="196392"/>
                        <a:pt x="134794" y="199781"/>
                        <a:pt x="136081" y="204660"/>
                      </a:cubicBezTo>
                      <a:cubicBezTo>
                        <a:pt x="137504" y="210150"/>
                        <a:pt x="135471" y="216182"/>
                        <a:pt x="130863" y="219909"/>
                      </a:cubicBezTo>
                      <a:cubicBezTo>
                        <a:pt x="105855" y="240512"/>
                        <a:pt x="109989" y="265994"/>
                        <a:pt x="113649" y="277379"/>
                      </a:cubicBezTo>
                      <a:cubicBezTo>
                        <a:pt x="163597" y="237733"/>
                        <a:pt x="198499" y="204796"/>
                        <a:pt x="235435" y="170029"/>
                      </a:cubicBezTo>
                      <a:cubicBezTo>
                        <a:pt x="253801" y="152679"/>
                        <a:pt x="272845" y="134788"/>
                        <a:pt x="293718" y="116083"/>
                      </a:cubicBezTo>
                      <a:cubicBezTo>
                        <a:pt x="266406" y="72709"/>
                        <a:pt x="248176" y="51090"/>
                        <a:pt x="206767" y="12799"/>
                      </a:cubicBezTo>
                      <a:cubicBezTo>
                        <a:pt x="206157" y="12257"/>
                        <a:pt x="205683" y="11511"/>
                        <a:pt x="205412" y="10766"/>
                      </a:cubicBezTo>
                      <a:cubicBezTo>
                        <a:pt x="195856" y="12324"/>
                        <a:pt x="186436" y="13815"/>
                        <a:pt x="177015" y="15306"/>
                      </a:cubicBezTo>
                      <a:cubicBezTo>
                        <a:pt x="127610" y="23168"/>
                        <a:pt x="76645" y="31300"/>
                        <a:pt x="12601" y="45397"/>
                      </a:cubicBezTo>
                      <a:cubicBezTo>
                        <a:pt x="18294" y="55630"/>
                        <a:pt x="34153" y="76572"/>
                        <a:pt x="66751" y="72235"/>
                      </a:cubicBezTo>
                      <a:cubicBezTo>
                        <a:pt x="67429" y="72167"/>
                        <a:pt x="68106" y="72099"/>
                        <a:pt x="68716" y="7209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/>
                <p:cNvSpPr/>
                <p:nvPr/>
              </p:nvSpPr>
              <p:spPr>
                <a:xfrm>
                  <a:off x="1575607" y="3160031"/>
                  <a:ext cx="1502283" cy="935312"/>
                </a:xfrm>
                <a:custGeom>
                  <a:avLst/>
                  <a:gdLst>
                    <a:gd name="connsiteX0" fmla="*/ 747053 w 1502283"/>
                    <a:gd name="connsiteY0" fmla="*/ 935313 h 935312"/>
                    <a:gd name="connsiteX1" fmla="*/ 742173 w 1502283"/>
                    <a:gd name="connsiteY1" fmla="*/ 931721 h 935312"/>
                    <a:gd name="connsiteX2" fmla="*/ 741767 w 1502283"/>
                    <a:gd name="connsiteY2" fmla="*/ 930297 h 935312"/>
                    <a:gd name="connsiteX3" fmla="*/ 739056 w 1502283"/>
                    <a:gd name="connsiteY3" fmla="*/ 920742 h 935312"/>
                    <a:gd name="connsiteX4" fmla="*/ 739124 w 1502283"/>
                    <a:gd name="connsiteY4" fmla="*/ 697570 h 935312"/>
                    <a:gd name="connsiteX5" fmla="*/ 746646 w 1502283"/>
                    <a:gd name="connsiteY5" fmla="*/ 676696 h 935312"/>
                    <a:gd name="connsiteX6" fmla="*/ 750577 w 1502283"/>
                    <a:gd name="connsiteY6" fmla="*/ 673782 h 935312"/>
                    <a:gd name="connsiteX7" fmla="*/ 1061446 w 1502283"/>
                    <a:gd name="connsiteY7" fmla="*/ 630069 h 935312"/>
                    <a:gd name="connsiteX8" fmla="*/ 860842 w 1502283"/>
                    <a:gd name="connsiteY8" fmla="*/ 472229 h 935312"/>
                    <a:gd name="connsiteX9" fmla="*/ 699816 w 1502283"/>
                    <a:gd name="connsiteY9" fmla="*/ 702449 h 935312"/>
                    <a:gd name="connsiteX10" fmla="*/ 623370 w 1502283"/>
                    <a:gd name="connsiteY10" fmla="*/ 793670 h 935312"/>
                    <a:gd name="connsiteX11" fmla="*/ 505650 w 1502283"/>
                    <a:gd name="connsiteY11" fmla="*/ 897903 h 935312"/>
                    <a:gd name="connsiteX12" fmla="*/ 424934 w 1502283"/>
                    <a:gd name="connsiteY12" fmla="*/ 917218 h 935312"/>
                    <a:gd name="connsiteX13" fmla="*/ 1564 w 1502283"/>
                    <a:gd name="connsiteY13" fmla="*/ 599978 h 935312"/>
                    <a:gd name="connsiteX14" fmla="*/ 6 w 1502283"/>
                    <a:gd name="connsiteY14" fmla="*/ 595912 h 935312"/>
                    <a:gd name="connsiteX15" fmla="*/ 5902 w 1502283"/>
                    <a:gd name="connsiteY15" fmla="*/ 563585 h 935312"/>
                    <a:gd name="connsiteX16" fmla="*/ 138463 w 1502283"/>
                    <a:gd name="connsiteY16" fmla="*/ 383109 h 935312"/>
                    <a:gd name="connsiteX17" fmla="*/ 138463 w 1502283"/>
                    <a:gd name="connsiteY17" fmla="*/ 383109 h 935312"/>
                    <a:gd name="connsiteX18" fmla="*/ 163539 w 1502283"/>
                    <a:gd name="connsiteY18" fmla="*/ 363320 h 935312"/>
                    <a:gd name="connsiteX19" fmla="*/ 169435 w 1502283"/>
                    <a:gd name="connsiteY19" fmla="*/ 363320 h 935312"/>
                    <a:gd name="connsiteX20" fmla="*/ 389083 w 1502283"/>
                    <a:gd name="connsiteY20" fmla="*/ 516890 h 935312"/>
                    <a:gd name="connsiteX21" fmla="*/ 495010 w 1502283"/>
                    <a:gd name="connsiteY21" fmla="*/ 4062 h 935312"/>
                    <a:gd name="connsiteX22" fmla="*/ 497518 w 1502283"/>
                    <a:gd name="connsiteY22" fmla="*/ 606 h 935312"/>
                    <a:gd name="connsiteX23" fmla="*/ 501787 w 1502283"/>
                    <a:gd name="connsiteY23" fmla="*/ 335 h 935312"/>
                    <a:gd name="connsiteX24" fmla="*/ 839629 w 1502283"/>
                    <a:gd name="connsiteY24" fmla="*/ 68310 h 935312"/>
                    <a:gd name="connsiteX25" fmla="*/ 1167373 w 1502283"/>
                    <a:gd name="connsiteY25" fmla="*/ 6231 h 935312"/>
                    <a:gd name="connsiteX26" fmla="*/ 1171846 w 1502283"/>
                    <a:gd name="connsiteY26" fmla="*/ 6705 h 935312"/>
                    <a:gd name="connsiteX27" fmla="*/ 1174218 w 1502283"/>
                    <a:gd name="connsiteY27" fmla="*/ 10568 h 935312"/>
                    <a:gd name="connsiteX28" fmla="*/ 1177878 w 1502283"/>
                    <a:gd name="connsiteY28" fmla="*/ 53874 h 935312"/>
                    <a:gd name="connsiteX29" fmla="*/ 1429175 w 1502283"/>
                    <a:gd name="connsiteY29" fmla="*/ 504963 h 935312"/>
                    <a:gd name="connsiteX30" fmla="*/ 1453031 w 1502283"/>
                    <a:gd name="connsiteY30" fmla="*/ 839483 h 935312"/>
                    <a:gd name="connsiteX31" fmla="*/ 747188 w 1502283"/>
                    <a:gd name="connsiteY31" fmla="*/ 935313 h 935312"/>
                    <a:gd name="connsiteX32" fmla="*/ 747188 w 1502283"/>
                    <a:gd name="connsiteY32" fmla="*/ 935313 h 935312"/>
                    <a:gd name="connsiteX33" fmla="*/ 754847 w 1502283"/>
                    <a:gd name="connsiteY33" fmla="*/ 683405 h 935312"/>
                    <a:gd name="connsiteX34" fmla="*/ 748883 w 1502283"/>
                    <a:gd name="connsiteY34" fmla="*/ 700552 h 935312"/>
                    <a:gd name="connsiteX35" fmla="*/ 748883 w 1502283"/>
                    <a:gd name="connsiteY35" fmla="*/ 918166 h 935312"/>
                    <a:gd name="connsiteX36" fmla="*/ 750780 w 1502283"/>
                    <a:gd name="connsiteY36" fmla="*/ 925079 h 935312"/>
                    <a:gd name="connsiteX37" fmla="*/ 1446186 w 1502283"/>
                    <a:gd name="connsiteY37" fmla="*/ 831893 h 935312"/>
                    <a:gd name="connsiteX38" fmla="*/ 1420229 w 1502283"/>
                    <a:gd name="connsiteY38" fmla="*/ 509910 h 935312"/>
                    <a:gd name="connsiteX39" fmla="*/ 1168390 w 1502283"/>
                    <a:gd name="connsiteY39" fmla="*/ 57873 h 935312"/>
                    <a:gd name="connsiteX40" fmla="*/ 1167780 w 1502283"/>
                    <a:gd name="connsiteY40" fmla="*/ 55839 h 935312"/>
                    <a:gd name="connsiteX41" fmla="*/ 1164594 w 1502283"/>
                    <a:gd name="connsiteY41" fmla="*/ 18091 h 935312"/>
                    <a:gd name="connsiteX42" fmla="*/ 839426 w 1502283"/>
                    <a:gd name="connsiteY42" fmla="*/ 78475 h 935312"/>
                    <a:gd name="connsiteX43" fmla="*/ 503753 w 1502283"/>
                    <a:gd name="connsiteY43" fmla="*/ 11924 h 935312"/>
                    <a:gd name="connsiteX44" fmla="*/ 397419 w 1502283"/>
                    <a:gd name="connsiteY44" fmla="*/ 526446 h 935312"/>
                    <a:gd name="connsiteX45" fmla="*/ 394301 w 1502283"/>
                    <a:gd name="connsiteY45" fmla="*/ 530174 h 935312"/>
                    <a:gd name="connsiteX46" fmla="*/ 389490 w 1502283"/>
                    <a:gd name="connsiteY46" fmla="*/ 529631 h 935312"/>
                    <a:gd name="connsiteX47" fmla="*/ 166521 w 1502283"/>
                    <a:gd name="connsiteY47" fmla="*/ 373756 h 935312"/>
                    <a:gd name="connsiteX48" fmla="*/ 144969 w 1502283"/>
                    <a:gd name="connsiteY48" fmla="*/ 390903 h 935312"/>
                    <a:gd name="connsiteX49" fmla="*/ 144969 w 1502283"/>
                    <a:gd name="connsiteY49" fmla="*/ 390903 h 935312"/>
                    <a:gd name="connsiteX50" fmla="*/ 15661 w 1502283"/>
                    <a:gd name="connsiteY50" fmla="*/ 566296 h 935312"/>
                    <a:gd name="connsiteX51" fmla="*/ 10307 w 1502283"/>
                    <a:gd name="connsiteY51" fmla="*/ 594421 h 935312"/>
                    <a:gd name="connsiteX52" fmla="*/ 427645 w 1502283"/>
                    <a:gd name="connsiteY52" fmla="*/ 907526 h 935312"/>
                    <a:gd name="connsiteX53" fmla="*/ 500296 w 1502283"/>
                    <a:gd name="connsiteY53" fmla="*/ 889228 h 935312"/>
                    <a:gd name="connsiteX54" fmla="*/ 615779 w 1502283"/>
                    <a:gd name="connsiteY54" fmla="*/ 786893 h 935312"/>
                    <a:gd name="connsiteX55" fmla="*/ 691751 w 1502283"/>
                    <a:gd name="connsiteY55" fmla="*/ 696282 h 935312"/>
                    <a:gd name="connsiteX56" fmla="*/ 855149 w 1502283"/>
                    <a:gd name="connsiteY56" fmla="*/ 462131 h 935312"/>
                    <a:gd name="connsiteX57" fmla="*/ 858605 w 1502283"/>
                    <a:gd name="connsiteY57" fmla="*/ 459827 h 935312"/>
                    <a:gd name="connsiteX58" fmla="*/ 862604 w 1502283"/>
                    <a:gd name="connsiteY58" fmla="*/ 460843 h 935312"/>
                    <a:gd name="connsiteX59" fmla="*/ 1077033 w 1502283"/>
                    <a:gd name="connsiteY59" fmla="*/ 629527 h 935312"/>
                    <a:gd name="connsiteX60" fmla="*/ 1078795 w 1502283"/>
                    <a:gd name="connsiteY60" fmla="*/ 634881 h 935312"/>
                    <a:gd name="connsiteX61" fmla="*/ 1074594 w 1502283"/>
                    <a:gd name="connsiteY61" fmla="*/ 638608 h 935312"/>
                    <a:gd name="connsiteX62" fmla="*/ 754779 w 1502283"/>
                    <a:gd name="connsiteY62" fmla="*/ 683609 h 935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502283" h="935312">
                      <a:moveTo>
                        <a:pt x="747053" y="935313"/>
                      </a:moveTo>
                      <a:cubicBezTo>
                        <a:pt x="744817" y="935313"/>
                        <a:pt x="742851" y="933822"/>
                        <a:pt x="742173" y="931721"/>
                      </a:cubicBezTo>
                      <a:lnTo>
                        <a:pt x="741767" y="930297"/>
                      </a:lnTo>
                      <a:cubicBezTo>
                        <a:pt x="740818" y="927045"/>
                        <a:pt x="739869" y="923927"/>
                        <a:pt x="739056" y="920742"/>
                      </a:cubicBezTo>
                      <a:cubicBezTo>
                        <a:pt x="710321" y="819491"/>
                        <a:pt x="726789" y="737419"/>
                        <a:pt x="739124" y="697570"/>
                      </a:cubicBezTo>
                      <a:cubicBezTo>
                        <a:pt x="743190" y="684286"/>
                        <a:pt x="746511" y="676967"/>
                        <a:pt x="746646" y="676696"/>
                      </a:cubicBezTo>
                      <a:cubicBezTo>
                        <a:pt x="747392" y="675137"/>
                        <a:pt x="748815" y="674053"/>
                        <a:pt x="750577" y="673782"/>
                      </a:cubicBezTo>
                      <a:lnTo>
                        <a:pt x="1061446" y="630069"/>
                      </a:lnTo>
                      <a:lnTo>
                        <a:pt x="860842" y="472229"/>
                      </a:lnTo>
                      <a:cubicBezTo>
                        <a:pt x="846135" y="495745"/>
                        <a:pt x="779177" y="600927"/>
                        <a:pt x="699816" y="702449"/>
                      </a:cubicBezTo>
                      <a:cubicBezTo>
                        <a:pt x="673182" y="736606"/>
                        <a:pt x="647429" y="767307"/>
                        <a:pt x="623370" y="793670"/>
                      </a:cubicBezTo>
                      <a:cubicBezTo>
                        <a:pt x="579115" y="842398"/>
                        <a:pt x="539468" y="877436"/>
                        <a:pt x="505650" y="897903"/>
                      </a:cubicBezTo>
                      <a:cubicBezTo>
                        <a:pt x="474136" y="917014"/>
                        <a:pt x="446960" y="923453"/>
                        <a:pt x="424934" y="917218"/>
                      </a:cubicBezTo>
                      <a:cubicBezTo>
                        <a:pt x="291356" y="879062"/>
                        <a:pt x="13357" y="611364"/>
                        <a:pt x="1564" y="599978"/>
                      </a:cubicBezTo>
                      <a:cubicBezTo>
                        <a:pt x="480" y="598894"/>
                        <a:pt x="-62" y="597403"/>
                        <a:pt x="6" y="595912"/>
                      </a:cubicBezTo>
                      <a:cubicBezTo>
                        <a:pt x="819" y="585814"/>
                        <a:pt x="2784" y="574971"/>
                        <a:pt x="5902" y="563585"/>
                      </a:cubicBezTo>
                      <a:cubicBezTo>
                        <a:pt x="27453" y="485173"/>
                        <a:pt x="98207" y="416859"/>
                        <a:pt x="138463" y="383109"/>
                      </a:cubicBezTo>
                      <a:lnTo>
                        <a:pt x="138463" y="383109"/>
                      </a:lnTo>
                      <a:cubicBezTo>
                        <a:pt x="153373" y="370639"/>
                        <a:pt x="163132" y="363659"/>
                        <a:pt x="163539" y="363320"/>
                      </a:cubicBezTo>
                      <a:cubicBezTo>
                        <a:pt x="165301" y="362032"/>
                        <a:pt x="167673" y="362032"/>
                        <a:pt x="169435" y="363320"/>
                      </a:cubicBezTo>
                      <a:lnTo>
                        <a:pt x="389083" y="516890"/>
                      </a:lnTo>
                      <a:lnTo>
                        <a:pt x="495010" y="4062"/>
                      </a:lnTo>
                      <a:cubicBezTo>
                        <a:pt x="495281" y="2571"/>
                        <a:pt x="496230" y="1351"/>
                        <a:pt x="497518" y="606"/>
                      </a:cubicBezTo>
                      <a:cubicBezTo>
                        <a:pt x="498805" y="-72"/>
                        <a:pt x="500364" y="-208"/>
                        <a:pt x="501787" y="335"/>
                      </a:cubicBezTo>
                      <a:cubicBezTo>
                        <a:pt x="552819" y="19921"/>
                        <a:pt x="687956" y="65734"/>
                        <a:pt x="839629" y="68310"/>
                      </a:cubicBezTo>
                      <a:cubicBezTo>
                        <a:pt x="974562" y="70681"/>
                        <a:pt x="1102854" y="30425"/>
                        <a:pt x="1167373" y="6231"/>
                      </a:cubicBezTo>
                      <a:cubicBezTo>
                        <a:pt x="1168864" y="5688"/>
                        <a:pt x="1170490" y="5824"/>
                        <a:pt x="1171846" y="6705"/>
                      </a:cubicBezTo>
                      <a:cubicBezTo>
                        <a:pt x="1173201" y="7518"/>
                        <a:pt x="1174082" y="9009"/>
                        <a:pt x="1174218" y="10568"/>
                      </a:cubicBezTo>
                      <a:lnTo>
                        <a:pt x="1177878" y="53874"/>
                      </a:lnTo>
                      <a:cubicBezTo>
                        <a:pt x="1189331" y="74477"/>
                        <a:pt x="1382412" y="420926"/>
                        <a:pt x="1429175" y="504963"/>
                      </a:cubicBezTo>
                      <a:cubicBezTo>
                        <a:pt x="1461909" y="563653"/>
                        <a:pt x="1561398" y="742435"/>
                        <a:pt x="1453031" y="839483"/>
                      </a:cubicBezTo>
                      <a:cubicBezTo>
                        <a:pt x="1354897" y="927519"/>
                        <a:pt x="771925" y="935042"/>
                        <a:pt x="747188" y="935313"/>
                      </a:cubicBezTo>
                      <a:lnTo>
                        <a:pt x="747188" y="935313"/>
                      </a:lnTo>
                      <a:close/>
                      <a:moveTo>
                        <a:pt x="754847" y="683405"/>
                      </a:moveTo>
                      <a:cubicBezTo>
                        <a:pt x="753627" y="686523"/>
                        <a:pt x="751390" y="692351"/>
                        <a:pt x="748883" y="700552"/>
                      </a:cubicBezTo>
                      <a:cubicBezTo>
                        <a:pt x="736819" y="739385"/>
                        <a:pt x="720825" y="819288"/>
                        <a:pt x="748883" y="918166"/>
                      </a:cubicBezTo>
                      <a:cubicBezTo>
                        <a:pt x="749425" y="920539"/>
                        <a:pt x="750103" y="922843"/>
                        <a:pt x="750780" y="925079"/>
                      </a:cubicBezTo>
                      <a:cubicBezTo>
                        <a:pt x="802355" y="924266"/>
                        <a:pt x="1354897" y="913761"/>
                        <a:pt x="1446186" y="831893"/>
                      </a:cubicBezTo>
                      <a:cubicBezTo>
                        <a:pt x="1548521" y="740198"/>
                        <a:pt x="1452014" y="566838"/>
                        <a:pt x="1420229" y="509910"/>
                      </a:cubicBezTo>
                      <a:cubicBezTo>
                        <a:pt x="1372043" y="423230"/>
                        <a:pt x="1168390" y="57873"/>
                        <a:pt x="1168390" y="57873"/>
                      </a:cubicBezTo>
                      <a:cubicBezTo>
                        <a:pt x="1168051" y="57263"/>
                        <a:pt x="1167847" y="56517"/>
                        <a:pt x="1167780" y="55839"/>
                      </a:cubicBezTo>
                      <a:lnTo>
                        <a:pt x="1164594" y="18091"/>
                      </a:lnTo>
                      <a:cubicBezTo>
                        <a:pt x="1097568" y="42692"/>
                        <a:pt x="971919" y="80712"/>
                        <a:pt x="839426" y="78475"/>
                      </a:cubicBezTo>
                      <a:cubicBezTo>
                        <a:pt x="691345" y="75968"/>
                        <a:pt x="559054" y="32730"/>
                        <a:pt x="503753" y="11924"/>
                      </a:cubicBezTo>
                      <a:lnTo>
                        <a:pt x="397419" y="526446"/>
                      </a:lnTo>
                      <a:cubicBezTo>
                        <a:pt x="397080" y="528140"/>
                        <a:pt x="395928" y="529496"/>
                        <a:pt x="394301" y="530174"/>
                      </a:cubicBezTo>
                      <a:cubicBezTo>
                        <a:pt x="392743" y="530784"/>
                        <a:pt x="390913" y="530580"/>
                        <a:pt x="389490" y="529631"/>
                      </a:cubicBezTo>
                      <a:lnTo>
                        <a:pt x="166521" y="373756"/>
                      </a:lnTo>
                      <a:cubicBezTo>
                        <a:pt x="162590" y="376671"/>
                        <a:pt x="154864" y="382635"/>
                        <a:pt x="144969" y="390903"/>
                      </a:cubicBezTo>
                      <a:lnTo>
                        <a:pt x="144969" y="390903"/>
                      </a:lnTo>
                      <a:cubicBezTo>
                        <a:pt x="105594" y="423908"/>
                        <a:pt x="36467" y="490595"/>
                        <a:pt x="15661" y="566296"/>
                      </a:cubicBezTo>
                      <a:cubicBezTo>
                        <a:pt x="13018" y="576190"/>
                        <a:pt x="11188" y="585611"/>
                        <a:pt x="10307" y="594421"/>
                      </a:cubicBezTo>
                      <a:cubicBezTo>
                        <a:pt x="34569" y="617667"/>
                        <a:pt x="301929" y="871607"/>
                        <a:pt x="427645" y="907526"/>
                      </a:cubicBezTo>
                      <a:cubicBezTo>
                        <a:pt x="446824" y="912948"/>
                        <a:pt x="471290" y="906849"/>
                        <a:pt x="500296" y="889228"/>
                      </a:cubicBezTo>
                      <a:cubicBezTo>
                        <a:pt x="533301" y="869303"/>
                        <a:pt x="572202" y="834875"/>
                        <a:pt x="615779" y="786893"/>
                      </a:cubicBezTo>
                      <a:cubicBezTo>
                        <a:pt x="639703" y="760733"/>
                        <a:pt x="665253" y="730236"/>
                        <a:pt x="691751" y="696282"/>
                      </a:cubicBezTo>
                      <a:cubicBezTo>
                        <a:pt x="780939" y="582154"/>
                        <a:pt x="854403" y="463351"/>
                        <a:pt x="855149" y="462131"/>
                      </a:cubicBezTo>
                      <a:cubicBezTo>
                        <a:pt x="855894" y="460911"/>
                        <a:pt x="857182" y="460030"/>
                        <a:pt x="858605" y="459827"/>
                      </a:cubicBezTo>
                      <a:cubicBezTo>
                        <a:pt x="860028" y="459555"/>
                        <a:pt x="861519" y="459962"/>
                        <a:pt x="862604" y="460843"/>
                      </a:cubicBezTo>
                      <a:lnTo>
                        <a:pt x="1077033" y="629527"/>
                      </a:lnTo>
                      <a:cubicBezTo>
                        <a:pt x="1078660" y="630815"/>
                        <a:pt x="1079337" y="632916"/>
                        <a:pt x="1078795" y="634881"/>
                      </a:cubicBezTo>
                      <a:cubicBezTo>
                        <a:pt x="1078253" y="636846"/>
                        <a:pt x="1076627" y="638337"/>
                        <a:pt x="1074594" y="638608"/>
                      </a:cubicBezTo>
                      <a:lnTo>
                        <a:pt x="754779" y="683609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/>
                <p:cNvSpPr/>
                <p:nvPr/>
              </p:nvSpPr>
              <p:spPr>
                <a:xfrm>
                  <a:off x="2195750" y="2344530"/>
                  <a:ext cx="829743" cy="495885"/>
                </a:xfrm>
                <a:custGeom>
                  <a:avLst/>
                  <a:gdLst>
                    <a:gd name="connsiteX0" fmla="*/ 248153 w 829743"/>
                    <a:gd name="connsiteY0" fmla="*/ 495885 h 495885"/>
                    <a:gd name="connsiteX1" fmla="*/ 246052 w 829743"/>
                    <a:gd name="connsiteY1" fmla="*/ 495411 h 495885"/>
                    <a:gd name="connsiteX2" fmla="*/ 243748 w 829743"/>
                    <a:gd name="connsiteY2" fmla="*/ 493310 h 495885"/>
                    <a:gd name="connsiteX3" fmla="*/ 3159 w 829743"/>
                    <a:gd name="connsiteY3" fmla="*/ 395380 h 495885"/>
                    <a:gd name="connsiteX4" fmla="*/ 312 w 829743"/>
                    <a:gd name="connsiteY4" fmla="*/ 389009 h 495885"/>
                    <a:gd name="connsiteX5" fmla="*/ 35147 w 829743"/>
                    <a:gd name="connsiteY5" fmla="*/ 289859 h 495885"/>
                    <a:gd name="connsiteX6" fmla="*/ 37926 w 829743"/>
                    <a:gd name="connsiteY6" fmla="*/ 286877 h 495885"/>
                    <a:gd name="connsiteX7" fmla="*/ 207423 w 829743"/>
                    <a:gd name="connsiteY7" fmla="*/ 213142 h 495885"/>
                    <a:gd name="connsiteX8" fmla="*/ 349066 w 829743"/>
                    <a:gd name="connsiteY8" fmla="*/ 151537 h 495885"/>
                    <a:gd name="connsiteX9" fmla="*/ 415075 w 829743"/>
                    <a:gd name="connsiteY9" fmla="*/ 122802 h 495885"/>
                    <a:gd name="connsiteX10" fmla="*/ 526627 w 829743"/>
                    <a:gd name="connsiteY10" fmla="*/ 74210 h 495885"/>
                    <a:gd name="connsiteX11" fmla="*/ 610935 w 829743"/>
                    <a:gd name="connsiteY11" fmla="*/ 37545 h 495885"/>
                    <a:gd name="connsiteX12" fmla="*/ 696395 w 829743"/>
                    <a:gd name="connsiteY12" fmla="*/ 407 h 495885"/>
                    <a:gd name="connsiteX13" fmla="*/ 700394 w 829743"/>
                    <a:gd name="connsiteY13" fmla="*/ 407 h 495885"/>
                    <a:gd name="connsiteX14" fmla="*/ 703172 w 829743"/>
                    <a:gd name="connsiteY14" fmla="*/ 3321 h 495885"/>
                    <a:gd name="connsiteX15" fmla="*/ 759897 w 829743"/>
                    <a:gd name="connsiteY15" fmla="*/ 35512 h 495885"/>
                    <a:gd name="connsiteX16" fmla="*/ 774468 w 829743"/>
                    <a:gd name="connsiteY16" fmla="*/ 42154 h 495885"/>
                    <a:gd name="connsiteX17" fmla="*/ 774536 w 829743"/>
                    <a:gd name="connsiteY17" fmla="*/ 55573 h 495885"/>
                    <a:gd name="connsiteX18" fmla="*/ 767285 w 829743"/>
                    <a:gd name="connsiteY18" fmla="*/ 120227 h 495885"/>
                    <a:gd name="connsiteX19" fmla="*/ 819469 w 829743"/>
                    <a:gd name="connsiteY19" fmla="*/ 158857 h 495885"/>
                    <a:gd name="connsiteX20" fmla="*/ 829296 w 829743"/>
                    <a:gd name="connsiteY20" fmla="*/ 167938 h 495885"/>
                    <a:gd name="connsiteX21" fmla="*/ 824077 w 829743"/>
                    <a:gd name="connsiteY21" fmla="*/ 183187 h 495885"/>
                    <a:gd name="connsiteX22" fmla="*/ 809100 w 829743"/>
                    <a:gd name="connsiteY22" fmla="*/ 246621 h 495885"/>
                    <a:gd name="connsiteX23" fmla="*/ 809371 w 829743"/>
                    <a:gd name="connsiteY23" fmla="*/ 250620 h 495885"/>
                    <a:gd name="connsiteX24" fmla="*/ 806592 w 829743"/>
                    <a:gd name="connsiteY24" fmla="*/ 253534 h 495885"/>
                    <a:gd name="connsiteX25" fmla="*/ 559497 w 829743"/>
                    <a:gd name="connsiteY25" fmla="*/ 360952 h 495885"/>
                    <a:gd name="connsiteX26" fmla="*/ 471054 w 829743"/>
                    <a:gd name="connsiteY26" fmla="*/ 399446 h 495885"/>
                    <a:gd name="connsiteX27" fmla="*/ 397251 w 829743"/>
                    <a:gd name="connsiteY27" fmla="*/ 431502 h 495885"/>
                    <a:gd name="connsiteX28" fmla="*/ 396302 w 829743"/>
                    <a:gd name="connsiteY28" fmla="*/ 431909 h 495885"/>
                    <a:gd name="connsiteX29" fmla="*/ 396302 w 829743"/>
                    <a:gd name="connsiteY29" fmla="*/ 431909 h 495885"/>
                    <a:gd name="connsiteX30" fmla="*/ 363298 w 829743"/>
                    <a:gd name="connsiteY30" fmla="*/ 440651 h 495885"/>
                    <a:gd name="connsiteX31" fmla="*/ 359028 w 829743"/>
                    <a:gd name="connsiteY31" fmla="*/ 439703 h 495885"/>
                    <a:gd name="connsiteX32" fmla="*/ 357063 w 829743"/>
                    <a:gd name="connsiteY32" fmla="*/ 435772 h 495885"/>
                    <a:gd name="connsiteX33" fmla="*/ 331580 w 829743"/>
                    <a:gd name="connsiteY33" fmla="*/ 330794 h 495885"/>
                    <a:gd name="connsiteX34" fmla="*/ 324397 w 829743"/>
                    <a:gd name="connsiteY34" fmla="*/ 327473 h 495885"/>
                    <a:gd name="connsiteX35" fmla="*/ 304404 w 829743"/>
                    <a:gd name="connsiteY35" fmla="*/ 423234 h 495885"/>
                    <a:gd name="connsiteX36" fmla="*/ 262657 w 829743"/>
                    <a:gd name="connsiteY36" fmla="*/ 488973 h 495885"/>
                    <a:gd name="connsiteX37" fmla="*/ 260488 w 829743"/>
                    <a:gd name="connsiteY37" fmla="*/ 490870 h 495885"/>
                    <a:gd name="connsiteX38" fmla="*/ 249983 w 829743"/>
                    <a:gd name="connsiteY38" fmla="*/ 495479 h 495885"/>
                    <a:gd name="connsiteX39" fmla="*/ 248018 w 829743"/>
                    <a:gd name="connsiteY39" fmla="*/ 495885 h 495885"/>
                    <a:gd name="connsiteX40" fmla="*/ 11495 w 829743"/>
                    <a:gd name="connsiteY40" fmla="*/ 387789 h 495885"/>
                    <a:gd name="connsiteX41" fmla="*/ 249577 w 829743"/>
                    <a:gd name="connsiteY41" fmla="*/ 484703 h 495885"/>
                    <a:gd name="connsiteX42" fmla="*/ 254998 w 829743"/>
                    <a:gd name="connsiteY42" fmla="*/ 482331 h 495885"/>
                    <a:gd name="connsiteX43" fmla="*/ 296136 w 829743"/>
                    <a:gd name="connsiteY43" fmla="*/ 417541 h 495885"/>
                    <a:gd name="connsiteX44" fmla="*/ 314976 w 829743"/>
                    <a:gd name="connsiteY44" fmla="*/ 321983 h 495885"/>
                    <a:gd name="connsiteX45" fmla="*/ 319178 w 829743"/>
                    <a:gd name="connsiteY45" fmla="*/ 317578 h 495885"/>
                    <a:gd name="connsiteX46" fmla="*/ 338154 w 829743"/>
                    <a:gd name="connsiteY46" fmla="*/ 323000 h 495885"/>
                    <a:gd name="connsiteX47" fmla="*/ 367025 w 829743"/>
                    <a:gd name="connsiteY47" fmla="*/ 429334 h 495885"/>
                    <a:gd name="connsiteX48" fmla="*/ 392982 w 829743"/>
                    <a:gd name="connsiteY48" fmla="*/ 422353 h 495885"/>
                    <a:gd name="connsiteX49" fmla="*/ 392982 w 829743"/>
                    <a:gd name="connsiteY49" fmla="*/ 422353 h 495885"/>
                    <a:gd name="connsiteX50" fmla="*/ 392982 w 829743"/>
                    <a:gd name="connsiteY50" fmla="*/ 422353 h 495885"/>
                    <a:gd name="connsiteX51" fmla="*/ 466920 w 829743"/>
                    <a:gd name="connsiteY51" fmla="*/ 390229 h 495885"/>
                    <a:gd name="connsiteX52" fmla="*/ 555362 w 829743"/>
                    <a:gd name="connsiteY52" fmla="*/ 351735 h 495885"/>
                    <a:gd name="connsiteX53" fmla="*/ 797917 w 829743"/>
                    <a:gd name="connsiteY53" fmla="*/ 246282 h 495885"/>
                    <a:gd name="connsiteX54" fmla="*/ 817503 w 829743"/>
                    <a:gd name="connsiteY54" fmla="*/ 175393 h 495885"/>
                    <a:gd name="connsiteX55" fmla="*/ 817503 w 829743"/>
                    <a:gd name="connsiteY55" fmla="*/ 175393 h 495885"/>
                    <a:gd name="connsiteX56" fmla="*/ 819333 w 829743"/>
                    <a:gd name="connsiteY56" fmla="*/ 170581 h 495885"/>
                    <a:gd name="connsiteX57" fmla="*/ 817571 w 829743"/>
                    <a:gd name="connsiteY57" fmla="*/ 168955 h 495885"/>
                    <a:gd name="connsiteX58" fmla="*/ 757796 w 829743"/>
                    <a:gd name="connsiteY58" fmla="*/ 124361 h 495885"/>
                    <a:gd name="connsiteX59" fmla="*/ 765794 w 829743"/>
                    <a:gd name="connsiteY59" fmla="*/ 50151 h 495885"/>
                    <a:gd name="connsiteX60" fmla="*/ 765726 w 829743"/>
                    <a:gd name="connsiteY60" fmla="*/ 47643 h 495885"/>
                    <a:gd name="connsiteX61" fmla="*/ 761050 w 829743"/>
                    <a:gd name="connsiteY61" fmla="*/ 45678 h 495885"/>
                    <a:gd name="connsiteX62" fmla="*/ 695785 w 829743"/>
                    <a:gd name="connsiteY62" fmla="*/ 11792 h 495885"/>
                    <a:gd name="connsiteX63" fmla="*/ 614798 w 829743"/>
                    <a:gd name="connsiteY63" fmla="*/ 46966 h 495885"/>
                    <a:gd name="connsiteX64" fmla="*/ 530490 w 829743"/>
                    <a:gd name="connsiteY64" fmla="*/ 83630 h 495885"/>
                    <a:gd name="connsiteX65" fmla="*/ 418938 w 829743"/>
                    <a:gd name="connsiteY65" fmla="*/ 132223 h 495885"/>
                    <a:gd name="connsiteX66" fmla="*/ 352996 w 829743"/>
                    <a:gd name="connsiteY66" fmla="*/ 160890 h 495885"/>
                    <a:gd name="connsiteX67" fmla="*/ 211353 w 829743"/>
                    <a:gd name="connsiteY67" fmla="*/ 222494 h 495885"/>
                    <a:gd name="connsiteX68" fmla="*/ 43890 w 829743"/>
                    <a:gd name="connsiteY68" fmla="*/ 295349 h 495885"/>
                    <a:gd name="connsiteX69" fmla="*/ 11427 w 829743"/>
                    <a:gd name="connsiteY69" fmla="*/ 387857 h 495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829743" h="495885">
                      <a:moveTo>
                        <a:pt x="248153" y="495885"/>
                      </a:moveTo>
                      <a:cubicBezTo>
                        <a:pt x="247408" y="495885"/>
                        <a:pt x="246730" y="495750"/>
                        <a:pt x="246052" y="495411"/>
                      </a:cubicBezTo>
                      <a:cubicBezTo>
                        <a:pt x="245036" y="494936"/>
                        <a:pt x="244290" y="494259"/>
                        <a:pt x="243748" y="493310"/>
                      </a:cubicBezTo>
                      <a:lnTo>
                        <a:pt x="3159" y="395380"/>
                      </a:lnTo>
                      <a:cubicBezTo>
                        <a:pt x="651" y="394363"/>
                        <a:pt x="-636" y="391517"/>
                        <a:pt x="312" y="389009"/>
                      </a:cubicBezTo>
                      <a:lnTo>
                        <a:pt x="35147" y="289859"/>
                      </a:lnTo>
                      <a:cubicBezTo>
                        <a:pt x="35621" y="288504"/>
                        <a:pt x="36638" y="287420"/>
                        <a:pt x="37926" y="286877"/>
                      </a:cubicBezTo>
                      <a:cubicBezTo>
                        <a:pt x="94447" y="262344"/>
                        <a:pt x="150833" y="237811"/>
                        <a:pt x="207423" y="213142"/>
                      </a:cubicBezTo>
                      <a:cubicBezTo>
                        <a:pt x="254388" y="192675"/>
                        <a:pt x="301558" y="172208"/>
                        <a:pt x="349066" y="151537"/>
                      </a:cubicBezTo>
                      <a:lnTo>
                        <a:pt x="415075" y="122802"/>
                      </a:lnTo>
                      <a:cubicBezTo>
                        <a:pt x="451943" y="106740"/>
                        <a:pt x="489150" y="90611"/>
                        <a:pt x="526627" y="74210"/>
                      </a:cubicBezTo>
                      <a:cubicBezTo>
                        <a:pt x="554549" y="62079"/>
                        <a:pt x="582607" y="49880"/>
                        <a:pt x="610935" y="37545"/>
                      </a:cubicBezTo>
                      <a:cubicBezTo>
                        <a:pt x="639128" y="25279"/>
                        <a:pt x="667660" y="12877"/>
                        <a:pt x="696395" y="407"/>
                      </a:cubicBezTo>
                      <a:cubicBezTo>
                        <a:pt x="697683" y="-136"/>
                        <a:pt x="699106" y="-136"/>
                        <a:pt x="700394" y="407"/>
                      </a:cubicBezTo>
                      <a:cubicBezTo>
                        <a:pt x="701681" y="949"/>
                        <a:pt x="702698" y="1965"/>
                        <a:pt x="703172" y="3321"/>
                      </a:cubicBezTo>
                      <a:cubicBezTo>
                        <a:pt x="703782" y="4879"/>
                        <a:pt x="717947" y="41137"/>
                        <a:pt x="759897" y="35512"/>
                      </a:cubicBezTo>
                      <a:cubicBezTo>
                        <a:pt x="765726" y="34767"/>
                        <a:pt x="771486" y="37342"/>
                        <a:pt x="774468" y="42154"/>
                      </a:cubicBezTo>
                      <a:cubicBezTo>
                        <a:pt x="777179" y="46356"/>
                        <a:pt x="777179" y="51371"/>
                        <a:pt x="774536" y="55573"/>
                      </a:cubicBezTo>
                      <a:cubicBezTo>
                        <a:pt x="764913" y="70618"/>
                        <a:pt x="755831" y="93999"/>
                        <a:pt x="767285" y="120227"/>
                      </a:cubicBezTo>
                      <a:cubicBezTo>
                        <a:pt x="778670" y="146319"/>
                        <a:pt x="801984" y="155671"/>
                        <a:pt x="819469" y="158857"/>
                      </a:cubicBezTo>
                      <a:cubicBezTo>
                        <a:pt x="824348" y="159670"/>
                        <a:pt x="828008" y="163059"/>
                        <a:pt x="829296" y="167938"/>
                      </a:cubicBezTo>
                      <a:cubicBezTo>
                        <a:pt x="830719" y="173428"/>
                        <a:pt x="828686" y="179459"/>
                        <a:pt x="824077" y="183187"/>
                      </a:cubicBezTo>
                      <a:cubicBezTo>
                        <a:pt x="791344" y="210160"/>
                        <a:pt x="808964" y="246282"/>
                        <a:pt x="809100" y="246621"/>
                      </a:cubicBezTo>
                      <a:cubicBezTo>
                        <a:pt x="809710" y="247841"/>
                        <a:pt x="809845" y="249332"/>
                        <a:pt x="809371" y="250620"/>
                      </a:cubicBezTo>
                      <a:cubicBezTo>
                        <a:pt x="808896" y="251907"/>
                        <a:pt x="807880" y="252992"/>
                        <a:pt x="806592" y="253534"/>
                      </a:cubicBezTo>
                      <a:cubicBezTo>
                        <a:pt x="722149" y="290198"/>
                        <a:pt x="640077" y="325846"/>
                        <a:pt x="559497" y="360952"/>
                      </a:cubicBezTo>
                      <a:cubicBezTo>
                        <a:pt x="529880" y="373896"/>
                        <a:pt x="500400" y="386705"/>
                        <a:pt x="471054" y="399446"/>
                      </a:cubicBezTo>
                      <a:cubicBezTo>
                        <a:pt x="446318" y="410154"/>
                        <a:pt x="421717" y="420862"/>
                        <a:pt x="397251" y="431502"/>
                      </a:cubicBezTo>
                      <a:cubicBezTo>
                        <a:pt x="396980" y="431638"/>
                        <a:pt x="396641" y="431773"/>
                        <a:pt x="396302" y="431909"/>
                      </a:cubicBezTo>
                      <a:lnTo>
                        <a:pt x="396302" y="431909"/>
                      </a:lnTo>
                      <a:cubicBezTo>
                        <a:pt x="378749" y="437127"/>
                        <a:pt x="363501" y="440584"/>
                        <a:pt x="363298" y="440651"/>
                      </a:cubicBezTo>
                      <a:cubicBezTo>
                        <a:pt x="361807" y="440990"/>
                        <a:pt x="360248" y="440651"/>
                        <a:pt x="359028" y="439703"/>
                      </a:cubicBezTo>
                      <a:cubicBezTo>
                        <a:pt x="357808" y="438754"/>
                        <a:pt x="357130" y="437331"/>
                        <a:pt x="357063" y="435772"/>
                      </a:cubicBezTo>
                      <a:cubicBezTo>
                        <a:pt x="356520" y="412052"/>
                        <a:pt x="350963" y="346923"/>
                        <a:pt x="331580" y="330794"/>
                      </a:cubicBezTo>
                      <a:cubicBezTo>
                        <a:pt x="329276" y="328896"/>
                        <a:pt x="326904" y="327812"/>
                        <a:pt x="324397" y="327473"/>
                      </a:cubicBezTo>
                      <a:cubicBezTo>
                        <a:pt x="322025" y="346110"/>
                        <a:pt x="313418" y="410086"/>
                        <a:pt x="304404" y="423234"/>
                      </a:cubicBezTo>
                      <a:cubicBezTo>
                        <a:pt x="297627" y="433196"/>
                        <a:pt x="274991" y="469251"/>
                        <a:pt x="262657" y="488973"/>
                      </a:cubicBezTo>
                      <a:cubicBezTo>
                        <a:pt x="262114" y="489786"/>
                        <a:pt x="261369" y="490464"/>
                        <a:pt x="260488" y="490870"/>
                      </a:cubicBezTo>
                      <a:cubicBezTo>
                        <a:pt x="257032" y="492497"/>
                        <a:pt x="253575" y="493988"/>
                        <a:pt x="249983" y="495479"/>
                      </a:cubicBezTo>
                      <a:cubicBezTo>
                        <a:pt x="249373" y="495750"/>
                        <a:pt x="248696" y="495885"/>
                        <a:pt x="248018" y="495885"/>
                      </a:cubicBezTo>
                      <a:close/>
                      <a:moveTo>
                        <a:pt x="11495" y="387789"/>
                      </a:moveTo>
                      <a:lnTo>
                        <a:pt x="249577" y="484703"/>
                      </a:lnTo>
                      <a:cubicBezTo>
                        <a:pt x="251406" y="483890"/>
                        <a:pt x="253236" y="483144"/>
                        <a:pt x="254998" y="482331"/>
                      </a:cubicBezTo>
                      <a:cubicBezTo>
                        <a:pt x="260894" y="472911"/>
                        <a:pt x="288206" y="429334"/>
                        <a:pt x="296136" y="417541"/>
                      </a:cubicBezTo>
                      <a:cubicBezTo>
                        <a:pt x="302642" y="408121"/>
                        <a:pt x="311113" y="353904"/>
                        <a:pt x="314976" y="321983"/>
                      </a:cubicBezTo>
                      <a:cubicBezTo>
                        <a:pt x="315247" y="319747"/>
                        <a:pt x="316942" y="317917"/>
                        <a:pt x="319178" y="317578"/>
                      </a:cubicBezTo>
                      <a:cubicBezTo>
                        <a:pt x="326091" y="316494"/>
                        <a:pt x="332461" y="318256"/>
                        <a:pt x="338154" y="323000"/>
                      </a:cubicBezTo>
                      <a:cubicBezTo>
                        <a:pt x="361197" y="342179"/>
                        <a:pt x="366076" y="408392"/>
                        <a:pt x="367025" y="429334"/>
                      </a:cubicBezTo>
                      <a:cubicBezTo>
                        <a:pt x="372921" y="427910"/>
                        <a:pt x="382545" y="425403"/>
                        <a:pt x="392982" y="422353"/>
                      </a:cubicBezTo>
                      <a:cubicBezTo>
                        <a:pt x="392982" y="422353"/>
                        <a:pt x="392982" y="422353"/>
                        <a:pt x="392982" y="422353"/>
                      </a:cubicBezTo>
                      <a:lnTo>
                        <a:pt x="392982" y="422353"/>
                      </a:lnTo>
                      <a:cubicBezTo>
                        <a:pt x="417515" y="411645"/>
                        <a:pt x="442184" y="400937"/>
                        <a:pt x="466920" y="390229"/>
                      </a:cubicBezTo>
                      <a:cubicBezTo>
                        <a:pt x="496266" y="377488"/>
                        <a:pt x="525746" y="364747"/>
                        <a:pt x="555362" y="351735"/>
                      </a:cubicBezTo>
                      <a:cubicBezTo>
                        <a:pt x="634520" y="317307"/>
                        <a:pt x="715100" y="282269"/>
                        <a:pt x="797917" y="246282"/>
                      </a:cubicBezTo>
                      <a:cubicBezTo>
                        <a:pt x="793648" y="233948"/>
                        <a:pt x="786328" y="201078"/>
                        <a:pt x="817503" y="175393"/>
                      </a:cubicBezTo>
                      <a:cubicBezTo>
                        <a:pt x="817503" y="175393"/>
                        <a:pt x="817503" y="175393"/>
                        <a:pt x="817503" y="175393"/>
                      </a:cubicBezTo>
                      <a:cubicBezTo>
                        <a:pt x="819265" y="173970"/>
                        <a:pt x="819672" y="171937"/>
                        <a:pt x="819333" y="170581"/>
                      </a:cubicBezTo>
                      <a:cubicBezTo>
                        <a:pt x="818994" y="169294"/>
                        <a:pt x="818181" y="169023"/>
                        <a:pt x="817571" y="168955"/>
                      </a:cubicBezTo>
                      <a:cubicBezTo>
                        <a:pt x="797579" y="165295"/>
                        <a:pt x="771012" y="154587"/>
                        <a:pt x="757796" y="124361"/>
                      </a:cubicBezTo>
                      <a:cubicBezTo>
                        <a:pt x="744581" y="93999"/>
                        <a:pt x="754882" y="67297"/>
                        <a:pt x="765794" y="50151"/>
                      </a:cubicBezTo>
                      <a:cubicBezTo>
                        <a:pt x="765997" y="49880"/>
                        <a:pt x="766539" y="48999"/>
                        <a:pt x="765726" y="47643"/>
                      </a:cubicBezTo>
                      <a:cubicBezTo>
                        <a:pt x="764980" y="46424"/>
                        <a:pt x="763218" y="45339"/>
                        <a:pt x="761050" y="45678"/>
                      </a:cubicBezTo>
                      <a:cubicBezTo>
                        <a:pt x="721064" y="51032"/>
                        <a:pt x="701953" y="23313"/>
                        <a:pt x="695785" y="11792"/>
                      </a:cubicBezTo>
                      <a:cubicBezTo>
                        <a:pt x="668541" y="23585"/>
                        <a:pt x="641568" y="35377"/>
                        <a:pt x="614798" y="46966"/>
                      </a:cubicBezTo>
                      <a:cubicBezTo>
                        <a:pt x="586470" y="59300"/>
                        <a:pt x="558412" y="71499"/>
                        <a:pt x="530490" y="83630"/>
                      </a:cubicBezTo>
                      <a:cubicBezTo>
                        <a:pt x="493013" y="100031"/>
                        <a:pt x="455806" y="116161"/>
                        <a:pt x="418938" y="132223"/>
                      </a:cubicBezTo>
                      <a:lnTo>
                        <a:pt x="352996" y="160890"/>
                      </a:lnTo>
                      <a:cubicBezTo>
                        <a:pt x="305488" y="181560"/>
                        <a:pt x="258319" y="202027"/>
                        <a:pt x="211353" y="222494"/>
                      </a:cubicBezTo>
                      <a:cubicBezTo>
                        <a:pt x="155442" y="246824"/>
                        <a:pt x="99666" y="271087"/>
                        <a:pt x="43890" y="295349"/>
                      </a:cubicBezTo>
                      <a:lnTo>
                        <a:pt x="11427" y="38785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/>
                <p:cNvSpPr/>
                <p:nvPr/>
              </p:nvSpPr>
              <p:spPr>
                <a:xfrm>
                  <a:off x="1931432" y="1512715"/>
                  <a:ext cx="1029140" cy="1479509"/>
                </a:xfrm>
                <a:custGeom>
                  <a:avLst/>
                  <a:gdLst>
                    <a:gd name="connsiteX0" fmla="*/ 460627 w 1029140"/>
                    <a:gd name="connsiteY0" fmla="*/ 1479509 h 1479509"/>
                    <a:gd name="connsiteX1" fmla="*/ 460423 w 1029140"/>
                    <a:gd name="connsiteY1" fmla="*/ 1479509 h 1479509"/>
                    <a:gd name="connsiteX2" fmla="*/ 199231 w 1029140"/>
                    <a:gd name="connsiteY2" fmla="*/ 1463854 h 1479509"/>
                    <a:gd name="connsiteX3" fmla="*/ 139321 w 1029140"/>
                    <a:gd name="connsiteY3" fmla="*/ 1456873 h 1479509"/>
                    <a:gd name="connsiteX4" fmla="*/ 118 w 1029140"/>
                    <a:gd name="connsiteY4" fmla="*/ 1341933 h 1479509"/>
                    <a:gd name="connsiteX5" fmla="*/ 10351 w 1029140"/>
                    <a:gd name="connsiteY5" fmla="*/ 1248137 h 1479509"/>
                    <a:gd name="connsiteX6" fmla="*/ 20449 w 1029140"/>
                    <a:gd name="connsiteY6" fmla="*/ 1190870 h 1479509"/>
                    <a:gd name="connsiteX7" fmla="*/ 109773 w 1029140"/>
                    <a:gd name="connsiteY7" fmla="*/ 828291 h 1479509"/>
                    <a:gd name="connsiteX8" fmla="*/ 276965 w 1029140"/>
                    <a:gd name="connsiteY8" fmla="*/ 719585 h 1479509"/>
                    <a:gd name="connsiteX9" fmla="*/ 291604 w 1029140"/>
                    <a:gd name="connsiteY9" fmla="*/ 701558 h 1479509"/>
                    <a:gd name="connsiteX10" fmla="*/ 333216 w 1029140"/>
                    <a:gd name="connsiteY10" fmla="*/ 670180 h 1479509"/>
                    <a:gd name="connsiteX11" fmla="*/ 338163 w 1029140"/>
                    <a:gd name="connsiteY11" fmla="*/ 669841 h 1479509"/>
                    <a:gd name="connsiteX12" fmla="*/ 341077 w 1029140"/>
                    <a:gd name="connsiteY12" fmla="*/ 673839 h 1479509"/>
                    <a:gd name="connsiteX13" fmla="*/ 345483 w 1029140"/>
                    <a:gd name="connsiteY13" fmla="*/ 727582 h 1479509"/>
                    <a:gd name="connsiteX14" fmla="*/ 344940 w 1029140"/>
                    <a:gd name="connsiteY14" fmla="*/ 736799 h 1479509"/>
                    <a:gd name="connsiteX15" fmla="*/ 479467 w 1029140"/>
                    <a:gd name="connsiteY15" fmla="*/ 821717 h 1479509"/>
                    <a:gd name="connsiteX16" fmla="*/ 479670 w 1029140"/>
                    <a:gd name="connsiteY16" fmla="*/ 821446 h 1479509"/>
                    <a:gd name="connsiteX17" fmla="*/ 485838 w 1029140"/>
                    <a:gd name="connsiteY17" fmla="*/ 819955 h 1479509"/>
                    <a:gd name="connsiteX18" fmla="*/ 487329 w 1029140"/>
                    <a:gd name="connsiteY18" fmla="*/ 820633 h 1479509"/>
                    <a:gd name="connsiteX19" fmla="*/ 488345 w 1029140"/>
                    <a:gd name="connsiteY19" fmla="*/ 820836 h 1479509"/>
                    <a:gd name="connsiteX20" fmla="*/ 554423 w 1029140"/>
                    <a:gd name="connsiteY20" fmla="*/ 749608 h 1479509"/>
                    <a:gd name="connsiteX21" fmla="*/ 547239 w 1029140"/>
                    <a:gd name="connsiteY21" fmla="*/ 737545 h 1479509"/>
                    <a:gd name="connsiteX22" fmla="*/ 534498 w 1029140"/>
                    <a:gd name="connsiteY22" fmla="*/ 670654 h 1479509"/>
                    <a:gd name="connsiteX23" fmla="*/ 536057 w 1029140"/>
                    <a:gd name="connsiteY23" fmla="*/ 666385 h 1479509"/>
                    <a:gd name="connsiteX24" fmla="*/ 541749 w 1029140"/>
                    <a:gd name="connsiteY24" fmla="*/ 660488 h 1479509"/>
                    <a:gd name="connsiteX25" fmla="*/ 562352 w 1029140"/>
                    <a:gd name="connsiteY25" fmla="*/ 632770 h 1479509"/>
                    <a:gd name="connsiteX26" fmla="*/ 575703 w 1029140"/>
                    <a:gd name="connsiteY26" fmla="*/ 605729 h 1479509"/>
                    <a:gd name="connsiteX27" fmla="*/ 576923 w 1029140"/>
                    <a:gd name="connsiteY27" fmla="*/ 603763 h 1479509"/>
                    <a:gd name="connsiteX28" fmla="*/ 578278 w 1029140"/>
                    <a:gd name="connsiteY28" fmla="*/ 602747 h 1479509"/>
                    <a:gd name="connsiteX29" fmla="*/ 623618 w 1029140"/>
                    <a:gd name="connsiteY29" fmla="*/ 579366 h 1479509"/>
                    <a:gd name="connsiteX30" fmla="*/ 759906 w 1029140"/>
                    <a:gd name="connsiteY30" fmla="*/ 404447 h 1479509"/>
                    <a:gd name="connsiteX31" fmla="*/ 699590 w 1029140"/>
                    <a:gd name="connsiteY31" fmla="*/ 40174 h 1479509"/>
                    <a:gd name="connsiteX32" fmla="*/ 701894 w 1029140"/>
                    <a:gd name="connsiteY32" fmla="*/ 35091 h 1479509"/>
                    <a:gd name="connsiteX33" fmla="*/ 721073 w 1029140"/>
                    <a:gd name="connsiteY33" fmla="*/ 25332 h 1479509"/>
                    <a:gd name="connsiteX34" fmla="*/ 854719 w 1029140"/>
                    <a:gd name="connsiteY34" fmla="*/ 189 h 1479509"/>
                    <a:gd name="connsiteX35" fmla="*/ 877287 w 1029140"/>
                    <a:gd name="connsiteY35" fmla="*/ 1680 h 1479509"/>
                    <a:gd name="connsiteX36" fmla="*/ 881353 w 1029140"/>
                    <a:gd name="connsiteY36" fmla="*/ 4662 h 1479509"/>
                    <a:gd name="connsiteX37" fmla="*/ 980842 w 1029140"/>
                    <a:gd name="connsiteY37" fmla="*/ 243625 h 1479509"/>
                    <a:gd name="connsiteX38" fmla="*/ 1029095 w 1029140"/>
                    <a:gd name="connsiteY38" fmla="*/ 404515 h 1479509"/>
                    <a:gd name="connsiteX39" fmla="*/ 980707 w 1029140"/>
                    <a:gd name="connsiteY39" fmla="*/ 545480 h 1479509"/>
                    <a:gd name="connsiteX40" fmla="*/ 980707 w 1029140"/>
                    <a:gd name="connsiteY40" fmla="*/ 545480 h 1479509"/>
                    <a:gd name="connsiteX41" fmla="*/ 793521 w 1029140"/>
                    <a:gd name="connsiteY41" fmla="*/ 899519 h 1479509"/>
                    <a:gd name="connsiteX42" fmla="*/ 797452 w 1029140"/>
                    <a:gd name="connsiteY42" fmla="*/ 908600 h 1479509"/>
                    <a:gd name="connsiteX43" fmla="*/ 794809 w 1029140"/>
                    <a:gd name="connsiteY43" fmla="*/ 915310 h 1479509"/>
                    <a:gd name="connsiteX44" fmla="*/ 683257 w 1029140"/>
                    <a:gd name="connsiteY44" fmla="*/ 963902 h 1479509"/>
                    <a:gd name="connsiteX45" fmla="*/ 617315 w 1029140"/>
                    <a:gd name="connsiteY45" fmla="*/ 992570 h 1479509"/>
                    <a:gd name="connsiteX46" fmla="*/ 475672 w 1029140"/>
                    <a:gd name="connsiteY46" fmla="*/ 1054174 h 1479509"/>
                    <a:gd name="connsiteX47" fmla="*/ 308208 w 1029140"/>
                    <a:gd name="connsiteY47" fmla="*/ 1127029 h 1479509"/>
                    <a:gd name="connsiteX48" fmla="*/ 275745 w 1029140"/>
                    <a:gd name="connsiteY48" fmla="*/ 1219537 h 1479509"/>
                    <a:gd name="connsiteX49" fmla="*/ 514234 w 1029140"/>
                    <a:gd name="connsiteY49" fmla="*/ 1316586 h 1479509"/>
                    <a:gd name="connsiteX50" fmla="*/ 517419 w 1029140"/>
                    <a:gd name="connsiteY50" fmla="*/ 1321262 h 1479509"/>
                    <a:gd name="connsiteX51" fmla="*/ 517419 w 1029140"/>
                    <a:gd name="connsiteY51" fmla="*/ 1321262 h 1479509"/>
                    <a:gd name="connsiteX52" fmla="*/ 517555 w 1029140"/>
                    <a:gd name="connsiteY52" fmla="*/ 1322211 h 1479509"/>
                    <a:gd name="connsiteX53" fmla="*/ 503458 w 1029140"/>
                    <a:gd name="connsiteY53" fmla="*/ 1423259 h 1479509"/>
                    <a:gd name="connsiteX54" fmla="*/ 463338 w 1029140"/>
                    <a:gd name="connsiteY54" fmla="*/ 1478560 h 1479509"/>
                    <a:gd name="connsiteX55" fmla="*/ 460627 w 1029140"/>
                    <a:gd name="connsiteY55" fmla="*/ 1479306 h 1479509"/>
                    <a:gd name="connsiteX56" fmla="*/ 331928 w 1029140"/>
                    <a:gd name="connsiteY56" fmla="*/ 683192 h 1479509"/>
                    <a:gd name="connsiteX57" fmla="*/ 298788 w 1029140"/>
                    <a:gd name="connsiteY57" fmla="*/ 708742 h 1479509"/>
                    <a:gd name="connsiteX58" fmla="*/ 284759 w 1029140"/>
                    <a:gd name="connsiteY58" fmla="*/ 726362 h 1479509"/>
                    <a:gd name="connsiteX59" fmla="*/ 282252 w 1029140"/>
                    <a:gd name="connsiteY59" fmla="*/ 728463 h 1479509"/>
                    <a:gd name="connsiteX60" fmla="*/ 118786 w 1029140"/>
                    <a:gd name="connsiteY60" fmla="*/ 832967 h 1479509"/>
                    <a:gd name="connsiteX61" fmla="*/ 30412 w 1029140"/>
                    <a:gd name="connsiteY61" fmla="*/ 1192699 h 1479509"/>
                    <a:gd name="connsiteX62" fmla="*/ 20382 w 1029140"/>
                    <a:gd name="connsiteY62" fmla="*/ 1249763 h 1479509"/>
                    <a:gd name="connsiteX63" fmla="*/ 10216 w 1029140"/>
                    <a:gd name="connsiteY63" fmla="*/ 1341390 h 1479509"/>
                    <a:gd name="connsiteX64" fmla="*/ 140880 w 1029140"/>
                    <a:gd name="connsiteY64" fmla="*/ 1446843 h 1479509"/>
                    <a:gd name="connsiteX65" fmla="*/ 200180 w 1029140"/>
                    <a:gd name="connsiteY65" fmla="*/ 1453756 h 1479509"/>
                    <a:gd name="connsiteX66" fmla="*/ 459136 w 1029140"/>
                    <a:gd name="connsiteY66" fmla="*/ 1469343 h 1479509"/>
                    <a:gd name="connsiteX67" fmla="*/ 494038 w 1029140"/>
                    <a:gd name="connsiteY67" fmla="*/ 1419667 h 1479509"/>
                    <a:gd name="connsiteX68" fmla="*/ 507525 w 1029140"/>
                    <a:gd name="connsiteY68" fmla="*/ 1324922 h 1479509"/>
                    <a:gd name="connsiteX69" fmla="*/ 267477 w 1029140"/>
                    <a:gd name="connsiteY69" fmla="*/ 1227195 h 1479509"/>
                    <a:gd name="connsiteX70" fmla="*/ 264631 w 1029140"/>
                    <a:gd name="connsiteY70" fmla="*/ 1220825 h 1479509"/>
                    <a:gd name="connsiteX71" fmla="*/ 299466 w 1029140"/>
                    <a:gd name="connsiteY71" fmla="*/ 1121675 h 1479509"/>
                    <a:gd name="connsiteX72" fmla="*/ 302244 w 1029140"/>
                    <a:gd name="connsiteY72" fmla="*/ 1118693 h 1479509"/>
                    <a:gd name="connsiteX73" fmla="*/ 471741 w 1029140"/>
                    <a:gd name="connsiteY73" fmla="*/ 1044957 h 1479509"/>
                    <a:gd name="connsiteX74" fmla="*/ 613384 w 1029140"/>
                    <a:gd name="connsiteY74" fmla="*/ 983353 h 1479509"/>
                    <a:gd name="connsiteX75" fmla="*/ 679394 w 1029140"/>
                    <a:gd name="connsiteY75" fmla="*/ 954617 h 1479509"/>
                    <a:gd name="connsiteX76" fmla="*/ 786270 w 1029140"/>
                    <a:gd name="connsiteY76" fmla="*/ 908058 h 1479509"/>
                    <a:gd name="connsiteX77" fmla="*/ 783355 w 1029140"/>
                    <a:gd name="connsiteY77" fmla="*/ 901281 h 1479509"/>
                    <a:gd name="connsiteX78" fmla="*/ 783626 w 1029140"/>
                    <a:gd name="connsiteY78" fmla="*/ 896673 h 1479509"/>
                    <a:gd name="connsiteX79" fmla="*/ 971625 w 1029140"/>
                    <a:gd name="connsiteY79" fmla="*/ 541278 h 1479509"/>
                    <a:gd name="connsiteX80" fmla="*/ 971625 w 1029140"/>
                    <a:gd name="connsiteY80" fmla="*/ 541278 h 1479509"/>
                    <a:gd name="connsiteX81" fmla="*/ 1019065 w 1029140"/>
                    <a:gd name="connsiteY81" fmla="*/ 405057 h 1479509"/>
                    <a:gd name="connsiteX82" fmla="*/ 971422 w 1029140"/>
                    <a:gd name="connsiteY82" fmla="*/ 247284 h 1479509"/>
                    <a:gd name="connsiteX83" fmla="*/ 873356 w 1029140"/>
                    <a:gd name="connsiteY83" fmla="*/ 11507 h 1479509"/>
                    <a:gd name="connsiteX84" fmla="*/ 854516 w 1029140"/>
                    <a:gd name="connsiteY84" fmla="*/ 10355 h 1479509"/>
                    <a:gd name="connsiteX85" fmla="*/ 725275 w 1029140"/>
                    <a:gd name="connsiteY85" fmla="*/ 34685 h 1479509"/>
                    <a:gd name="connsiteX86" fmla="*/ 710298 w 1029140"/>
                    <a:gd name="connsiteY86" fmla="*/ 42004 h 1479509"/>
                    <a:gd name="connsiteX87" fmla="*/ 770411 w 1029140"/>
                    <a:gd name="connsiteY87" fmla="*/ 405057 h 1479509"/>
                    <a:gd name="connsiteX88" fmla="*/ 769394 w 1029140"/>
                    <a:gd name="connsiteY88" fmla="*/ 408988 h 1479509"/>
                    <a:gd name="connsiteX89" fmla="*/ 631072 w 1029140"/>
                    <a:gd name="connsiteY89" fmla="*/ 586549 h 1479509"/>
                    <a:gd name="connsiteX90" fmla="*/ 629378 w 1029140"/>
                    <a:gd name="connsiteY90" fmla="*/ 587973 h 1479509"/>
                    <a:gd name="connsiteX91" fmla="*/ 584717 w 1029140"/>
                    <a:gd name="connsiteY91" fmla="*/ 611015 h 1479509"/>
                    <a:gd name="connsiteX92" fmla="*/ 571094 w 1029140"/>
                    <a:gd name="connsiteY92" fmla="*/ 638192 h 1479509"/>
                    <a:gd name="connsiteX93" fmla="*/ 549543 w 1029140"/>
                    <a:gd name="connsiteY93" fmla="*/ 667266 h 1479509"/>
                    <a:gd name="connsiteX94" fmla="*/ 545070 w 1029140"/>
                    <a:gd name="connsiteY94" fmla="*/ 672010 h 1479509"/>
                    <a:gd name="connsiteX95" fmla="*/ 556795 w 1029140"/>
                    <a:gd name="connsiteY95" fmla="*/ 733478 h 1479509"/>
                    <a:gd name="connsiteX96" fmla="*/ 564656 w 1029140"/>
                    <a:gd name="connsiteY96" fmla="*/ 746016 h 1479509"/>
                    <a:gd name="connsiteX97" fmla="*/ 565131 w 1029140"/>
                    <a:gd name="connsiteY97" fmla="*/ 751438 h 1479509"/>
                    <a:gd name="connsiteX98" fmla="*/ 492073 w 1029140"/>
                    <a:gd name="connsiteY98" fmla="*/ 830595 h 1479509"/>
                    <a:gd name="connsiteX99" fmla="*/ 487871 w 1029140"/>
                    <a:gd name="connsiteY99" fmla="*/ 831137 h 1479509"/>
                    <a:gd name="connsiteX100" fmla="*/ 485431 w 1029140"/>
                    <a:gd name="connsiteY100" fmla="*/ 830528 h 1479509"/>
                    <a:gd name="connsiteX101" fmla="*/ 485092 w 1029140"/>
                    <a:gd name="connsiteY101" fmla="*/ 831002 h 1479509"/>
                    <a:gd name="connsiteX102" fmla="*/ 478654 w 1029140"/>
                    <a:gd name="connsiteY102" fmla="*/ 832628 h 1479509"/>
                    <a:gd name="connsiteX103" fmla="*/ 336469 w 1029140"/>
                    <a:gd name="connsiteY103" fmla="*/ 743034 h 1479509"/>
                    <a:gd name="connsiteX104" fmla="*/ 334503 w 1029140"/>
                    <a:gd name="connsiteY104" fmla="*/ 738358 h 1479509"/>
                    <a:gd name="connsiteX105" fmla="*/ 335317 w 1029140"/>
                    <a:gd name="connsiteY105" fmla="*/ 727176 h 1479509"/>
                    <a:gd name="connsiteX106" fmla="*/ 331928 w 1029140"/>
                    <a:gd name="connsiteY106" fmla="*/ 683056 h 1479509"/>
                    <a:gd name="connsiteX107" fmla="*/ 517284 w 1029140"/>
                    <a:gd name="connsiteY107" fmla="*/ 1320991 h 1479509"/>
                    <a:gd name="connsiteX108" fmla="*/ 517284 w 1029140"/>
                    <a:gd name="connsiteY108" fmla="*/ 1320991 h 1479509"/>
                    <a:gd name="connsiteX109" fmla="*/ 517284 w 1029140"/>
                    <a:gd name="connsiteY109" fmla="*/ 1320991 h 1479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</a:cxnLst>
                  <a:rect l="l" t="t" r="r" b="b"/>
                  <a:pathLst>
                    <a:path w="1029140" h="1479509">
                      <a:moveTo>
                        <a:pt x="460627" y="1479509"/>
                      </a:moveTo>
                      <a:cubicBezTo>
                        <a:pt x="460627" y="1479509"/>
                        <a:pt x="460491" y="1479509"/>
                        <a:pt x="460423" y="1479509"/>
                      </a:cubicBezTo>
                      <a:cubicBezTo>
                        <a:pt x="458865" y="1479509"/>
                        <a:pt x="301228" y="1473071"/>
                        <a:pt x="199231" y="1463854"/>
                      </a:cubicBezTo>
                      <a:cubicBezTo>
                        <a:pt x="173207" y="1461414"/>
                        <a:pt x="153621" y="1459178"/>
                        <a:pt x="139321" y="1456873"/>
                      </a:cubicBezTo>
                      <a:cubicBezTo>
                        <a:pt x="47558" y="1442506"/>
                        <a:pt x="3371" y="1405977"/>
                        <a:pt x="118" y="1341933"/>
                      </a:cubicBezTo>
                      <a:cubicBezTo>
                        <a:pt x="-695" y="1326820"/>
                        <a:pt x="2693" y="1296187"/>
                        <a:pt x="10351" y="1248137"/>
                      </a:cubicBezTo>
                      <a:cubicBezTo>
                        <a:pt x="13130" y="1231058"/>
                        <a:pt x="16451" y="1212353"/>
                        <a:pt x="20449" y="1190870"/>
                      </a:cubicBezTo>
                      <a:cubicBezTo>
                        <a:pt x="46338" y="1050853"/>
                        <a:pt x="89373" y="867463"/>
                        <a:pt x="109773" y="828291"/>
                      </a:cubicBezTo>
                      <a:cubicBezTo>
                        <a:pt x="135865" y="778208"/>
                        <a:pt x="242266" y="733207"/>
                        <a:pt x="276965" y="719585"/>
                      </a:cubicBezTo>
                      <a:cubicBezTo>
                        <a:pt x="280896" y="713418"/>
                        <a:pt x="285776" y="707319"/>
                        <a:pt x="291604" y="701558"/>
                      </a:cubicBezTo>
                      <a:cubicBezTo>
                        <a:pt x="304142" y="689156"/>
                        <a:pt x="318916" y="679532"/>
                        <a:pt x="333216" y="670180"/>
                      </a:cubicBezTo>
                      <a:cubicBezTo>
                        <a:pt x="334707" y="669231"/>
                        <a:pt x="336537" y="669095"/>
                        <a:pt x="338163" y="669841"/>
                      </a:cubicBezTo>
                      <a:cubicBezTo>
                        <a:pt x="339722" y="670586"/>
                        <a:pt x="340874" y="672077"/>
                        <a:pt x="341077" y="673839"/>
                      </a:cubicBezTo>
                      <a:cubicBezTo>
                        <a:pt x="344263" y="699593"/>
                        <a:pt x="345686" y="717145"/>
                        <a:pt x="345483" y="727582"/>
                      </a:cubicBezTo>
                      <a:cubicBezTo>
                        <a:pt x="345347" y="730971"/>
                        <a:pt x="345211" y="733953"/>
                        <a:pt x="344940" y="736799"/>
                      </a:cubicBezTo>
                      <a:cubicBezTo>
                        <a:pt x="387230" y="769059"/>
                        <a:pt x="432434" y="797591"/>
                        <a:pt x="479467" y="821717"/>
                      </a:cubicBezTo>
                      <a:cubicBezTo>
                        <a:pt x="479535" y="821649"/>
                        <a:pt x="479603" y="821514"/>
                        <a:pt x="479670" y="821446"/>
                      </a:cubicBezTo>
                      <a:cubicBezTo>
                        <a:pt x="481161" y="819616"/>
                        <a:pt x="483737" y="818939"/>
                        <a:pt x="485838" y="819955"/>
                      </a:cubicBezTo>
                      <a:lnTo>
                        <a:pt x="487329" y="820633"/>
                      </a:lnTo>
                      <a:cubicBezTo>
                        <a:pt x="487668" y="820701"/>
                        <a:pt x="488006" y="820768"/>
                        <a:pt x="488345" y="820836"/>
                      </a:cubicBezTo>
                      <a:cubicBezTo>
                        <a:pt x="515996" y="802944"/>
                        <a:pt x="538767" y="778411"/>
                        <a:pt x="554423" y="749608"/>
                      </a:cubicBezTo>
                      <a:cubicBezTo>
                        <a:pt x="551102" y="745000"/>
                        <a:pt x="548730" y="741069"/>
                        <a:pt x="547239" y="737545"/>
                      </a:cubicBezTo>
                      <a:cubicBezTo>
                        <a:pt x="539784" y="720602"/>
                        <a:pt x="534701" y="672687"/>
                        <a:pt x="534498" y="670654"/>
                      </a:cubicBezTo>
                      <a:cubicBezTo>
                        <a:pt x="534362" y="669095"/>
                        <a:pt x="534904" y="667537"/>
                        <a:pt x="536057" y="666385"/>
                      </a:cubicBezTo>
                      <a:cubicBezTo>
                        <a:pt x="538361" y="664216"/>
                        <a:pt x="540191" y="662386"/>
                        <a:pt x="541749" y="660488"/>
                      </a:cubicBezTo>
                      <a:cubicBezTo>
                        <a:pt x="548323" y="653440"/>
                        <a:pt x="554761" y="644698"/>
                        <a:pt x="562352" y="632770"/>
                      </a:cubicBezTo>
                      <a:cubicBezTo>
                        <a:pt x="568045" y="623688"/>
                        <a:pt x="572518" y="614607"/>
                        <a:pt x="575703" y="605729"/>
                      </a:cubicBezTo>
                      <a:cubicBezTo>
                        <a:pt x="575974" y="604983"/>
                        <a:pt x="576381" y="604306"/>
                        <a:pt x="576923" y="603763"/>
                      </a:cubicBezTo>
                      <a:cubicBezTo>
                        <a:pt x="577262" y="603425"/>
                        <a:pt x="577804" y="603018"/>
                        <a:pt x="578278" y="602747"/>
                      </a:cubicBezTo>
                      <a:lnTo>
                        <a:pt x="623618" y="579366"/>
                      </a:lnTo>
                      <a:lnTo>
                        <a:pt x="759906" y="404447"/>
                      </a:lnTo>
                      <a:lnTo>
                        <a:pt x="699590" y="40174"/>
                      </a:lnTo>
                      <a:cubicBezTo>
                        <a:pt x="699251" y="38141"/>
                        <a:pt x="700132" y="36176"/>
                        <a:pt x="701894" y="35091"/>
                      </a:cubicBezTo>
                      <a:cubicBezTo>
                        <a:pt x="702165" y="34888"/>
                        <a:pt x="708807" y="30686"/>
                        <a:pt x="721073" y="25332"/>
                      </a:cubicBezTo>
                      <a:cubicBezTo>
                        <a:pt x="743844" y="15031"/>
                        <a:pt x="791488" y="-1980"/>
                        <a:pt x="854719" y="189"/>
                      </a:cubicBezTo>
                      <a:cubicBezTo>
                        <a:pt x="861903" y="324"/>
                        <a:pt x="869561" y="799"/>
                        <a:pt x="877287" y="1680"/>
                      </a:cubicBezTo>
                      <a:cubicBezTo>
                        <a:pt x="879049" y="1883"/>
                        <a:pt x="880608" y="3035"/>
                        <a:pt x="881353" y="4662"/>
                      </a:cubicBezTo>
                      <a:cubicBezTo>
                        <a:pt x="881895" y="5949"/>
                        <a:pt x="938349" y="131734"/>
                        <a:pt x="980842" y="243625"/>
                      </a:cubicBezTo>
                      <a:cubicBezTo>
                        <a:pt x="1011543" y="324138"/>
                        <a:pt x="1027808" y="378287"/>
                        <a:pt x="1029095" y="404515"/>
                      </a:cubicBezTo>
                      <a:cubicBezTo>
                        <a:pt x="1030112" y="426541"/>
                        <a:pt x="1013847" y="473981"/>
                        <a:pt x="980707" y="545480"/>
                      </a:cubicBezTo>
                      <a:lnTo>
                        <a:pt x="980707" y="545480"/>
                      </a:lnTo>
                      <a:cubicBezTo>
                        <a:pt x="916323" y="685225"/>
                        <a:pt x="806669" y="876680"/>
                        <a:pt x="793521" y="899519"/>
                      </a:cubicBezTo>
                      <a:lnTo>
                        <a:pt x="797452" y="908600"/>
                      </a:lnTo>
                      <a:cubicBezTo>
                        <a:pt x="798604" y="911176"/>
                        <a:pt x="797452" y="914158"/>
                        <a:pt x="794809" y="915310"/>
                      </a:cubicBezTo>
                      <a:cubicBezTo>
                        <a:pt x="757263" y="931711"/>
                        <a:pt x="720124" y="947840"/>
                        <a:pt x="683257" y="963902"/>
                      </a:cubicBezTo>
                      <a:lnTo>
                        <a:pt x="617315" y="992570"/>
                      </a:lnTo>
                      <a:cubicBezTo>
                        <a:pt x="569807" y="1013240"/>
                        <a:pt x="522638" y="1033707"/>
                        <a:pt x="475672" y="1054174"/>
                      </a:cubicBezTo>
                      <a:cubicBezTo>
                        <a:pt x="419760" y="1078504"/>
                        <a:pt x="363984" y="1102766"/>
                        <a:pt x="308208" y="1127029"/>
                      </a:cubicBezTo>
                      <a:lnTo>
                        <a:pt x="275745" y="1219537"/>
                      </a:lnTo>
                      <a:lnTo>
                        <a:pt x="514234" y="1316586"/>
                      </a:lnTo>
                      <a:cubicBezTo>
                        <a:pt x="516132" y="1317331"/>
                        <a:pt x="517419" y="1319229"/>
                        <a:pt x="517419" y="1321262"/>
                      </a:cubicBezTo>
                      <a:lnTo>
                        <a:pt x="517419" y="1321262"/>
                      </a:lnTo>
                      <a:cubicBezTo>
                        <a:pt x="517419" y="1321601"/>
                        <a:pt x="517555" y="1321940"/>
                        <a:pt x="517555" y="1322211"/>
                      </a:cubicBezTo>
                      <a:cubicBezTo>
                        <a:pt x="519588" y="1360841"/>
                        <a:pt x="514844" y="1394862"/>
                        <a:pt x="503458" y="1423259"/>
                      </a:cubicBezTo>
                      <a:cubicBezTo>
                        <a:pt x="487600" y="1463041"/>
                        <a:pt x="464286" y="1477950"/>
                        <a:pt x="463338" y="1478560"/>
                      </a:cubicBezTo>
                      <a:cubicBezTo>
                        <a:pt x="462524" y="1479103"/>
                        <a:pt x="461575" y="1479306"/>
                        <a:pt x="460627" y="1479306"/>
                      </a:cubicBezTo>
                      <a:close/>
                      <a:moveTo>
                        <a:pt x="331928" y="683192"/>
                      </a:moveTo>
                      <a:cubicBezTo>
                        <a:pt x="320271" y="690850"/>
                        <a:pt x="308615" y="699050"/>
                        <a:pt x="298788" y="708742"/>
                      </a:cubicBezTo>
                      <a:cubicBezTo>
                        <a:pt x="293095" y="714435"/>
                        <a:pt x="288419" y="720331"/>
                        <a:pt x="284759" y="726362"/>
                      </a:cubicBezTo>
                      <a:cubicBezTo>
                        <a:pt x="284149" y="727311"/>
                        <a:pt x="283268" y="728057"/>
                        <a:pt x="282252" y="728463"/>
                      </a:cubicBezTo>
                      <a:cubicBezTo>
                        <a:pt x="216174" y="754149"/>
                        <a:pt x="138508" y="795083"/>
                        <a:pt x="118786" y="832967"/>
                      </a:cubicBezTo>
                      <a:cubicBezTo>
                        <a:pt x="99403" y="870242"/>
                        <a:pt x="56165" y="1053632"/>
                        <a:pt x="30412" y="1192699"/>
                      </a:cubicBezTo>
                      <a:cubicBezTo>
                        <a:pt x="26413" y="1214115"/>
                        <a:pt x="23160" y="1232752"/>
                        <a:pt x="20382" y="1249763"/>
                      </a:cubicBezTo>
                      <a:cubicBezTo>
                        <a:pt x="12927" y="1296390"/>
                        <a:pt x="9471" y="1327226"/>
                        <a:pt x="10216" y="1341390"/>
                      </a:cubicBezTo>
                      <a:cubicBezTo>
                        <a:pt x="13198" y="1400623"/>
                        <a:pt x="53522" y="1433153"/>
                        <a:pt x="140880" y="1446843"/>
                      </a:cubicBezTo>
                      <a:cubicBezTo>
                        <a:pt x="154976" y="1449080"/>
                        <a:pt x="174359" y="1451316"/>
                        <a:pt x="200180" y="1453756"/>
                      </a:cubicBezTo>
                      <a:cubicBezTo>
                        <a:pt x="296145" y="1462498"/>
                        <a:pt x="441718" y="1468598"/>
                        <a:pt x="459136" y="1469343"/>
                      </a:cubicBezTo>
                      <a:cubicBezTo>
                        <a:pt x="463812" y="1465887"/>
                        <a:pt x="481500" y="1451181"/>
                        <a:pt x="494038" y="1419667"/>
                      </a:cubicBezTo>
                      <a:cubicBezTo>
                        <a:pt x="504678" y="1393100"/>
                        <a:pt x="509219" y="1361248"/>
                        <a:pt x="507525" y="1324922"/>
                      </a:cubicBezTo>
                      <a:lnTo>
                        <a:pt x="267477" y="1227195"/>
                      </a:lnTo>
                      <a:cubicBezTo>
                        <a:pt x="264970" y="1226179"/>
                        <a:pt x="263682" y="1223332"/>
                        <a:pt x="264631" y="1220825"/>
                      </a:cubicBezTo>
                      <a:lnTo>
                        <a:pt x="299466" y="1121675"/>
                      </a:lnTo>
                      <a:cubicBezTo>
                        <a:pt x="299940" y="1120319"/>
                        <a:pt x="300957" y="1119235"/>
                        <a:pt x="302244" y="1118693"/>
                      </a:cubicBezTo>
                      <a:cubicBezTo>
                        <a:pt x="358766" y="1094159"/>
                        <a:pt x="415152" y="1069626"/>
                        <a:pt x="471741" y="1044957"/>
                      </a:cubicBezTo>
                      <a:cubicBezTo>
                        <a:pt x="518707" y="1024490"/>
                        <a:pt x="565876" y="1004023"/>
                        <a:pt x="613384" y="983353"/>
                      </a:cubicBezTo>
                      <a:lnTo>
                        <a:pt x="679394" y="954617"/>
                      </a:lnTo>
                      <a:cubicBezTo>
                        <a:pt x="714771" y="939233"/>
                        <a:pt x="750351" y="923781"/>
                        <a:pt x="786270" y="908058"/>
                      </a:cubicBezTo>
                      <a:lnTo>
                        <a:pt x="783355" y="901281"/>
                      </a:lnTo>
                      <a:cubicBezTo>
                        <a:pt x="782746" y="899790"/>
                        <a:pt x="782813" y="898096"/>
                        <a:pt x="783626" y="896673"/>
                      </a:cubicBezTo>
                      <a:cubicBezTo>
                        <a:pt x="784846" y="894640"/>
                        <a:pt x="903582" y="688885"/>
                        <a:pt x="971625" y="541278"/>
                      </a:cubicBezTo>
                      <a:lnTo>
                        <a:pt x="971625" y="541278"/>
                      </a:lnTo>
                      <a:cubicBezTo>
                        <a:pt x="1012017" y="453988"/>
                        <a:pt x="1019743" y="419018"/>
                        <a:pt x="1019065" y="405057"/>
                      </a:cubicBezTo>
                      <a:cubicBezTo>
                        <a:pt x="1017845" y="379914"/>
                        <a:pt x="1001783" y="326848"/>
                        <a:pt x="971422" y="247284"/>
                      </a:cubicBezTo>
                      <a:cubicBezTo>
                        <a:pt x="932453" y="144610"/>
                        <a:pt x="881692" y="30280"/>
                        <a:pt x="873356" y="11507"/>
                      </a:cubicBezTo>
                      <a:cubicBezTo>
                        <a:pt x="866918" y="10897"/>
                        <a:pt x="860547" y="10490"/>
                        <a:pt x="854516" y="10355"/>
                      </a:cubicBezTo>
                      <a:cubicBezTo>
                        <a:pt x="793250" y="8254"/>
                        <a:pt x="747301" y="24722"/>
                        <a:pt x="725275" y="34685"/>
                      </a:cubicBezTo>
                      <a:cubicBezTo>
                        <a:pt x="718295" y="37734"/>
                        <a:pt x="713212" y="40377"/>
                        <a:pt x="710298" y="42004"/>
                      </a:cubicBezTo>
                      <a:lnTo>
                        <a:pt x="770411" y="405057"/>
                      </a:lnTo>
                      <a:cubicBezTo>
                        <a:pt x="770614" y="406480"/>
                        <a:pt x="770276" y="407903"/>
                        <a:pt x="769394" y="408988"/>
                      </a:cubicBezTo>
                      <a:lnTo>
                        <a:pt x="631072" y="586549"/>
                      </a:lnTo>
                      <a:cubicBezTo>
                        <a:pt x="630598" y="587159"/>
                        <a:pt x="630056" y="587634"/>
                        <a:pt x="629378" y="587973"/>
                      </a:cubicBezTo>
                      <a:lnTo>
                        <a:pt x="584717" y="611015"/>
                      </a:lnTo>
                      <a:cubicBezTo>
                        <a:pt x="581396" y="619961"/>
                        <a:pt x="576787" y="629110"/>
                        <a:pt x="571094" y="638192"/>
                      </a:cubicBezTo>
                      <a:cubicBezTo>
                        <a:pt x="563233" y="650729"/>
                        <a:pt x="556320" y="659946"/>
                        <a:pt x="549543" y="667266"/>
                      </a:cubicBezTo>
                      <a:cubicBezTo>
                        <a:pt x="548323" y="668757"/>
                        <a:pt x="546832" y="670315"/>
                        <a:pt x="545070" y="672010"/>
                      </a:cubicBezTo>
                      <a:cubicBezTo>
                        <a:pt x="546764" y="687055"/>
                        <a:pt x="551441" y="721280"/>
                        <a:pt x="556795" y="733478"/>
                      </a:cubicBezTo>
                      <a:cubicBezTo>
                        <a:pt x="558218" y="736867"/>
                        <a:pt x="560861" y="741069"/>
                        <a:pt x="564656" y="746016"/>
                      </a:cubicBezTo>
                      <a:cubicBezTo>
                        <a:pt x="565876" y="747575"/>
                        <a:pt x="566012" y="749676"/>
                        <a:pt x="565131" y="751438"/>
                      </a:cubicBezTo>
                      <a:cubicBezTo>
                        <a:pt x="548255" y="783697"/>
                        <a:pt x="522977" y="811077"/>
                        <a:pt x="492073" y="830595"/>
                      </a:cubicBezTo>
                      <a:cubicBezTo>
                        <a:pt x="490853" y="831409"/>
                        <a:pt x="489294" y="831612"/>
                        <a:pt x="487871" y="831137"/>
                      </a:cubicBezTo>
                      <a:cubicBezTo>
                        <a:pt x="487058" y="830866"/>
                        <a:pt x="486244" y="830731"/>
                        <a:pt x="485431" y="830528"/>
                      </a:cubicBezTo>
                      <a:cubicBezTo>
                        <a:pt x="485295" y="830663"/>
                        <a:pt x="485228" y="830866"/>
                        <a:pt x="485092" y="831002"/>
                      </a:cubicBezTo>
                      <a:cubicBezTo>
                        <a:pt x="483669" y="833103"/>
                        <a:pt x="480890" y="833781"/>
                        <a:pt x="478654" y="832628"/>
                      </a:cubicBezTo>
                      <a:cubicBezTo>
                        <a:pt x="428842" y="807350"/>
                        <a:pt x="381063" y="777259"/>
                        <a:pt x="336469" y="743034"/>
                      </a:cubicBezTo>
                      <a:cubicBezTo>
                        <a:pt x="335046" y="741950"/>
                        <a:pt x="334300" y="740188"/>
                        <a:pt x="334503" y="738358"/>
                      </a:cubicBezTo>
                      <a:cubicBezTo>
                        <a:pt x="334910" y="734969"/>
                        <a:pt x="335181" y="731310"/>
                        <a:pt x="335317" y="727176"/>
                      </a:cubicBezTo>
                      <a:cubicBezTo>
                        <a:pt x="335520" y="718501"/>
                        <a:pt x="334368" y="703659"/>
                        <a:pt x="331928" y="683056"/>
                      </a:cubicBezTo>
                      <a:close/>
                      <a:moveTo>
                        <a:pt x="517284" y="1320991"/>
                      </a:moveTo>
                      <a:cubicBezTo>
                        <a:pt x="517284" y="1320991"/>
                        <a:pt x="517284" y="1320991"/>
                        <a:pt x="517284" y="1320991"/>
                      </a:cubicBezTo>
                      <a:cubicBezTo>
                        <a:pt x="517284" y="1320991"/>
                        <a:pt x="517284" y="1320991"/>
                        <a:pt x="517284" y="132099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/>
                <p:cNvSpPr/>
                <p:nvPr/>
              </p:nvSpPr>
              <p:spPr>
                <a:xfrm>
                  <a:off x="2039555" y="2695831"/>
                  <a:ext cx="765799" cy="542810"/>
                </a:xfrm>
                <a:custGeom>
                  <a:avLst/>
                  <a:gdLst>
                    <a:gd name="connsiteX0" fmla="*/ 386932 w 765799"/>
                    <a:gd name="connsiteY0" fmla="*/ 542743 h 542810"/>
                    <a:gd name="connsiteX1" fmla="*/ 375478 w 765799"/>
                    <a:gd name="connsiteY1" fmla="*/ 542675 h 542810"/>
                    <a:gd name="connsiteX2" fmla="*/ 34180 w 765799"/>
                    <a:gd name="connsiteY2" fmla="*/ 474022 h 542810"/>
                    <a:gd name="connsiteX3" fmla="*/ 2937 w 765799"/>
                    <a:gd name="connsiteY3" fmla="*/ 461281 h 542810"/>
                    <a:gd name="connsiteX4" fmla="*/ 23 w 765799"/>
                    <a:gd name="connsiteY4" fmla="*/ 456198 h 542810"/>
                    <a:gd name="connsiteX5" fmla="*/ 14187 w 765799"/>
                    <a:gd name="connsiteY5" fmla="*/ 306559 h 542810"/>
                    <a:gd name="connsiteX6" fmla="*/ 17237 w 765799"/>
                    <a:gd name="connsiteY6" fmla="*/ 302357 h 542810"/>
                    <a:gd name="connsiteX7" fmla="*/ 46108 w 765799"/>
                    <a:gd name="connsiteY7" fmla="*/ 289819 h 542810"/>
                    <a:gd name="connsiteX8" fmla="*/ 89617 w 765799"/>
                    <a:gd name="connsiteY8" fmla="*/ 271046 h 542810"/>
                    <a:gd name="connsiteX9" fmla="*/ 92057 w 765799"/>
                    <a:gd name="connsiteY9" fmla="*/ 270640 h 542810"/>
                    <a:gd name="connsiteX10" fmla="*/ 351013 w 765799"/>
                    <a:gd name="connsiteY10" fmla="*/ 286227 h 542810"/>
                    <a:gd name="connsiteX11" fmla="*/ 385915 w 765799"/>
                    <a:gd name="connsiteY11" fmla="*/ 236550 h 542810"/>
                    <a:gd name="connsiteX12" fmla="*/ 392015 w 765799"/>
                    <a:gd name="connsiteY12" fmla="*/ 233568 h 542810"/>
                    <a:gd name="connsiteX13" fmla="*/ 474899 w 765799"/>
                    <a:gd name="connsiteY13" fmla="*/ 233975 h 542810"/>
                    <a:gd name="connsiteX14" fmla="*/ 571948 w 765799"/>
                    <a:gd name="connsiteY14" fmla="*/ 146075 h 542810"/>
                    <a:gd name="connsiteX15" fmla="*/ 572491 w 765799"/>
                    <a:gd name="connsiteY15" fmla="*/ 145533 h 542810"/>
                    <a:gd name="connsiteX16" fmla="*/ 658628 w 765799"/>
                    <a:gd name="connsiteY16" fmla="*/ 67189 h 542810"/>
                    <a:gd name="connsiteX17" fmla="*/ 670556 w 765799"/>
                    <a:gd name="connsiteY17" fmla="*/ 31202 h 542810"/>
                    <a:gd name="connsiteX18" fmla="*/ 596278 w 765799"/>
                    <a:gd name="connsiteY18" fmla="*/ 63394 h 542810"/>
                    <a:gd name="connsiteX19" fmla="*/ 552633 w 765799"/>
                    <a:gd name="connsiteY19" fmla="*/ 80540 h 542810"/>
                    <a:gd name="connsiteX20" fmla="*/ 546398 w 765799"/>
                    <a:gd name="connsiteY20" fmla="*/ 77423 h 542810"/>
                    <a:gd name="connsiteX21" fmla="*/ 549177 w 765799"/>
                    <a:gd name="connsiteY21" fmla="*/ 71052 h 542810"/>
                    <a:gd name="connsiteX22" fmla="*/ 623116 w 765799"/>
                    <a:gd name="connsiteY22" fmla="*/ 38928 h 542810"/>
                    <a:gd name="connsiteX23" fmla="*/ 711558 w 765799"/>
                    <a:gd name="connsiteY23" fmla="*/ 434 h 542810"/>
                    <a:gd name="connsiteX24" fmla="*/ 716166 w 765799"/>
                    <a:gd name="connsiteY24" fmla="*/ 705 h 542810"/>
                    <a:gd name="connsiteX25" fmla="*/ 718674 w 765799"/>
                    <a:gd name="connsiteY25" fmla="*/ 4568 h 542810"/>
                    <a:gd name="connsiteX26" fmla="*/ 765775 w 765799"/>
                    <a:gd name="connsiteY26" fmla="*/ 451658 h 542810"/>
                    <a:gd name="connsiteX27" fmla="*/ 762929 w 765799"/>
                    <a:gd name="connsiteY27" fmla="*/ 456741 h 542810"/>
                    <a:gd name="connsiteX28" fmla="*/ 706950 w 765799"/>
                    <a:gd name="connsiteY28" fmla="*/ 479986 h 542810"/>
                    <a:gd name="connsiteX29" fmla="*/ 386932 w 765799"/>
                    <a:gd name="connsiteY29" fmla="*/ 542811 h 542810"/>
                    <a:gd name="connsiteX30" fmla="*/ 10460 w 765799"/>
                    <a:gd name="connsiteY30" fmla="*/ 453488 h 542810"/>
                    <a:gd name="connsiteX31" fmla="*/ 37772 w 765799"/>
                    <a:gd name="connsiteY31" fmla="*/ 464534 h 542810"/>
                    <a:gd name="connsiteX32" fmla="*/ 375614 w 765799"/>
                    <a:gd name="connsiteY32" fmla="*/ 532509 h 542810"/>
                    <a:gd name="connsiteX33" fmla="*/ 703358 w 765799"/>
                    <a:gd name="connsiteY33" fmla="*/ 470431 h 542810"/>
                    <a:gd name="connsiteX34" fmla="*/ 755271 w 765799"/>
                    <a:gd name="connsiteY34" fmla="*/ 449082 h 542810"/>
                    <a:gd name="connsiteX35" fmla="*/ 709322 w 765799"/>
                    <a:gd name="connsiteY35" fmla="*/ 12497 h 542810"/>
                    <a:gd name="connsiteX36" fmla="*/ 683094 w 765799"/>
                    <a:gd name="connsiteY36" fmla="*/ 23951 h 542810"/>
                    <a:gd name="connsiteX37" fmla="*/ 683094 w 765799"/>
                    <a:gd name="connsiteY37" fmla="*/ 24290 h 542810"/>
                    <a:gd name="connsiteX38" fmla="*/ 668184 w 765799"/>
                    <a:gd name="connsiteY38" fmla="*/ 71120 h 542810"/>
                    <a:gd name="connsiteX39" fmla="*/ 579200 w 765799"/>
                    <a:gd name="connsiteY39" fmla="*/ 153395 h 542810"/>
                    <a:gd name="connsiteX40" fmla="*/ 479914 w 765799"/>
                    <a:gd name="connsiteY40" fmla="*/ 242921 h 542810"/>
                    <a:gd name="connsiteX41" fmla="*/ 393709 w 765799"/>
                    <a:gd name="connsiteY41" fmla="*/ 244480 h 542810"/>
                    <a:gd name="connsiteX42" fmla="*/ 355282 w 765799"/>
                    <a:gd name="connsiteY42" fmla="*/ 295647 h 542810"/>
                    <a:gd name="connsiteX43" fmla="*/ 352368 w 765799"/>
                    <a:gd name="connsiteY43" fmla="*/ 296393 h 542810"/>
                    <a:gd name="connsiteX44" fmla="*/ 92464 w 765799"/>
                    <a:gd name="connsiteY44" fmla="*/ 280805 h 542810"/>
                    <a:gd name="connsiteX45" fmla="*/ 50174 w 765799"/>
                    <a:gd name="connsiteY45" fmla="*/ 299104 h 542810"/>
                    <a:gd name="connsiteX46" fmla="*/ 24082 w 765799"/>
                    <a:gd name="connsiteY46" fmla="*/ 310422 h 542810"/>
                    <a:gd name="connsiteX47" fmla="*/ 10528 w 765799"/>
                    <a:gd name="connsiteY47" fmla="*/ 453420 h 542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765799" h="542810">
                      <a:moveTo>
                        <a:pt x="386932" y="542743"/>
                      </a:moveTo>
                      <a:cubicBezTo>
                        <a:pt x="383136" y="542743"/>
                        <a:pt x="379341" y="542743"/>
                        <a:pt x="375478" y="542675"/>
                      </a:cubicBezTo>
                      <a:cubicBezTo>
                        <a:pt x="222179" y="540032"/>
                        <a:pt x="85754" y="493812"/>
                        <a:pt x="34180" y="474022"/>
                      </a:cubicBezTo>
                      <a:cubicBezTo>
                        <a:pt x="14391" y="466500"/>
                        <a:pt x="3412" y="461485"/>
                        <a:pt x="2937" y="461281"/>
                      </a:cubicBezTo>
                      <a:cubicBezTo>
                        <a:pt x="972" y="460400"/>
                        <a:pt x="-180" y="458367"/>
                        <a:pt x="23" y="456198"/>
                      </a:cubicBezTo>
                      <a:lnTo>
                        <a:pt x="14187" y="306559"/>
                      </a:lnTo>
                      <a:cubicBezTo>
                        <a:pt x="14391" y="304729"/>
                        <a:pt x="15543" y="303102"/>
                        <a:pt x="17237" y="302357"/>
                      </a:cubicBezTo>
                      <a:lnTo>
                        <a:pt x="46108" y="289819"/>
                      </a:lnTo>
                      <a:cubicBezTo>
                        <a:pt x="60611" y="283516"/>
                        <a:pt x="75114" y="277213"/>
                        <a:pt x="89617" y="271046"/>
                      </a:cubicBezTo>
                      <a:cubicBezTo>
                        <a:pt x="90363" y="270707"/>
                        <a:pt x="91244" y="270572"/>
                        <a:pt x="92057" y="270640"/>
                      </a:cubicBezTo>
                      <a:cubicBezTo>
                        <a:pt x="188022" y="279382"/>
                        <a:pt x="333595" y="285482"/>
                        <a:pt x="351013" y="286227"/>
                      </a:cubicBezTo>
                      <a:cubicBezTo>
                        <a:pt x="355689" y="282771"/>
                        <a:pt x="373377" y="268064"/>
                        <a:pt x="385915" y="236550"/>
                      </a:cubicBezTo>
                      <a:cubicBezTo>
                        <a:pt x="386864" y="234111"/>
                        <a:pt x="389575" y="232823"/>
                        <a:pt x="392015" y="233568"/>
                      </a:cubicBezTo>
                      <a:cubicBezTo>
                        <a:pt x="392557" y="233704"/>
                        <a:pt x="447520" y="249156"/>
                        <a:pt x="474899" y="233975"/>
                      </a:cubicBezTo>
                      <a:cubicBezTo>
                        <a:pt x="503363" y="218252"/>
                        <a:pt x="571271" y="146821"/>
                        <a:pt x="571948" y="146075"/>
                      </a:cubicBezTo>
                      <a:cubicBezTo>
                        <a:pt x="572152" y="145872"/>
                        <a:pt x="572287" y="145736"/>
                        <a:pt x="572491" y="145533"/>
                      </a:cubicBezTo>
                      <a:cubicBezTo>
                        <a:pt x="604276" y="120864"/>
                        <a:pt x="653478" y="79659"/>
                        <a:pt x="658628" y="67189"/>
                      </a:cubicBezTo>
                      <a:cubicBezTo>
                        <a:pt x="663305" y="56007"/>
                        <a:pt x="667845" y="40894"/>
                        <a:pt x="670556" y="31202"/>
                      </a:cubicBezTo>
                      <a:cubicBezTo>
                        <a:pt x="652664" y="37979"/>
                        <a:pt x="613560" y="53228"/>
                        <a:pt x="596278" y="63394"/>
                      </a:cubicBezTo>
                      <a:cubicBezTo>
                        <a:pt x="583266" y="70984"/>
                        <a:pt x="563341" y="77355"/>
                        <a:pt x="552633" y="80540"/>
                      </a:cubicBezTo>
                      <a:cubicBezTo>
                        <a:pt x="550058" y="81286"/>
                        <a:pt x="547347" y="79930"/>
                        <a:pt x="546398" y="77423"/>
                      </a:cubicBezTo>
                      <a:cubicBezTo>
                        <a:pt x="545517" y="74915"/>
                        <a:pt x="546670" y="72069"/>
                        <a:pt x="549177" y="71052"/>
                      </a:cubicBezTo>
                      <a:cubicBezTo>
                        <a:pt x="573710" y="60344"/>
                        <a:pt x="598379" y="49636"/>
                        <a:pt x="623116" y="38928"/>
                      </a:cubicBezTo>
                      <a:cubicBezTo>
                        <a:pt x="652461" y="26187"/>
                        <a:pt x="681942" y="13446"/>
                        <a:pt x="711558" y="434"/>
                      </a:cubicBezTo>
                      <a:cubicBezTo>
                        <a:pt x="713049" y="-244"/>
                        <a:pt x="714743" y="-108"/>
                        <a:pt x="716166" y="705"/>
                      </a:cubicBezTo>
                      <a:cubicBezTo>
                        <a:pt x="717590" y="1518"/>
                        <a:pt x="718471" y="2941"/>
                        <a:pt x="718674" y="4568"/>
                      </a:cubicBezTo>
                      <a:lnTo>
                        <a:pt x="765775" y="451658"/>
                      </a:lnTo>
                      <a:cubicBezTo>
                        <a:pt x="765979" y="453759"/>
                        <a:pt x="764894" y="455860"/>
                        <a:pt x="762929" y="456741"/>
                      </a:cubicBezTo>
                      <a:cubicBezTo>
                        <a:pt x="762726" y="456808"/>
                        <a:pt x="741716" y="466974"/>
                        <a:pt x="706950" y="479986"/>
                      </a:cubicBezTo>
                      <a:cubicBezTo>
                        <a:pt x="643583" y="503707"/>
                        <a:pt x="519154" y="542811"/>
                        <a:pt x="386932" y="542811"/>
                      </a:cubicBezTo>
                      <a:close/>
                      <a:moveTo>
                        <a:pt x="10460" y="453488"/>
                      </a:moveTo>
                      <a:cubicBezTo>
                        <a:pt x="15068" y="455521"/>
                        <a:pt x="24489" y="459452"/>
                        <a:pt x="37772" y="464534"/>
                      </a:cubicBezTo>
                      <a:cubicBezTo>
                        <a:pt x="88872" y="484120"/>
                        <a:pt x="223941" y="529934"/>
                        <a:pt x="375614" y="532509"/>
                      </a:cubicBezTo>
                      <a:cubicBezTo>
                        <a:pt x="510547" y="534881"/>
                        <a:pt x="638839" y="494625"/>
                        <a:pt x="703358" y="470431"/>
                      </a:cubicBezTo>
                      <a:cubicBezTo>
                        <a:pt x="729856" y="460468"/>
                        <a:pt x="748222" y="452335"/>
                        <a:pt x="755271" y="449082"/>
                      </a:cubicBezTo>
                      <a:lnTo>
                        <a:pt x="709322" y="12497"/>
                      </a:lnTo>
                      <a:cubicBezTo>
                        <a:pt x="700579" y="16360"/>
                        <a:pt x="691836" y="20156"/>
                        <a:pt x="683094" y="23951"/>
                      </a:cubicBezTo>
                      <a:cubicBezTo>
                        <a:pt x="683094" y="24086"/>
                        <a:pt x="683094" y="24154"/>
                        <a:pt x="683094" y="24290"/>
                      </a:cubicBezTo>
                      <a:cubicBezTo>
                        <a:pt x="682823" y="25442"/>
                        <a:pt x="675842" y="52754"/>
                        <a:pt x="668184" y="71120"/>
                      </a:cubicBezTo>
                      <a:cubicBezTo>
                        <a:pt x="660458" y="89893"/>
                        <a:pt x="588824" y="145872"/>
                        <a:pt x="579200" y="153395"/>
                      </a:cubicBezTo>
                      <a:cubicBezTo>
                        <a:pt x="573778" y="159087"/>
                        <a:pt x="509124" y="226791"/>
                        <a:pt x="479914" y="242921"/>
                      </a:cubicBezTo>
                      <a:cubicBezTo>
                        <a:pt x="453416" y="257560"/>
                        <a:pt x="408009" y="248072"/>
                        <a:pt x="393709" y="244480"/>
                      </a:cubicBezTo>
                      <a:cubicBezTo>
                        <a:pt x="377918" y="281144"/>
                        <a:pt x="356231" y="295037"/>
                        <a:pt x="355282" y="295647"/>
                      </a:cubicBezTo>
                      <a:cubicBezTo>
                        <a:pt x="354401" y="296190"/>
                        <a:pt x="353520" y="296528"/>
                        <a:pt x="352368" y="296393"/>
                      </a:cubicBezTo>
                      <a:cubicBezTo>
                        <a:pt x="350809" y="296393"/>
                        <a:pt x="194460" y="290022"/>
                        <a:pt x="92464" y="280805"/>
                      </a:cubicBezTo>
                      <a:cubicBezTo>
                        <a:pt x="78435" y="286837"/>
                        <a:pt x="64338" y="292937"/>
                        <a:pt x="50174" y="299104"/>
                      </a:cubicBezTo>
                      <a:lnTo>
                        <a:pt x="24082" y="310422"/>
                      </a:lnTo>
                      <a:lnTo>
                        <a:pt x="10528" y="45342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/>
                <p:cNvSpPr/>
                <p:nvPr/>
              </p:nvSpPr>
              <p:spPr>
                <a:xfrm>
                  <a:off x="2511693" y="1288685"/>
                  <a:ext cx="279205" cy="259256"/>
                </a:xfrm>
                <a:custGeom>
                  <a:avLst/>
                  <a:gdLst>
                    <a:gd name="connsiteX0" fmla="*/ 142845 w 279205"/>
                    <a:gd name="connsiteY0" fmla="*/ 259257 h 259256"/>
                    <a:gd name="connsiteX1" fmla="*/ 140948 w 279205"/>
                    <a:gd name="connsiteY1" fmla="*/ 258850 h 259256"/>
                    <a:gd name="connsiteX2" fmla="*/ 138101 w 279205"/>
                    <a:gd name="connsiteY2" fmla="*/ 256004 h 259256"/>
                    <a:gd name="connsiteX3" fmla="*/ 125767 w 279205"/>
                    <a:gd name="connsiteY3" fmla="*/ 224422 h 259256"/>
                    <a:gd name="connsiteX4" fmla="*/ 59283 w 279205"/>
                    <a:gd name="connsiteY4" fmla="*/ 199211 h 259256"/>
                    <a:gd name="connsiteX5" fmla="*/ 16654 w 279205"/>
                    <a:gd name="connsiteY5" fmla="*/ 159700 h 259256"/>
                    <a:gd name="connsiteX6" fmla="*/ 6353 w 279205"/>
                    <a:gd name="connsiteY6" fmla="*/ 146688 h 259256"/>
                    <a:gd name="connsiteX7" fmla="*/ 7641 w 279205"/>
                    <a:gd name="connsiteY7" fmla="*/ 104602 h 259256"/>
                    <a:gd name="connsiteX8" fmla="*/ 1880 w 279205"/>
                    <a:gd name="connsiteY8" fmla="*/ 68209 h 259256"/>
                    <a:gd name="connsiteX9" fmla="*/ 21941 w 279205"/>
                    <a:gd name="connsiteY9" fmla="*/ 47199 h 259256"/>
                    <a:gd name="connsiteX10" fmla="*/ 59554 w 279205"/>
                    <a:gd name="connsiteY10" fmla="*/ 27071 h 259256"/>
                    <a:gd name="connsiteX11" fmla="*/ 99607 w 279205"/>
                    <a:gd name="connsiteY11" fmla="*/ 13449 h 259256"/>
                    <a:gd name="connsiteX12" fmla="*/ 128952 w 279205"/>
                    <a:gd name="connsiteY12" fmla="*/ 30 h 259256"/>
                    <a:gd name="connsiteX13" fmla="*/ 161008 w 279205"/>
                    <a:gd name="connsiteY13" fmla="*/ 34391 h 259256"/>
                    <a:gd name="connsiteX14" fmla="*/ 213463 w 279205"/>
                    <a:gd name="connsiteY14" fmla="*/ 127577 h 259256"/>
                    <a:gd name="connsiteX15" fmla="*/ 278389 w 279205"/>
                    <a:gd name="connsiteY15" fmla="*/ 226455 h 259256"/>
                    <a:gd name="connsiteX16" fmla="*/ 278592 w 279205"/>
                    <a:gd name="connsiteY16" fmla="*/ 231742 h 259256"/>
                    <a:gd name="connsiteX17" fmla="*/ 273983 w 279205"/>
                    <a:gd name="connsiteY17" fmla="*/ 234317 h 259256"/>
                    <a:gd name="connsiteX18" fmla="*/ 144811 w 279205"/>
                    <a:gd name="connsiteY18" fmla="*/ 258647 h 259256"/>
                    <a:gd name="connsiteX19" fmla="*/ 142710 w 279205"/>
                    <a:gd name="connsiteY19" fmla="*/ 259121 h 259256"/>
                    <a:gd name="connsiteX20" fmla="*/ 62197 w 279205"/>
                    <a:gd name="connsiteY20" fmla="*/ 37305 h 259256"/>
                    <a:gd name="connsiteX21" fmla="*/ 30141 w 279205"/>
                    <a:gd name="connsiteY21" fmla="*/ 53502 h 259256"/>
                    <a:gd name="connsiteX22" fmla="*/ 27295 w 279205"/>
                    <a:gd name="connsiteY22" fmla="*/ 56010 h 259256"/>
                    <a:gd name="connsiteX23" fmla="*/ 11368 w 279205"/>
                    <a:gd name="connsiteY23" fmla="*/ 71733 h 259256"/>
                    <a:gd name="connsiteX24" fmla="*/ 17603 w 279205"/>
                    <a:gd name="connsiteY24" fmla="*/ 101620 h 259256"/>
                    <a:gd name="connsiteX25" fmla="*/ 17942 w 279205"/>
                    <a:gd name="connsiteY25" fmla="*/ 106296 h 259256"/>
                    <a:gd name="connsiteX26" fmla="*/ 13401 w 279205"/>
                    <a:gd name="connsiteY26" fmla="*/ 139504 h 259256"/>
                    <a:gd name="connsiteX27" fmla="*/ 24719 w 279205"/>
                    <a:gd name="connsiteY27" fmla="*/ 153736 h 259256"/>
                    <a:gd name="connsiteX28" fmla="*/ 60774 w 279205"/>
                    <a:gd name="connsiteY28" fmla="*/ 189249 h 259256"/>
                    <a:gd name="connsiteX29" fmla="*/ 131731 w 279205"/>
                    <a:gd name="connsiteY29" fmla="*/ 216086 h 259256"/>
                    <a:gd name="connsiteX30" fmla="*/ 134306 w 279205"/>
                    <a:gd name="connsiteY30" fmla="*/ 218865 h 259256"/>
                    <a:gd name="connsiteX31" fmla="*/ 145488 w 279205"/>
                    <a:gd name="connsiteY31" fmla="*/ 247465 h 259256"/>
                    <a:gd name="connsiteX32" fmla="*/ 263411 w 279205"/>
                    <a:gd name="connsiteY32" fmla="*/ 224219 h 259256"/>
                    <a:gd name="connsiteX33" fmla="*/ 264563 w 279205"/>
                    <a:gd name="connsiteY33" fmla="*/ 224219 h 259256"/>
                    <a:gd name="connsiteX34" fmla="*/ 204585 w 279205"/>
                    <a:gd name="connsiteY34" fmla="*/ 132863 h 259256"/>
                    <a:gd name="connsiteX35" fmla="*/ 204043 w 279205"/>
                    <a:gd name="connsiteY35" fmla="*/ 131778 h 259256"/>
                    <a:gd name="connsiteX36" fmla="*/ 153824 w 279205"/>
                    <a:gd name="connsiteY36" fmla="*/ 41981 h 259256"/>
                    <a:gd name="connsiteX37" fmla="*/ 151588 w 279205"/>
                    <a:gd name="connsiteY37" fmla="*/ 38863 h 259256"/>
                    <a:gd name="connsiteX38" fmla="*/ 128613 w 279205"/>
                    <a:gd name="connsiteY38" fmla="*/ 10399 h 259256"/>
                    <a:gd name="connsiteX39" fmla="*/ 106452 w 279205"/>
                    <a:gd name="connsiteY39" fmla="*/ 21785 h 259256"/>
                    <a:gd name="connsiteX40" fmla="*/ 100081 w 279205"/>
                    <a:gd name="connsiteY40" fmla="*/ 24428 h 259256"/>
                    <a:gd name="connsiteX41" fmla="*/ 67076 w 279205"/>
                    <a:gd name="connsiteY41" fmla="*/ 34526 h 259256"/>
                    <a:gd name="connsiteX42" fmla="*/ 62400 w 279205"/>
                    <a:gd name="connsiteY42" fmla="*/ 37372 h 259256"/>
                    <a:gd name="connsiteX43" fmla="*/ 62129 w 279205"/>
                    <a:gd name="connsiteY43" fmla="*/ 37372 h 259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79205" h="259256">
                      <a:moveTo>
                        <a:pt x="142845" y="259257"/>
                      </a:moveTo>
                      <a:cubicBezTo>
                        <a:pt x="142167" y="259257"/>
                        <a:pt x="141558" y="259121"/>
                        <a:pt x="140948" y="258850"/>
                      </a:cubicBezTo>
                      <a:cubicBezTo>
                        <a:pt x="139660" y="258308"/>
                        <a:pt x="138643" y="257292"/>
                        <a:pt x="138101" y="256004"/>
                      </a:cubicBezTo>
                      <a:lnTo>
                        <a:pt x="125767" y="224422"/>
                      </a:lnTo>
                      <a:cubicBezTo>
                        <a:pt x="116482" y="220220"/>
                        <a:pt x="74938" y="201651"/>
                        <a:pt x="59283" y="199211"/>
                      </a:cubicBezTo>
                      <a:cubicBezTo>
                        <a:pt x="44102" y="196704"/>
                        <a:pt x="28921" y="176237"/>
                        <a:pt x="16654" y="159700"/>
                      </a:cubicBezTo>
                      <a:cubicBezTo>
                        <a:pt x="12453" y="154008"/>
                        <a:pt x="8793" y="149060"/>
                        <a:pt x="6353" y="146688"/>
                      </a:cubicBezTo>
                      <a:cubicBezTo>
                        <a:pt x="-3813" y="136726"/>
                        <a:pt x="4184" y="113345"/>
                        <a:pt x="7641" y="104602"/>
                      </a:cubicBezTo>
                      <a:cubicBezTo>
                        <a:pt x="50" y="91115"/>
                        <a:pt x="-1915" y="78849"/>
                        <a:pt x="1880" y="68209"/>
                      </a:cubicBezTo>
                      <a:cubicBezTo>
                        <a:pt x="6353" y="55603"/>
                        <a:pt x="17468" y="49300"/>
                        <a:pt x="21941" y="47199"/>
                      </a:cubicBezTo>
                      <a:cubicBezTo>
                        <a:pt x="31496" y="30256"/>
                        <a:pt x="51692" y="27478"/>
                        <a:pt x="59554" y="27071"/>
                      </a:cubicBezTo>
                      <a:cubicBezTo>
                        <a:pt x="69516" y="10738"/>
                        <a:pt x="88153" y="10535"/>
                        <a:pt x="99607" y="13449"/>
                      </a:cubicBezTo>
                      <a:cubicBezTo>
                        <a:pt x="103470" y="8163"/>
                        <a:pt x="112212" y="-580"/>
                        <a:pt x="128952" y="30"/>
                      </a:cubicBezTo>
                      <a:cubicBezTo>
                        <a:pt x="149826" y="640"/>
                        <a:pt x="158839" y="26800"/>
                        <a:pt x="161008" y="34391"/>
                      </a:cubicBezTo>
                      <a:cubicBezTo>
                        <a:pt x="185609" y="52282"/>
                        <a:pt x="210753" y="120054"/>
                        <a:pt x="213463" y="127577"/>
                      </a:cubicBezTo>
                      <a:lnTo>
                        <a:pt x="278389" y="226455"/>
                      </a:lnTo>
                      <a:cubicBezTo>
                        <a:pt x="279405" y="228014"/>
                        <a:pt x="279473" y="230047"/>
                        <a:pt x="278592" y="231742"/>
                      </a:cubicBezTo>
                      <a:cubicBezTo>
                        <a:pt x="277643" y="233368"/>
                        <a:pt x="275881" y="234317"/>
                        <a:pt x="273983" y="234317"/>
                      </a:cubicBezTo>
                      <a:cubicBezTo>
                        <a:pt x="212989" y="232284"/>
                        <a:pt x="166836" y="248685"/>
                        <a:pt x="144811" y="258647"/>
                      </a:cubicBezTo>
                      <a:cubicBezTo>
                        <a:pt x="144133" y="258918"/>
                        <a:pt x="143455" y="259121"/>
                        <a:pt x="142710" y="259121"/>
                      </a:cubicBezTo>
                      <a:close/>
                      <a:moveTo>
                        <a:pt x="62197" y="37305"/>
                      </a:moveTo>
                      <a:cubicBezTo>
                        <a:pt x="59554" y="37305"/>
                        <a:pt x="37935" y="37779"/>
                        <a:pt x="30141" y="53502"/>
                      </a:cubicBezTo>
                      <a:cubicBezTo>
                        <a:pt x="29531" y="54654"/>
                        <a:pt x="28582" y="55603"/>
                        <a:pt x="27295" y="56010"/>
                      </a:cubicBezTo>
                      <a:cubicBezTo>
                        <a:pt x="27227" y="56010"/>
                        <a:pt x="15231" y="60618"/>
                        <a:pt x="11368" y="71733"/>
                      </a:cubicBezTo>
                      <a:cubicBezTo>
                        <a:pt x="8522" y="80001"/>
                        <a:pt x="10623" y="90031"/>
                        <a:pt x="17603" y="101620"/>
                      </a:cubicBezTo>
                      <a:cubicBezTo>
                        <a:pt x="18484" y="103043"/>
                        <a:pt x="18552" y="104738"/>
                        <a:pt x="17942" y="106296"/>
                      </a:cubicBezTo>
                      <a:cubicBezTo>
                        <a:pt x="13334" y="116936"/>
                        <a:pt x="8725" y="134828"/>
                        <a:pt x="13401" y="139504"/>
                      </a:cubicBezTo>
                      <a:cubicBezTo>
                        <a:pt x="16383" y="142486"/>
                        <a:pt x="20111" y="147434"/>
                        <a:pt x="24719" y="153736"/>
                      </a:cubicBezTo>
                      <a:cubicBezTo>
                        <a:pt x="34682" y="167155"/>
                        <a:pt x="49659" y="187419"/>
                        <a:pt x="60774" y="189249"/>
                      </a:cubicBezTo>
                      <a:cubicBezTo>
                        <a:pt x="79682" y="192231"/>
                        <a:pt x="129630" y="215138"/>
                        <a:pt x="131731" y="216086"/>
                      </a:cubicBezTo>
                      <a:cubicBezTo>
                        <a:pt x="132951" y="216629"/>
                        <a:pt x="133832" y="217645"/>
                        <a:pt x="134306" y="218865"/>
                      </a:cubicBezTo>
                      <a:lnTo>
                        <a:pt x="145488" y="247465"/>
                      </a:lnTo>
                      <a:cubicBezTo>
                        <a:pt x="168327" y="237773"/>
                        <a:pt x="209804" y="224219"/>
                        <a:pt x="263411" y="224219"/>
                      </a:cubicBezTo>
                      <a:cubicBezTo>
                        <a:pt x="263818" y="224219"/>
                        <a:pt x="264156" y="224219"/>
                        <a:pt x="264563" y="224219"/>
                      </a:cubicBezTo>
                      <a:lnTo>
                        <a:pt x="204585" y="132863"/>
                      </a:lnTo>
                      <a:cubicBezTo>
                        <a:pt x="204585" y="132863"/>
                        <a:pt x="204179" y="132185"/>
                        <a:pt x="204043" y="131778"/>
                      </a:cubicBezTo>
                      <a:cubicBezTo>
                        <a:pt x="196588" y="110905"/>
                        <a:pt x="173004" y="54112"/>
                        <a:pt x="153824" y="41981"/>
                      </a:cubicBezTo>
                      <a:cubicBezTo>
                        <a:pt x="152672" y="41303"/>
                        <a:pt x="151859" y="40151"/>
                        <a:pt x="151588" y="38863"/>
                      </a:cubicBezTo>
                      <a:cubicBezTo>
                        <a:pt x="151588" y="38592"/>
                        <a:pt x="144472" y="10874"/>
                        <a:pt x="128613" y="10399"/>
                      </a:cubicBezTo>
                      <a:cubicBezTo>
                        <a:pt x="112416" y="9925"/>
                        <a:pt x="106655" y="21243"/>
                        <a:pt x="106452" y="21785"/>
                      </a:cubicBezTo>
                      <a:cubicBezTo>
                        <a:pt x="105367" y="24157"/>
                        <a:pt x="102589" y="25377"/>
                        <a:pt x="100081" y="24428"/>
                      </a:cubicBezTo>
                      <a:cubicBezTo>
                        <a:pt x="99133" y="24089"/>
                        <a:pt x="76293" y="16024"/>
                        <a:pt x="67076" y="34526"/>
                      </a:cubicBezTo>
                      <a:cubicBezTo>
                        <a:pt x="66195" y="36288"/>
                        <a:pt x="64366" y="37508"/>
                        <a:pt x="62400" y="37372"/>
                      </a:cubicBezTo>
                      <a:lnTo>
                        <a:pt x="62129" y="3737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/>
                <p:cNvSpPr/>
                <p:nvPr/>
              </p:nvSpPr>
              <p:spPr>
                <a:xfrm>
                  <a:off x="2425102" y="2661867"/>
                  <a:ext cx="297542" cy="284882"/>
                </a:xfrm>
                <a:custGeom>
                  <a:avLst/>
                  <a:gdLst>
                    <a:gd name="connsiteX0" fmla="*/ 56008 w 297542"/>
                    <a:gd name="connsiteY0" fmla="*/ 284747 h 284882"/>
                    <a:gd name="connsiteX1" fmla="*/ 3688 w 297542"/>
                    <a:gd name="connsiteY1" fmla="*/ 277292 h 284882"/>
                    <a:gd name="connsiteX2" fmla="*/ 503 w 297542"/>
                    <a:gd name="connsiteY2" fmla="*/ 274649 h 284882"/>
                    <a:gd name="connsiteX3" fmla="*/ 368 w 297542"/>
                    <a:gd name="connsiteY3" fmla="*/ 270515 h 284882"/>
                    <a:gd name="connsiteX4" fmla="*/ 13719 w 297542"/>
                    <a:gd name="connsiteY4" fmla="*/ 173804 h 284882"/>
                    <a:gd name="connsiteX5" fmla="*/ 16836 w 297542"/>
                    <a:gd name="connsiteY5" fmla="*/ 168857 h 284882"/>
                    <a:gd name="connsiteX6" fmla="*/ 25579 w 297542"/>
                    <a:gd name="connsiteY6" fmla="*/ 165062 h 284882"/>
                    <a:gd name="connsiteX7" fmla="*/ 66716 w 297542"/>
                    <a:gd name="connsiteY7" fmla="*/ 100272 h 284882"/>
                    <a:gd name="connsiteX8" fmla="*/ 85557 w 297542"/>
                    <a:gd name="connsiteY8" fmla="*/ 4714 h 284882"/>
                    <a:gd name="connsiteX9" fmla="*/ 89759 w 297542"/>
                    <a:gd name="connsiteY9" fmla="*/ 309 h 284882"/>
                    <a:gd name="connsiteX10" fmla="*/ 108735 w 297542"/>
                    <a:gd name="connsiteY10" fmla="*/ 5731 h 284882"/>
                    <a:gd name="connsiteX11" fmla="*/ 137605 w 297542"/>
                    <a:gd name="connsiteY11" fmla="*/ 112064 h 284882"/>
                    <a:gd name="connsiteX12" fmla="*/ 163562 w 297542"/>
                    <a:gd name="connsiteY12" fmla="*/ 105084 h 284882"/>
                    <a:gd name="connsiteX13" fmla="*/ 164172 w 297542"/>
                    <a:gd name="connsiteY13" fmla="*/ 104881 h 284882"/>
                    <a:gd name="connsiteX14" fmla="*/ 164172 w 297542"/>
                    <a:gd name="connsiteY14" fmla="*/ 104881 h 284882"/>
                    <a:gd name="connsiteX15" fmla="*/ 205512 w 297542"/>
                    <a:gd name="connsiteY15" fmla="*/ 88751 h 284882"/>
                    <a:gd name="connsiteX16" fmla="*/ 290702 w 297542"/>
                    <a:gd name="connsiteY16" fmla="*/ 52290 h 284882"/>
                    <a:gd name="connsiteX17" fmla="*/ 295852 w 297542"/>
                    <a:gd name="connsiteY17" fmla="*/ 53306 h 284882"/>
                    <a:gd name="connsiteX18" fmla="*/ 297411 w 297542"/>
                    <a:gd name="connsiteY18" fmla="*/ 58321 h 284882"/>
                    <a:gd name="connsiteX19" fmla="*/ 282501 w 297542"/>
                    <a:gd name="connsiteY19" fmla="*/ 105152 h 284882"/>
                    <a:gd name="connsiteX20" fmla="*/ 193517 w 297542"/>
                    <a:gd name="connsiteY20" fmla="*/ 187427 h 284882"/>
                    <a:gd name="connsiteX21" fmla="*/ 94231 w 297542"/>
                    <a:gd name="connsiteY21" fmla="*/ 276953 h 284882"/>
                    <a:gd name="connsiteX22" fmla="*/ 55940 w 297542"/>
                    <a:gd name="connsiteY22" fmla="*/ 284882 h 284882"/>
                    <a:gd name="connsiteX23" fmla="*/ 11821 w 297542"/>
                    <a:gd name="connsiteY23" fmla="*/ 268888 h 284882"/>
                    <a:gd name="connsiteX24" fmla="*/ 89352 w 297542"/>
                    <a:gd name="connsiteY24" fmla="*/ 267939 h 284882"/>
                    <a:gd name="connsiteX25" fmla="*/ 186401 w 297542"/>
                    <a:gd name="connsiteY25" fmla="*/ 180039 h 284882"/>
                    <a:gd name="connsiteX26" fmla="*/ 186943 w 297542"/>
                    <a:gd name="connsiteY26" fmla="*/ 179497 h 284882"/>
                    <a:gd name="connsiteX27" fmla="*/ 273081 w 297542"/>
                    <a:gd name="connsiteY27" fmla="*/ 101085 h 284882"/>
                    <a:gd name="connsiteX28" fmla="*/ 285009 w 297542"/>
                    <a:gd name="connsiteY28" fmla="*/ 65099 h 284882"/>
                    <a:gd name="connsiteX29" fmla="*/ 210731 w 297542"/>
                    <a:gd name="connsiteY29" fmla="*/ 97290 h 284882"/>
                    <a:gd name="connsiteX30" fmla="*/ 167493 w 297542"/>
                    <a:gd name="connsiteY30" fmla="*/ 114301 h 284882"/>
                    <a:gd name="connsiteX31" fmla="*/ 166883 w 297542"/>
                    <a:gd name="connsiteY31" fmla="*/ 114504 h 284882"/>
                    <a:gd name="connsiteX32" fmla="*/ 166883 w 297542"/>
                    <a:gd name="connsiteY32" fmla="*/ 114504 h 284882"/>
                    <a:gd name="connsiteX33" fmla="*/ 133878 w 297542"/>
                    <a:gd name="connsiteY33" fmla="*/ 123247 h 284882"/>
                    <a:gd name="connsiteX34" fmla="*/ 129608 w 297542"/>
                    <a:gd name="connsiteY34" fmla="*/ 122298 h 284882"/>
                    <a:gd name="connsiteX35" fmla="*/ 127643 w 297542"/>
                    <a:gd name="connsiteY35" fmla="*/ 118367 h 284882"/>
                    <a:gd name="connsiteX36" fmla="*/ 102161 w 297542"/>
                    <a:gd name="connsiteY36" fmla="*/ 13389 h 284882"/>
                    <a:gd name="connsiteX37" fmla="*/ 94977 w 297542"/>
                    <a:gd name="connsiteY37" fmla="*/ 10068 h 284882"/>
                    <a:gd name="connsiteX38" fmla="*/ 74984 w 297542"/>
                    <a:gd name="connsiteY38" fmla="*/ 105829 h 284882"/>
                    <a:gd name="connsiteX39" fmla="*/ 33237 w 297542"/>
                    <a:gd name="connsiteY39" fmla="*/ 171568 h 284882"/>
                    <a:gd name="connsiteX40" fmla="*/ 31068 w 297542"/>
                    <a:gd name="connsiteY40" fmla="*/ 173465 h 284882"/>
                    <a:gd name="connsiteX41" fmla="*/ 23884 w 297542"/>
                    <a:gd name="connsiteY41" fmla="*/ 176651 h 284882"/>
                    <a:gd name="connsiteX42" fmla="*/ 11686 w 297542"/>
                    <a:gd name="connsiteY42" fmla="*/ 268753 h 284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97542" h="284882">
                      <a:moveTo>
                        <a:pt x="56008" y="284747"/>
                      </a:moveTo>
                      <a:cubicBezTo>
                        <a:pt x="30187" y="284747"/>
                        <a:pt x="5247" y="277698"/>
                        <a:pt x="3688" y="277292"/>
                      </a:cubicBezTo>
                      <a:cubicBezTo>
                        <a:pt x="2333" y="276885"/>
                        <a:pt x="1181" y="275936"/>
                        <a:pt x="503" y="274649"/>
                      </a:cubicBezTo>
                      <a:cubicBezTo>
                        <a:pt x="-107" y="273361"/>
                        <a:pt x="-175" y="271870"/>
                        <a:pt x="368" y="270515"/>
                      </a:cubicBezTo>
                      <a:cubicBezTo>
                        <a:pt x="11211" y="243474"/>
                        <a:pt x="15684" y="210943"/>
                        <a:pt x="13719" y="173804"/>
                      </a:cubicBezTo>
                      <a:cubicBezTo>
                        <a:pt x="13583" y="171636"/>
                        <a:pt x="14871" y="169670"/>
                        <a:pt x="16836" y="168857"/>
                      </a:cubicBezTo>
                      <a:cubicBezTo>
                        <a:pt x="19818" y="167637"/>
                        <a:pt x="22732" y="166417"/>
                        <a:pt x="25579" y="165062"/>
                      </a:cubicBezTo>
                      <a:cubicBezTo>
                        <a:pt x="31475" y="155642"/>
                        <a:pt x="58787" y="112064"/>
                        <a:pt x="66716" y="100272"/>
                      </a:cubicBezTo>
                      <a:cubicBezTo>
                        <a:pt x="73222" y="90852"/>
                        <a:pt x="81694" y="36635"/>
                        <a:pt x="85557" y="4714"/>
                      </a:cubicBezTo>
                      <a:cubicBezTo>
                        <a:pt x="85828" y="2478"/>
                        <a:pt x="87522" y="648"/>
                        <a:pt x="89759" y="309"/>
                      </a:cubicBezTo>
                      <a:cubicBezTo>
                        <a:pt x="96671" y="-775"/>
                        <a:pt x="103042" y="987"/>
                        <a:pt x="108735" y="5731"/>
                      </a:cubicBezTo>
                      <a:cubicBezTo>
                        <a:pt x="131777" y="24910"/>
                        <a:pt x="136657" y="91123"/>
                        <a:pt x="137605" y="112064"/>
                      </a:cubicBezTo>
                      <a:cubicBezTo>
                        <a:pt x="143501" y="110641"/>
                        <a:pt x="153125" y="108134"/>
                        <a:pt x="163562" y="105084"/>
                      </a:cubicBezTo>
                      <a:cubicBezTo>
                        <a:pt x="163765" y="105016"/>
                        <a:pt x="163969" y="104881"/>
                        <a:pt x="164172" y="104881"/>
                      </a:cubicBezTo>
                      <a:lnTo>
                        <a:pt x="164172" y="104881"/>
                      </a:lnTo>
                      <a:cubicBezTo>
                        <a:pt x="174405" y="101899"/>
                        <a:pt x="193449" y="95799"/>
                        <a:pt x="205512" y="88751"/>
                      </a:cubicBezTo>
                      <a:cubicBezTo>
                        <a:pt x="228961" y="74993"/>
                        <a:pt x="288194" y="53239"/>
                        <a:pt x="290702" y="52290"/>
                      </a:cubicBezTo>
                      <a:cubicBezTo>
                        <a:pt x="292464" y="51612"/>
                        <a:pt x="294429" y="52019"/>
                        <a:pt x="295852" y="53306"/>
                      </a:cubicBezTo>
                      <a:cubicBezTo>
                        <a:pt x="297275" y="54594"/>
                        <a:pt x="297817" y="56492"/>
                        <a:pt x="297411" y="58321"/>
                      </a:cubicBezTo>
                      <a:cubicBezTo>
                        <a:pt x="297140" y="59474"/>
                        <a:pt x="290159" y="86786"/>
                        <a:pt x="282501" y="105152"/>
                      </a:cubicBezTo>
                      <a:cubicBezTo>
                        <a:pt x="274775" y="123924"/>
                        <a:pt x="203140" y="179904"/>
                        <a:pt x="193517" y="187427"/>
                      </a:cubicBezTo>
                      <a:cubicBezTo>
                        <a:pt x="188095" y="193119"/>
                        <a:pt x="123441" y="260823"/>
                        <a:pt x="94231" y="276953"/>
                      </a:cubicBezTo>
                      <a:cubicBezTo>
                        <a:pt x="83456" y="282917"/>
                        <a:pt x="69630" y="284882"/>
                        <a:pt x="55940" y="284882"/>
                      </a:cubicBezTo>
                      <a:close/>
                      <a:moveTo>
                        <a:pt x="11821" y="268888"/>
                      </a:moveTo>
                      <a:cubicBezTo>
                        <a:pt x="26392" y="272344"/>
                        <a:pt x="66987" y="280341"/>
                        <a:pt x="89352" y="267939"/>
                      </a:cubicBezTo>
                      <a:cubicBezTo>
                        <a:pt x="117816" y="252216"/>
                        <a:pt x="185723" y="180785"/>
                        <a:pt x="186401" y="180039"/>
                      </a:cubicBezTo>
                      <a:cubicBezTo>
                        <a:pt x="186604" y="179836"/>
                        <a:pt x="186740" y="179701"/>
                        <a:pt x="186943" y="179497"/>
                      </a:cubicBezTo>
                      <a:cubicBezTo>
                        <a:pt x="218728" y="154828"/>
                        <a:pt x="267930" y="113623"/>
                        <a:pt x="273081" y="101085"/>
                      </a:cubicBezTo>
                      <a:cubicBezTo>
                        <a:pt x="277757" y="89903"/>
                        <a:pt x="282298" y="74790"/>
                        <a:pt x="285009" y="65099"/>
                      </a:cubicBezTo>
                      <a:cubicBezTo>
                        <a:pt x="267117" y="71876"/>
                        <a:pt x="228013" y="87124"/>
                        <a:pt x="210731" y="97290"/>
                      </a:cubicBezTo>
                      <a:cubicBezTo>
                        <a:pt x="197854" y="104813"/>
                        <a:pt x="178268" y="111116"/>
                        <a:pt x="167493" y="114301"/>
                      </a:cubicBezTo>
                      <a:cubicBezTo>
                        <a:pt x="167289" y="114369"/>
                        <a:pt x="167086" y="114436"/>
                        <a:pt x="166883" y="114504"/>
                      </a:cubicBezTo>
                      <a:lnTo>
                        <a:pt x="166883" y="114504"/>
                      </a:lnTo>
                      <a:cubicBezTo>
                        <a:pt x="149330" y="119723"/>
                        <a:pt x="134081" y="123179"/>
                        <a:pt x="133878" y="123247"/>
                      </a:cubicBezTo>
                      <a:cubicBezTo>
                        <a:pt x="132387" y="123586"/>
                        <a:pt x="130828" y="123247"/>
                        <a:pt x="129608" y="122298"/>
                      </a:cubicBezTo>
                      <a:cubicBezTo>
                        <a:pt x="128388" y="121349"/>
                        <a:pt x="127711" y="119926"/>
                        <a:pt x="127643" y="118367"/>
                      </a:cubicBezTo>
                      <a:cubicBezTo>
                        <a:pt x="127101" y="94647"/>
                        <a:pt x="121543" y="29518"/>
                        <a:pt x="102161" y="13389"/>
                      </a:cubicBezTo>
                      <a:cubicBezTo>
                        <a:pt x="99856" y="11491"/>
                        <a:pt x="97485" y="10407"/>
                        <a:pt x="94977" y="10068"/>
                      </a:cubicBezTo>
                      <a:cubicBezTo>
                        <a:pt x="92605" y="28705"/>
                        <a:pt x="83998" y="92682"/>
                        <a:pt x="74984" y="105829"/>
                      </a:cubicBezTo>
                      <a:cubicBezTo>
                        <a:pt x="68207" y="115792"/>
                        <a:pt x="45571" y="151846"/>
                        <a:pt x="33237" y="171568"/>
                      </a:cubicBezTo>
                      <a:cubicBezTo>
                        <a:pt x="32695" y="172381"/>
                        <a:pt x="31949" y="173059"/>
                        <a:pt x="31068" y="173465"/>
                      </a:cubicBezTo>
                      <a:cubicBezTo>
                        <a:pt x="28696" y="174550"/>
                        <a:pt x="26256" y="175634"/>
                        <a:pt x="23884" y="176651"/>
                      </a:cubicBezTo>
                      <a:cubicBezTo>
                        <a:pt x="25375" y="211418"/>
                        <a:pt x="21241" y="242322"/>
                        <a:pt x="11686" y="268753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/>
                <p:cNvSpPr/>
                <p:nvPr/>
              </p:nvSpPr>
              <p:spPr>
                <a:xfrm>
                  <a:off x="2162789" y="1780545"/>
                  <a:ext cx="362810" cy="427764"/>
                </a:xfrm>
                <a:custGeom>
                  <a:avLst/>
                  <a:gdLst>
                    <a:gd name="connsiteX0" fmla="*/ 248652 w 362810"/>
                    <a:gd name="connsiteY0" fmla="*/ 427628 h 427764"/>
                    <a:gd name="connsiteX1" fmla="*/ 219172 w 362810"/>
                    <a:gd name="connsiteY1" fmla="*/ 425866 h 427764"/>
                    <a:gd name="connsiteX2" fmla="*/ 119412 w 362810"/>
                    <a:gd name="connsiteY2" fmla="*/ 383645 h 427764"/>
                    <a:gd name="connsiteX3" fmla="*/ 118937 w 362810"/>
                    <a:gd name="connsiteY3" fmla="*/ 383170 h 427764"/>
                    <a:gd name="connsiteX4" fmla="*/ 117989 w 362810"/>
                    <a:gd name="connsiteY4" fmla="*/ 382357 h 427764"/>
                    <a:gd name="connsiteX5" fmla="*/ 117785 w 362810"/>
                    <a:gd name="connsiteY5" fmla="*/ 382221 h 427764"/>
                    <a:gd name="connsiteX6" fmla="*/ 94404 w 362810"/>
                    <a:gd name="connsiteY6" fmla="*/ 360738 h 427764"/>
                    <a:gd name="connsiteX7" fmla="*/ 57130 w 362810"/>
                    <a:gd name="connsiteY7" fmla="*/ 318923 h 427764"/>
                    <a:gd name="connsiteX8" fmla="*/ 66 w 362810"/>
                    <a:gd name="connsiteY8" fmla="*/ 241121 h 427764"/>
                    <a:gd name="connsiteX9" fmla="*/ 17686 w 362810"/>
                    <a:gd name="connsiteY9" fmla="*/ 202694 h 427764"/>
                    <a:gd name="connsiteX10" fmla="*/ 48252 w 362810"/>
                    <a:gd name="connsiteY10" fmla="*/ 198086 h 427764"/>
                    <a:gd name="connsiteX11" fmla="*/ 86678 w 362810"/>
                    <a:gd name="connsiteY11" fmla="*/ 111745 h 427764"/>
                    <a:gd name="connsiteX12" fmla="*/ 92100 w 362810"/>
                    <a:gd name="connsiteY12" fmla="*/ 108085 h 427764"/>
                    <a:gd name="connsiteX13" fmla="*/ 96641 w 362810"/>
                    <a:gd name="connsiteY13" fmla="*/ 112761 h 427764"/>
                    <a:gd name="connsiteX14" fmla="*/ 104570 w 362810"/>
                    <a:gd name="connsiteY14" fmla="*/ 147325 h 427764"/>
                    <a:gd name="connsiteX15" fmla="*/ 183185 w 362810"/>
                    <a:gd name="connsiteY15" fmla="*/ 3920 h 427764"/>
                    <a:gd name="connsiteX16" fmla="*/ 187929 w 362810"/>
                    <a:gd name="connsiteY16" fmla="*/ 57 h 427764"/>
                    <a:gd name="connsiteX17" fmla="*/ 325505 w 362810"/>
                    <a:gd name="connsiteY17" fmla="*/ 66609 h 427764"/>
                    <a:gd name="connsiteX18" fmla="*/ 325844 w 362810"/>
                    <a:gd name="connsiteY18" fmla="*/ 67286 h 427764"/>
                    <a:gd name="connsiteX19" fmla="*/ 326251 w 362810"/>
                    <a:gd name="connsiteY19" fmla="*/ 68235 h 427764"/>
                    <a:gd name="connsiteX20" fmla="*/ 330114 w 362810"/>
                    <a:gd name="connsiteY20" fmla="*/ 83348 h 427764"/>
                    <a:gd name="connsiteX21" fmla="*/ 330859 w 362810"/>
                    <a:gd name="connsiteY21" fmla="*/ 86534 h 427764"/>
                    <a:gd name="connsiteX22" fmla="*/ 326115 w 362810"/>
                    <a:gd name="connsiteY22" fmla="*/ 88499 h 427764"/>
                    <a:gd name="connsiteX23" fmla="*/ 331063 w 362810"/>
                    <a:gd name="connsiteY23" fmla="*/ 87347 h 427764"/>
                    <a:gd name="connsiteX24" fmla="*/ 331673 w 362810"/>
                    <a:gd name="connsiteY24" fmla="*/ 90600 h 427764"/>
                    <a:gd name="connsiteX25" fmla="*/ 339670 w 362810"/>
                    <a:gd name="connsiteY25" fmla="*/ 156881 h 427764"/>
                    <a:gd name="connsiteX26" fmla="*/ 349700 w 362810"/>
                    <a:gd name="connsiteY26" fmla="*/ 217062 h 427764"/>
                    <a:gd name="connsiteX27" fmla="*/ 354918 w 362810"/>
                    <a:gd name="connsiteY27" fmla="*/ 235496 h 427764"/>
                    <a:gd name="connsiteX28" fmla="*/ 354037 w 362810"/>
                    <a:gd name="connsiteY28" fmla="*/ 341491 h 427764"/>
                    <a:gd name="connsiteX29" fmla="*/ 353698 w 362810"/>
                    <a:gd name="connsiteY29" fmla="*/ 342236 h 427764"/>
                    <a:gd name="connsiteX30" fmla="*/ 339602 w 362810"/>
                    <a:gd name="connsiteY30" fmla="*/ 370565 h 427764"/>
                    <a:gd name="connsiteX31" fmla="*/ 318051 w 362810"/>
                    <a:gd name="connsiteY31" fmla="*/ 399639 h 427764"/>
                    <a:gd name="connsiteX32" fmla="*/ 311748 w 362810"/>
                    <a:gd name="connsiteY32" fmla="*/ 406213 h 427764"/>
                    <a:gd name="connsiteX33" fmla="*/ 252515 w 362810"/>
                    <a:gd name="connsiteY33" fmla="*/ 427764 h 427764"/>
                    <a:gd name="connsiteX34" fmla="*/ 248652 w 362810"/>
                    <a:gd name="connsiteY34" fmla="*/ 427764 h 427764"/>
                    <a:gd name="connsiteX35" fmla="*/ 126460 w 362810"/>
                    <a:gd name="connsiteY35" fmla="*/ 376258 h 427764"/>
                    <a:gd name="connsiteX36" fmla="*/ 220188 w 362810"/>
                    <a:gd name="connsiteY36" fmla="*/ 415768 h 427764"/>
                    <a:gd name="connsiteX37" fmla="*/ 252312 w 362810"/>
                    <a:gd name="connsiteY37" fmla="*/ 417463 h 427764"/>
                    <a:gd name="connsiteX38" fmla="*/ 304835 w 362810"/>
                    <a:gd name="connsiteY38" fmla="*/ 398622 h 427764"/>
                    <a:gd name="connsiteX39" fmla="*/ 310460 w 362810"/>
                    <a:gd name="connsiteY39" fmla="*/ 392794 h 427764"/>
                    <a:gd name="connsiteX40" fmla="*/ 331063 w 362810"/>
                    <a:gd name="connsiteY40" fmla="*/ 365075 h 427764"/>
                    <a:gd name="connsiteX41" fmla="*/ 344414 w 362810"/>
                    <a:gd name="connsiteY41" fmla="*/ 338034 h 427764"/>
                    <a:gd name="connsiteX42" fmla="*/ 344820 w 362810"/>
                    <a:gd name="connsiteY42" fmla="*/ 337221 h 427764"/>
                    <a:gd name="connsiteX43" fmla="*/ 345159 w 362810"/>
                    <a:gd name="connsiteY43" fmla="*/ 237800 h 427764"/>
                    <a:gd name="connsiteX44" fmla="*/ 340076 w 362810"/>
                    <a:gd name="connsiteY44" fmla="*/ 219908 h 427764"/>
                    <a:gd name="connsiteX45" fmla="*/ 329640 w 362810"/>
                    <a:gd name="connsiteY45" fmla="*/ 157423 h 427764"/>
                    <a:gd name="connsiteX46" fmla="*/ 321710 w 362810"/>
                    <a:gd name="connsiteY46" fmla="*/ 91955 h 427764"/>
                    <a:gd name="connsiteX47" fmla="*/ 321236 w 362810"/>
                    <a:gd name="connsiteY47" fmla="*/ 89448 h 427764"/>
                    <a:gd name="connsiteX48" fmla="*/ 320965 w 362810"/>
                    <a:gd name="connsiteY48" fmla="*/ 88296 h 427764"/>
                    <a:gd name="connsiteX49" fmla="*/ 320423 w 362810"/>
                    <a:gd name="connsiteY49" fmla="*/ 85856 h 427764"/>
                    <a:gd name="connsiteX50" fmla="*/ 316763 w 362810"/>
                    <a:gd name="connsiteY50" fmla="*/ 71488 h 427764"/>
                    <a:gd name="connsiteX51" fmla="*/ 192199 w 362810"/>
                    <a:gd name="connsiteY51" fmla="*/ 10087 h 427764"/>
                    <a:gd name="connsiteX52" fmla="*/ 105044 w 362810"/>
                    <a:gd name="connsiteY52" fmla="*/ 157423 h 427764"/>
                    <a:gd name="connsiteX53" fmla="*/ 89524 w 362810"/>
                    <a:gd name="connsiteY53" fmla="*/ 135533 h 427764"/>
                    <a:gd name="connsiteX54" fmla="*/ 55029 w 362810"/>
                    <a:gd name="connsiteY54" fmla="*/ 206557 h 427764"/>
                    <a:gd name="connsiteX55" fmla="*/ 49132 w 362810"/>
                    <a:gd name="connsiteY55" fmla="*/ 208794 h 427764"/>
                    <a:gd name="connsiteX56" fmla="*/ 23583 w 362810"/>
                    <a:gd name="connsiteY56" fmla="*/ 210895 h 427764"/>
                    <a:gd name="connsiteX57" fmla="*/ 10232 w 362810"/>
                    <a:gd name="connsiteY57" fmla="*/ 241392 h 427764"/>
                    <a:gd name="connsiteX58" fmla="*/ 61264 w 362810"/>
                    <a:gd name="connsiteY58" fmla="*/ 309231 h 427764"/>
                    <a:gd name="connsiteX59" fmla="*/ 65059 w 362810"/>
                    <a:gd name="connsiteY59" fmla="*/ 312281 h 427764"/>
                    <a:gd name="connsiteX60" fmla="*/ 101520 w 362810"/>
                    <a:gd name="connsiteY60" fmla="*/ 353283 h 427764"/>
                    <a:gd name="connsiteX61" fmla="*/ 124156 w 362810"/>
                    <a:gd name="connsiteY61" fmla="*/ 374157 h 427764"/>
                    <a:gd name="connsiteX62" fmla="*/ 124969 w 362810"/>
                    <a:gd name="connsiteY62" fmla="*/ 374767 h 427764"/>
                    <a:gd name="connsiteX63" fmla="*/ 125240 w 362810"/>
                    <a:gd name="connsiteY63" fmla="*/ 375038 h 427764"/>
                    <a:gd name="connsiteX64" fmla="*/ 126121 w 362810"/>
                    <a:gd name="connsiteY64" fmla="*/ 375783 h 427764"/>
                    <a:gd name="connsiteX65" fmla="*/ 126528 w 362810"/>
                    <a:gd name="connsiteY65" fmla="*/ 376190 h 427764"/>
                    <a:gd name="connsiteX66" fmla="*/ 119547 w 362810"/>
                    <a:gd name="connsiteY66" fmla="*/ 383509 h 427764"/>
                    <a:gd name="connsiteX67" fmla="*/ 119547 w 362810"/>
                    <a:gd name="connsiteY67" fmla="*/ 383509 h 427764"/>
                    <a:gd name="connsiteX68" fmla="*/ 119547 w 362810"/>
                    <a:gd name="connsiteY68" fmla="*/ 383509 h 427764"/>
                    <a:gd name="connsiteX69" fmla="*/ 349293 w 362810"/>
                    <a:gd name="connsiteY69" fmla="*/ 339593 h 427764"/>
                    <a:gd name="connsiteX70" fmla="*/ 349293 w 362810"/>
                    <a:gd name="connsiteY70" fmla="*/ 339593 h 427764"/>
                    <a:gd name="connsiteX71" fmla="*/ 349293 w 362810"/>
                    <a:gd name="connsiteY71" fmla="*/ 339593 h 427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362810" h="427764">
                      <a:moveTo>
                        <a:pt x="248652" y="427628"/>
                      </a:moveTo>
                      <a:cubicBezTo>
                        <a:pt x="240791" y="427628"/>
                        <a:pt x="231506" y="427086"/>
                        <a:pt x="219172" y="425866"/>
                      </a:cubicBezTo>
                      <a:cubicBezTo>
                        <a:pt x="165700" y="420445"/>
                        <a:pt x="129306" y="392184"/>
                        <a:pt x="119412" y="383645"/>
                      </a:cubicBezTo>
                      <a:cubicBezTo>
                        <a:pt x="119276" y="383509"/>
                        <a:pt x="119073" y="383374"/>
                        <a:pt x="118937" y="383170"/>
                      </a:cubicBezTo>
                      <a:cubicBezTo>
                        <a:pt x="118598" y="382899"/>
                        <a:pt x="118260" y="382628"/>
                        <a:pt x="117989" y="382357"/>
                      </a:cubicBezTo>
                      <a:cubicBezTo>
                        <a:pt x="117989" y="382357"/>
                        <a:pt x="117853" y="382289"/>
                        <a:pt x="117785" y="382221"/>
                      </a:cubicBezTo>
                      <a:cubicBezTo>
                        <a:pt x="110059" y="375444"/>
                        <a:pt x="102469" y="368396"/>
                        <a:pt x="94404" y="360738"/>
                      </a:cubicBezTo>
                      <a:cubicBezTo>
                        <a:pt x="70481" y="337628"/>
                        <a:pt x="60315" y="323667"/>
                        <a:pt x="57130" y="318923"/>
                      </a:cubicBezTo>
                      <a:cubicBezTo>
                        <a:pt x="18296" y="310451"/>
                        <a:pt x="-1290" y="272838"/>
                        <a:pt x="66" y="241121"/>
                      </a:cubicBezTo>
                      <a:cubicBezTo>
                        <a:pt x="676" y="224178"/>
                        <a:pt x="7114" y="210149"/>
                        <a:pt x="17686" y="202694"/>
                      </a:cubicBezTo>
                      <a:cubicBezTo>
                        <a:pt x="23650" y="198492"/>
                        <a:pt x="33613" y="194562"/>
                        <a:pt x="48252" y="198086"/>
                      </a:cubicBezTo>
                      <a:cubicBezTo>
                        <a:pt x="54893" y="186632"/>
                        <a:pt x="76580" y="147596"/>
                        <a:pt x="86678" y="111745"/>
                      </a:cubicBezTo>
                      <a:cubicBezTo>
                        <a:pt x="87356" y="109373"/>
                        <a:pt x="89660" y="107882"/>
                        <a:pt x="92100" y="108085"/>
                      </a:cubicBezTo>
                      <a:cubicBezTo>
                        <a:pt x="94540" y="108356"/>
                        <a:pt x="96505" y="110321"/>
                        <a:pt x="96641" y="112761"/>
                      </a:cubicBezTo>
                      <a:cubicBezTo>
                        <a:pt x="97860" y="128484"/>
                        <a:pt x="101588" y="144478"/>
                        <a:pt x="104570" y="147325"/>
                      </a:cubicBezTo>
                      <a:cubicBezTo>
                        <a:pt x="113448" y="144614"/>
                        <a:pt x="158381" y="102528"/>
                        <a:pt x="183185" y="3920"/>
                      </a:cubicBezTo>
                      <a:cubicBezTo>
                        <a:pt x="183727" y="1751"/>
                        <a:pt x="185693" y="192"/>
                        <a:pt x="187929" y="57"/>
                      </a:cubicBezTo>
                      <a:cubicBezTo>
                        <a:pt x="191724" y="-146"/>
                        <a:pt x="280979" y="-2654"/>
                        <a:pt x="325505" y="66609"/>
                      </a:cubicBezTo>
                      <a:cubicBezTo>
                        <a:pt x="325641" y="66812"/>
                        <a:pt x="325777" y="67015"/>
                        <a:pt x="325844" y="67286"/>
                      </a:cubicBezTo>
                      <a:cubicBezTo>
                        <a:pt x="325980" y="67558"/>
                        <a:pt x="326115" y="67896"/>
                        <a:pt x="326251" y="68235"/>
                      </a:cubicBezTo>
                      <a:cubicBezTo>
                        <a:pt x="327810" y="73793"/>
                        <a:pt x="329097" y="78875"/>
                        <a:pt x="330114" y="83348"/>
                      </a:cubicBezTo>
                      <a:cubicBezTo>
                        <a:pt x="330317" y="83958"/>
                        <a:pt x="330588" y="85246"/>
                        <a:pt x="330859" y="86534"/>
                      </a:cubicBezTo>
                      <a:lnTo>
                        <a:pt x="326115" y="88499"/>
                      </a:lnTo>
                      <a:lnTo>
                        <a:pt x="331063" y="87347"/>
                      </a:lnTo>
                      <a:cubicBezTo>
                        <a:pt x="331334" y="88431"/>
                        <a:pt x="331537" y="89448"/>
                        <a:pt x="331673" y="90600"/>
                      </a:cubicBezTo>
                      <a:cubicBezTo>
                        <a:pt x="335400" y="111067"/>
                        <a:pt x="338111" y="133499"/>
                        <a:pt x="339670" y="156881"/>
                      </a:cubicBezTo>
                      <a:cubicBezTo>
                        <a:pt x="342110" y="192393"/>
                        <a:pt x="345430" y="203236"/>
                        <a:pt x="349700" y="217062"/>
                      </a:cubicBezTo>
                      <a:cubicBezTo>
                        <a:pt x="351259" y="222213"/>
                        <a:pt x="353089" y="227973"/>
                        <a:pt x="354918" y="235496"/>
                      </a:cubicBezTo>
                      <a:cubicBezTo>
                        <a:pt x="360205" y="257183"/>
                        <a:pt x="370099" y="297507"/>
                        <a:pt x="354037" y="341491"/>
                      </a:cubicBezTo>
                      <a:cubicBezTo>
                        <a:pt x="353970" y="341762"/>
                        <a:pt x="353834" y="342033"/>
                        <a:pt x="353698" y="342236"/>
                      </a:cubicBezTo>
                      <a:cubicBezTo>
                        <a:pt x="350310" y="351589"/>
                        <a:pt x="345566" y="361077"/>
                        <a:pt x="339602" y="370565"/>
                      </a:cubicBezTo>
                      <a:cubicBezTo>
                        <a:pt x="331741" y="383103"/>
                        <a:pt x="324828" y="392319"/>
                        <a:pt x="318051" y="399639"/>
                      </a:cubicBezTo>
                      <a:cubicBezTo>
                        <a:pt x="316424" y="401604"/>
                        <a:pt x="314323" y="403773"/>
                        <a:pt x="311748" y="406213"/>
                      </a:cubicBezTo>
                      <a:cubicBezTo>
                        <a:pt x="295483" y="421122"/>
                        <a:pt x="278336" y="427357"/>
                        <a:pt x="252515" y="427764"/>
                      </a:cubicBezTo>
                      <a:cubicBezTo>
                        <a:pt x="251228" y="427764"/>
                        <a:pt x="249940" y="427764"/>
                        <a:pt x="248652" y="427764"/>
                      </a:cubicBezTo>
                      <a:close/>
                      <a:moveTo>
                        <a:pt x="126460" y="376258"/>
                      </a:moveTo>
                      <a:cubicBezTo>
                        <a:pt x="136965" y="385136"/>
                        <a:pt x="170850" y="410753"/>
                        <a:pt x="220188" y="415768"/>
                      </a:cubicBezTo>
                      <a:cubicBezTo>
                        <a:pt x="234149" y="417124"/>
                        <a:pt x="244044" y="417666"/>
                        <a:pt x="252312" y="417463"/>
                      </a:cubicBezTo>
                      <a:cubicBezTo>
                        <a:pt x="275761" y="417124"/>
                        <a:pt x="290467" y="411838"/>
                        <a:pt x="304835" y="398622"/>
                      </a:cubicBezTo>
                      <a:cubicBezTo>
                        <a:pt x="307072" y="396521"/>
                        <a:pt x="308901" y="394624"/>
                        <a:pt x="310460" y="392794"/>
                      </a:cubicBezTo>
                      <a:cubicBezTo>
                        <a:pt x="317034" y="385746"/>
                        <a:pt x="323472" y="377003"/>
                        <a:pt x="331063" y="365075"/>
                      </a:cubicBezTo>
                      <a:cubicBezTo>
                        <a:pt x="336756" y="355994"/>
                        <a:pt x="341229" y="346912"/>
                        <a:pt x="344414" y="338034"/>
                      </a:cubicBezTo>
                      <a:cubicBezTo>
                        <a:pt x="344549" y="337763"/>
                        <a:pt x="344617" y="337492"/>
                        <a:pt x="344820" y="337221"/>
                      </a:cubicBezTo>
                      <a:cubicBezTo>
                        <a:pt x="359459" y="296422"/>
                        <a:pt x="350513" y="259758"/>
                        <a:pt x="345159" y="237800"/>
                      </a:cubicBezTo>
                      <a:cubicBezTo>
                        <a:pt x="343397" y="230548"/>
                        <a:pt x="341703" y="225127"/>
                        <a:pt x="340076" y="219908"/>
                      </a:cubicBezTo>
                      <a:cubicBezTo>
                        <a:pt x="335807" y="206083"/>
                        <a:pt x="332147" y="194155"/>
                        <a:pt x="329640" y="157423"/>
                      </a:cubicBezTo>
                      <a:cubicBezTo>
                        <a:pt x="328081" y="134380"/>
                        <a:pt x="325370" y="112355"/>
                        <a:pt x="321710" y="91955"/>
                      </a:cubicBezTo>
                      <a:cubicBezTo>
                        <a:pt x="321575" y="90871"/>
                        <a:pt x="321439" y="90193"/>
                        <a:pt x="321236" y="89448"/>
                      </a:cubicBezTo>
                      <a:lnTo>
                        <a:pt x="320965" y="88296"/>
                      </a:lnTo>
                      <a:cubicBezTo>
                        <a:pt x="320829" y="87482"/>
                        <a:pt x="320626" y="86601"/>
                        <a:pt x="320423" y="85856"/>
                      </a:cubicBezTo>
                      <a:cubicBezTo>
                        <a:pt x="319406" y="81247"/>
                        <a:pt x="318186" y="76571"/>
                        <a:pt x="316763" y="71488"/>
                      </a:cubicBezTo>
                      <a:cubicBezTo>
                        <a:pt x="280302" y="15373"/>
                        <a:pt x="209277" y="10494"/>
                        <a:pt x="192199" y="10087"/>
                      </a:cubicBezTo>
                      <a:cubicBezTo>
                        <a:pt x="166310" y="109102"/>
                        <a:pt x="118937" y="156203"/>
                        <a:pt x="105044" y="157423"/>
                      </a:cubicBezTo>
                      <a:cubicBezTo>
                        <a:pt x="97250" y="158033"/>
                        <a:pt x="92303" y="148138"/>
                        <a:pt x="89524" y="135533"/>
                      </a:cubicBezTo>
                      <a:cubicBezTo>
                        <a:pt x="75902" y="171926"/>
                        <a:pt x="56045" y="204931"/>
                        <a:pt x="55029" y="206557"/>
                      </a:cubicBezTo>
                      <a:cubicBezTo>
                        <a:pt x="53809" y="208590"/>
                        <a:pt x="51369" y="209471"/>
                        <a:pt x="49132" y="208794"/>
                      </a:cubicBezTo>
                      <a:cubicBezTo>
                        <a:pt x="38899" y="205541"/>
                        <a:pt x="30292" y="206218"/>
                        <a:pt x="23583" y="210895"/>
                      </a:cubicBezTo>
                      <a:cubicBezTo>
                        <a:pt x="15653" y="216452"/>
                        <a:pt x="10774" y="227566"/>
                        <a:pt x="10232" y="241392"/>
                      </a:cubicBezTo>
                      <a:cubicBezTo>
                        <a:pt x="9080" y="269517"/>
                        <a:pt x="26565" y="302793"/>
                        <a:pt x="61264" y="309231"/>
                      </a:cubicBezTo>
                      <a:cubicBezTo>
                        <a:pt x="63026" y="309570"/>
                        <a:pt x="64381" y="310722"/>
                        <a:pt x="65059" y="312281"/>
                      </a:cubicBezTo>
                      <a:cubicBezTo>
                        <a:pt x="66753" y="314924"/>
                        <a:pt x="76106" y="328750"/>
                        <a:pt x="101520" y="353283"/>
                      </a:cubicBezTo>
                      <a:cubicBezTo>
                        <a:pt x="109382" y="360873"/>
                        <a:pt x="116565" y="367515"/>
                        <a:pt x="124156" y="374157"/>
                      </a:cubicBezTo>
                      <a:cubicBezTo>
                        <a:pt x="124427" y="374360"/>
                        <a:pt x="124698" y="374563"/>
                        <a:pt x="124969" y="374767"/>
                      </a:cubicBezTo>
                      <a:cubicBezTo>
                        <a:pt x="125037" y="374834"/>
                        <a:pt x="125172" y="374970"/>
                        <a:pt x="125240" y="375038"/>
                      </a:cubicBezTo>
                      <a:cubicBezTo>
                        <a:pt x="125511" y="375241"/>
                        <a:pt x="125782" y="375512"/>
                        <a:pt x="126121" y="375783"/>
                      </a:cubicBezTo>
                      <a:cubicBezTo>
                        <a:pt x="126257" y="375919"/>
                        <a:pt x="126392" y="376054"/>
                        <a:pt x="126528" y="376190"/>
                      </a:cubicBezTo>
                      <a:close/>
                      <a:moveTo>
                        <a:pt x="119547" y="383509"/>
                      </a:moveTo>
                      <a:lnTo>
                        <a:pt x="119547" y="383509"/>
                      </a:lnTo>
                      <a:lnTo>
                        <a:pt x="119547" y="383509"/>
                      </a:lnTo>
                      <a:close/>
                      <a:moveTo>
                        <a:pt x="349293" y="339593"/>
                      </a:moveTo>
                      <a:lnTo>
                        <a:pt x="349293" y="339593"/>
                      </a:lnTo>
                      <a:lnTo>
                        <a:pt x="349293" y="33959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/>
                <p:cNvSpPr/>
                <p:nvPr/>
              </p:nvSpPr>
              <p:spPr>
                <a:xfrm>
                  <a:off x="2075501" y="1695706"/>
                  <a:ext cx="424693" cy="489967"/>
                </a:xfrm>
                <a:custGeom>
                  <a:avLst/>
                  <a:gdLst>
                    <a:gd name="connsiteX0" fmla="*/ 191180 w 424693"/>
                    <a:gd name="connsiteY0" fmla="*/ 489967 h 489967"/>
                    <a:gd name="connsiteX1" fmla="*/ 188808 w 424693"/>
                    <a:gd name="connsiteY1" fmla="*/ 489357 h 489967"/>
                    <a:gd name="connsiteX2" fmla="*/ 111819 w 424693"/>
                    <a:gd name="connsiteY2" fmla="*/ 445983 h 489967"/>
                    <a:gd name="connsiteX3" fmla="*/ 13957 w 424693"/>
                    <a:gd name="connsiteY3" fmla="*/ 271878 h 489967"/>
                    <a:gd name="connsiteX4" fmla="*/ 75222 w 424693"/>
                    <a:gd name="connsiteY4" fmla="*/ 67411 h 489967"/>
                    <a:gd name="connsiteX5" fmla="*/ 271150 w 424693"/>
                    <a:gd name="connsiteY5" fmla="*/ 3367 h 489967"/>
                    <a:gd name="connsiteX6" fmla="*/ 411370 w 424693"/>
                    <a:gd name="connsiteY6" fmla="*/ 40031 h 489967"/>
                    <a:gd name="connsiteX7" fmla="*/ 413335 w 424693"/>
                    <a:gd name="connsiteY7" fmla="*/ 156259 h 489967"/>
                    <a:gd name="connsiteX8" fmla="*/ 409608 w 424693"/>
                    <a:gd name="connsiteY8" fmla="*/ 159241 h 489967"/>
                    <a:gd name="connsiteX9" fmla="*/ 405067 w 424693"/>
                    <a:gd name="connsiteY9" fmla="*/ 157818 h 489967"/>
                    <a:gd name="connsiteX10" fmla="*/ 404118 w 424693"/>
                    <a:gd name="connsiteY10" fmla="*/ 156531 h 489967"/>
                    <a:gd name="connsiteX11" fmla="*/ 279351 w 424693"/>
                    <a:gd name="connsiteY11" fmla="*/ 94926 h 489967"/>
                    <a:gd name="connsiteX12" fmla="*/ 192196 w 424693"/>
                    <a:gd name="connsiteY12" fmla="*/ 242262 h 489967"/>
                    <a:gd name="connsiteX13" fmla="*/ 176677 w 424693"/>
                    <a:gd name="connsiteY13" fmla="*/ 220371 h 489967"/>
                    <a:gd name="connsiteX14" fmla="*/ 142181 w 424693"/>
                    <a:gd name="connsiteY14" fmla="*/ 291396 h 489967"/>
                    <a:gd name="connsiteX15" fmla="*/ 136285 w 424693"/>
                    <a:gd name="connsiteY15" fmla="*/ 293633 h 489967"/>
                    <a:gd name="connsiteX16" fmla="*/ 110735 w 424693"/>
                    <a:gd name="connsiteY16" fmla="*/ 295734 h 489967"/>
                    <a:gd name="connsiteX17" fmla="*/ 97384 w 424693"/>
                    <a:gd name="connsiteY17" fmla="*/ 326231 h 489967"/>
                    <a:gd name="connsiteX18" fmla="*/ 148416 w 424693"/>
                    <a:gd name="connsiteY18" fmla="*/ 394070 h 489967"/>
                    <a:gd name="connsiteX19" fmla="*/ 152211 w 424693"/>
                    <a:gd name="connsiteY19" fmla="*/ 397120 h 489967"/>
                    <a:gd name="connsiteX20" fmla="*/ 188672 w 424693"/>
                    <a:gd name="connsiteY20" fmla="*/ 438122 h 489967"/>
                    <a:gd name="connsiteX21" fmla="*/ 190163 w 424693"/>
                    <a:gd name="connsiteY21" fmla="*/ 441036 h 489967"/>
                    <a:gd name="connsiteX22" fmla="*/ 190434 w 424693"/>
                    <a:gd name="connsiteY22" fmla="*/ 442798 h 489967"/>
                    <a:gd name="connsiteX23" fmla="*/ 196127 w 424693"/>
                    <a:gd name="connsiteY23" fmla="*/ 484207 h 489967"/>
                    <a:gd name="connsiteX24" fmla="*/ 193958 w 424693"/>
                    <a:gd name="connsiteY24" fmla="*/ 489018 h 489967"/>
                    <a:gd name="connsiteX25" fmla="*/ 191044 w 424693"/>
                    <a:gd name="connsiteY25" fmla="*/ 489899 h 489967"/>
                    <a:gd name="connsiteX26" fmla="*/ 247634 w 424693"/>
                    <a:gd name="connsiteY26" fmla="*/ 12516 h 489967"/>
                    <a:gd name="connsiteX27" fmla="*/ 82610 w 424693"/>
                    <a:gd name="connsiteY27" fmla="*/ 74391 h 489967"/>
                    <a:gd name="connsiteX28" fmla="*/ 23716 w 424693"/>
                    <a:gd name="connsiteY28" fmla="*/ 268964 h 489967"/>
                    <a:gd name="connsiteX29" fmla="*/ 117105 w 424693"/>
                    <a:gd name="connsiteY29" fmla="*/ 437309 h 489967"/>
                    <a:gd name="connsiteX30" fmla="*/ 184877 w 424693"/>
                    <a:gd name="connsiteY30" fmla="*/ 475735 h 489967"/>
                    <a:gd name="connsiteX31" fmla="*/ 180472 w 424693"/>
                    <a:gd name="connsiteY31" fmla="*/ 444221 h 489967"/>
                    <a:gd name="connsiteX32" fmla="*/ 180472 w 424693"/>
                    <a:gd name="connsiteY32" fmla="*/ 444221 h 489967"/>
                    <a:gd name="connsiteX33" fmla="*/ 144417 w 424693"/>
                    <a:gd name="connsiteY33" fmla="*/ 403558 h 489967"/>
                    <a:gd name="connsiteX34" fmla="*/ 87354 w 424693"/>
                    <a:gd name="connsiteY34" fmla="*/ 325756 h 489967"/>
                    <a:gd name="connsiteX35" fmla="*/ 104974 w 424693"/>
                    <a:gd name="connsiteY35" fmla="*/ 287330 h 489967"/>
                    <a:gd name="connsiteX36" fmla="*/ 135539 w 424693"/>
                    <a:gd name="connsiteY36" fmla="*/ 282721 h 489967"/>
                    <a:gd name="connsiteX37" fmla="*/ 173966 w 424693"/>
                    <a:gd name="connsiteY37" fmla="*/ 196380 h 489967"/>
                    <a:gd name="connsiteX38" fmla="*/ 179388 w 424693"/>
                    <a:gd name="connsiteY38" fmla="*/ 192721 h 489967"/>
                    <a:gd name="connsiteX39" fmla="*/ 183928 w 424693"/>
                    <a:gd name="connsiteY39" fmla="*/ 197397 h 489967"/>
                    <a:gd name="connsiteX40" fmla="*/ 191858 w 424693"/>
                    <a:gd name="connsiteY40" fmla="*/ 231960 h 489967"/>
                    <a:gd name="connsiteX41" fmla="*/ 270473 w 424693"/>
                    <a:gd name="connsiteY41" fmla="*/ 88556 h 489967"/>
                    <a:gd name="connsiteX42" fmla="*/ 275217 w 424693"/>
                    <a:gd name="connsiteY42" fmla="*/ 84693 h 489967"/>
                    <a:gd name="connsiteX43" fmla="*/ 407168 w 424693"/>
                    <a:gd name="connsiteY43" fmla="*/ 143180 h 489967"/>
                    <a:gd name="connsiteX44" fmla="*/ 402289 w 424693"/>
                    <a:gd name="connsiteY44" fmla="*/ 44707 h 489967"/>
                    <a:gd name="connsiteX45" fmla="*/ 272099 w 424693"/>
                    <a:gd name="connsiteY45" fmla="*/ 13532 h 489967"/>
                    <a:gd name="connsiteX46" fmla="*/ 270608 w 424693"/>
                    <a:gd name="connsiteY46" fmla="*/ 13532 h 489967"/>
                    <a:gd name="connsiteX47" fmla="*/ 247566 w 424693"/>
                    <a:gd name="connsiteY47" fmla="*/ 12448 h 48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424693" h="489967">
                      <a:moveTo>
                        <a:pt x="191180" y="489967"/>
                      </a:moveTo>
                      <a:cubicBezTo>
                        <a:pt x="190367" y="489967"/>
                        <a:pt x="189553" y="489764"/>
                        <a:pt x="188808" y="489357"/>
                      </a:cubicBezTo>
                      <a:cubicBezTo>
                        <a:pt x="188401" y="489154"/>
                        <a:pt x="147603" y="467806"/>
                        <a:pt x="111819" y="445983"/>
                      </a:cubicBezTo>
                      <a:cubicBezTo>
                        <a:pt x="74003" y="423009"/>
                        <a:pt x="42895" y="367639"/>
                        <a:pt x="13957" y="271878"/>
                      </a:cubicBezTo>
                      <a:cubicBezTo>
                        <a:pt x="-16676" y="170559"/>
                        <a:pt x="2842" y="143993"/>
                        <a:pt x="75222" y="67411"/>
                      </a:cubicBezTo>
                      <a:cubicBezTo>
                        <a:pt x="147060" y="-8629"/>
                        <a:pt x="259765" y="2079"/>
                        <a:pt x="271150" y="3367"/>
                      </a:cubicBezTo>
                      <a:cubicBezTo>
                        <a:pt x="281791" y="1604"/>
                        <a:pt x="383448" y="-13780"/>
                        <a:pt x="411370" y="40031"/>
                      </a:cubicBezTo>
                      <a:cubicBezTo>
                        <a:pt x="439563" y="94587"/>
                        <a:pt x="414420" y="153820"/>
                        <a:pt x="413335" y="156259"/>
                      </a:cubicBezTo>
                      <a:cubicBezTo>
                        <a:pt x="412658" y="157818"/>
                        <a:pt x="411302" y="158903"/>
                        <a:pt x="409608" y="159241"/>
                      </a:cubicBezTo>
                      <a:cubicBezTo>
                        <a:pt x="407981" y="159580"/>
                        <a:pt x="406287" y="159038"/>
                        <a:pt x="405067" y="157818"/>
                      </a:cubicBezTo>
                      <a:cubicBezTo>
                        <a:pt x="404728" y="157479"/>
                        <a:pt x="404390" y="157005"/>
                        <a:pt x="404118" y="156531"/>
                      </a:cubicBezTo>
                      <a:cubicBezTo>
                        <a:pt x="367657" y="100145"/>
                        <a:pt x="296497" y="95265"/>
                        <a:pt x="279351" y="94926"/>
                      </a:cubicBezTo>
                      <a:cubicBezTo>
                        <a:pt x="253462" y="193940"/>
                        <a:pt x="206090" y="241042"/>
                        <a:pt x="192196" y="242262"/>
                      </a:cubicBezTo>
                      <a:cubicBezTo>
                        <a:pt x="184403" y="242939"/>
                        <a:pt x="179455" y="232977"/>
                        <a:pt x="176677" y="220371"/>
                      </a:cubicBezTo>
                      <a:cubicBezTo>
                        <a:pt x="163055" y="256765"/>
                        <a:pt x="143197" y="289770"/>
                        <a:pt x="142181" y="291396"/>
                      </a:cubicBezTo>
                      <a:cubicBezTo>
                        <a:pt x="140961" y="293429"/>
                        <a:pt x="138521" y="294310"/>
                        <a:pt x="136285" y="293633"/>
                      </a:cubicBezTo>
                      <a:cubicBezTo>
                        <a:pt x="126051" y="290380"/>
                        <a:pt x="117444" y="291057"/>
                        <a:pt x="110735" y="295734"/>
                      </a:cubicBezTo>
                      <a:cubicBezTo>
                        <a:pt x="102806" y="301291"/>
                        <a:pt x="97926" y="312405"/>
                        <a:pt x="97384" y="326231"/>
                      </a:cubicBezTo>
                      <a:cubicBezTo>
                        <a:pt x="96232" y="354356"/>
                        <a:pt x="113717" y="387632"/>
                        <a:pt x="148416" y="394070"/>
                      </a:cubicBezTo>
                      <a:cubicBezTo>
                        <a:pt x="150178" y="394409"/>
                        <a:pt x="151533" y="395561"/>
                        <a:pt x="152211" y="397120"/>
                      </a:cubicBezTo>
                      <a:cubicBezTo>
                        <a:pt x="153905" y="399763"/>
                        <a:pt x="163258" y="413589"/>
                        <a:pt x="188672" y="438122"/>
                      </a:cubicBezTo>
                      <a:cubicBezTo>
                        <a:pt x="189485" y="438935"/>
                        <a:pt x="190028" y="439952"/>
                        <a:pt x="190163" y="441036"/>
                      </a:cubicBezTo>
                      <a:lnTo>
                        <a:pt x="190434" y="442798"/>
                      </a:lnTo>
                      <a:cubicBezTo>
                        <a:pt x="192332" y="455810"/>
                        <a:pt x="194365" y="470246"/>
                        <a:pt x="196127" y="484207"/>
                      </a:cubicBezTo>
                      <a:cubicBezTo>
                        <a:pt x="196331" y="486104"/>
                        <a:pt x="195517" y="487934"/>
                        <a:pt x="193958" y="489018"/>
                      </a:cubicBezTo>
                      <a:cubicBezTo>
                        <a:pt x="193077" y="489628"/>
                        <a:pt x="192061" y="489899"/>
                        <a:pt x="191044" y="489899"/>
                      </a:cubicBezTo>
                      <a:close/>
                      <a:moveTo>
                        <a:pt x="247634" y="12516"/>
                      </a:moveTo>
                      <a:cubicBezTo>
                        <a:pt x="209953" y="12516"/>
                        <a:pt x="134048" y="19971"/>
                        <a:pt x="82610" y="74391"/>
                      </a:cubicBezTo>
                      <a:cubicBezTo>
                        <a:pt x="11924" y="149211"/>
                        <a:pt x="-5358" y="172728"/>
                        <a:pt x="23716" y="268964"/>
                      </a:cubicBezTo>
                      <a:cubicBezTo>
                        <a:pt x="51841" y="362218"/>
                        <a:pt x="81525" y="415689"/>
                        <a:pt x="117105" y="437309"/>
                      </a:cubicBezTo>
                      <a:cubicBezTo>
                        <a:pt x="142723" y="452896"/>
                        <a:pt x="170984" y="468348"/>
                        <a:pt x="184877" y="475735"/>
                      </a:cubicBezTo>
                      <a:cubicBezTo>
                        <a:pt x="183454" y="464959"/>
                        <a:pt x="181895" y="454184"/>
                        <a:pt x="180472" y="444221"/>
                      </a:cubicBezTo>
                      <a:lnTo>
                        <a:pt x="180472" y="444221"/>
                      </a:lnTo>
                      <a:cubicBezTo>
                        <a:pt x="157430" y="421789"/>
                        <a:pt x="147535" y="408235"/>
                        <a:pt x="144417" y="403558"/>
                      </a:cubicBezTo>
                      <a:cubicBezTo>
                        <a:pt x="105584" y="395087"/>
                        <a:pt x="85998" y="357474"/>
                        <a:pt x="87354" y="325756"/>
                      </a:cubicBezTo>
                      <a:cubicBezTo>
                        <a:pt x="87964" y="308813"/>
                        <a:pt x="94402" y="294785"/>
                        <a:pt x="104974" y="287330"/>
                      </a:cubicBezTo>
                      <a:cubicBezTo>
                        <a:pt x="110938" y="283128"/>
                        <a:pt x="120901" y="279197"/>
                        <a:pt x="135539" y="282721"/>
                      </a:cubicBezTo>
                      <a:cubicBezTo>
                        <a:pt x="142181" y="271268"/>
                        <a:pt x="163868" y="232232"/>
                        <a:pt x="173966" y="196380"/>
                      </a:cubicBezTo>
                      <a:cubicBezTo>
                        <a:pt x="174643" y="194008"/>
                        <a:pt x="176948" y="192517"/>
                        <a:pt x="179388" y="192721"/>
                      </a:cubicBezTo>
                      <a:cubicBezTo>
                        <a:pt x="181827" y="192992"/>
                        <a:pt x="183793" y="194957"/>
                        <a:pt x="183928" y="197397"/>
                      </a:cubicBezTo>
                      <a:cubicBezTo>
                        <a:pt x="185148" y="213120"/>
                        <a:pt x="188876" y="229114"/>
                        <a:pt x="191858" y="231960"/>
                      </a:cubicBezTo>
                      <a:cubicBezTo>
                        <a:pt x="200736" y="229250"/>
                        <a:pt x="245668" y="187163"/>
                        <a:pt x="270473" y="88556"/>
                      </a:cubicBezTo>
                      <a:cubicBezTo>
                        <a:pt x="271015" y="86387"/>
                        <a:pt x="272980" y="84828"/>
                        <a:pt x="275217" y="84693"/>
                      </a:cubicBezTo>
                      <a:cubicBezTo>
                        <a:pt x="278876" y="84557"/>
                        <a:pt x="361219" y="82185"/>
                        <a:pt x="407168" y="143180"/>
                      </a:cubicBezTo>
                      <a:cubicBezTo>
                        <a:pt x="412793" y="125084"/>
                        <a:pt x="422078" y="82998"/>
                        <a:pt x="402289" y="44707"/>
                      </a:cubicBezTo>
                      <a:cubicBezTo>
                        <a:pt x="376874" y="-4292"/>
                        <a:pt x="273184" y="13329"/>
                        <a:pt x="272099" y="13532"/>
                      </a:cubicBezTo>
                      <a:cubicBezTo>
                        <a:pt x="271625" y="13600"/>
                        <a:pt x="271083" y="13600"/>
                        <a:pt x="270608" y="13532"/>
                      </a:cubicBezTo>
                      <a:cubicBezTo>
                        <a:pt x="270269" y="13532"/>
                        <a:pt x="261527" y="12448"/>
                        <a:pt x="247566" y="12448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/>
                <p:cNvSpPr/>
                <p:nvPr/>
              </p:nvSpPr>
              <p:spPr>
                <a:xfrm>
                  <a:off x="2255640" y="2132368"/>
                  <a:ext cx="241353" cy="213585"/>
                </a:xfrm>
                <a:custGeom>
                  <a:avLst/>
                  <a:gdLst>
                    <a:gd name="connsiteX0" fmla="*/ 156682 w 241353"/>
                    <a:gd name="connsiteY0" fmla="*/ 213586 h 213585"/>
                    <a:gd name="connsiteX1" fmla="*/ 154378 w 241353"/>
                    <a:gd name="connsiteY1" fmla="*/ 213043 h 213585"/>
                    <a:gd name="connsiteX2" fmla="*/ 12193 w 241353"/>
                    <a:gd name="connsiteY2" fmla="*/ 123449 h 213585"/>
                    <a:gd name="connsiteX3" fmla="*/ 10227 w 241353"/>
                    <a:gd name="connsiteY3" fmla="*/ 118773 h 213585"/>
                    <a:gd name="connsiteX4" fmla="*/ 11040 w 241353"/>
                    <a:gd name="connsiteY4" fmla="*/ 107591 h 213585"/>
                    <a:gd name="connsiteX5" fmla="*/ 6703 w 241353"/>
                    <a:gd name="connsiteY5" fmla="*/ 55339 h 213585"/>
                    <a:gd name="connsiteX6" fmla="*/ 6703 w 241353"/>
                    <a:gd name="connsiteY6" fmla="*/ 54593 h 213585"/>
                    <a:gd name="connsiteX7" fmla="*/ 6296 w 241353"/>
                    <a:gd name="connsiteY7" fmla="*/ 51069 h 213585"/>
                    <a:gd name="connsiteX8" fmla="*/ 6025 w 241353"/>
                    <a:gd name="connsiteY8" fmla="*/ 48697 h 213585"/>
                    <a:gd name="connsiteX9" fmla="*/ 333 w 241353"/>
                    <a:gd name="connsiteY9" fmla="*/ 7560 h 213585"/>
                    <a:gd name="connsiteX10" fmla="*/ 61 w 241353"/>
                    <a:gd name="connsiteY10" fmla="*/ 5798 h 213585"/>
                    <a:gd name="connsiteX11" fmla="*/ 2772 w 241353"/>
                    <a:gd name="connsiteY11" fmla="*/ 579 h 213585"/>
                    <a:gd name="connsiteX12" fmla="*/ 8601 w 241353"/>
                    <a:gd name="connsiteY12" fmla="*/ 1460 h 213585"/>
                    <a:gd name="connsiteX13" fmla="*/ 31236 w 241353"/>
                    <a:gd name="connsiteY13" fmla="*/ 22334 h 213585"/>
                    <a:gd name="connsiteX14" fmla="*/ 32050 w 241353"/>
                    <a:gd name="connsiteY14" fmla="*/ 22944 h 213585"/>
                    <a:gd name="connsiteX15" fmla="*/ 32321 w 241353"/>
                    <a:gd name="connsiteY15" fmla="*/ 23215 h 213585"/>
                    <a:gd name="connsiteX16" fmla="*/ 33202 w 241353"/>
                    <a:gd name="connsiteY16" fmla="*/ 23960 h 213585"/>
                    <a:gd name="connsiteX17" fmla="*/ 33608 w 241353"/>
                    <a:gd name="connsiteY17" fmla="*/ 24367 h 213585"/>
                    <a:gd name="connsiteX18" fmla="*/ 127337 w 241353"/>
                    <a:gd name="connsiteY18" fmla="*/ 63878 h 213585"/>
                    <a:gd name="connsiteX19" fmla="*/ 159461 w 241353"/>
                    <a:gd name="connsiteY19" fmla="*/ 65572 h 213585"/>
                    <a:gd name="connsiteX20" fmla="*/ 211984 w 241353"/>
                    <a:gd name="connsiteY20" fmla="*/ 46732 h 213585"/>
                    <a:gd name="connsiteX21" fmla="*/ 217202 w 241353"/>
                    <a:gd name="connsiteY21" fmla="*/ 45715 h 213585"/>
                    <a:gd name="connsiteX22" fmla="*/ 220455 w 241353"/>
                    <a:gd name="connsiteY22" fmla="*/ 49917 h 213585"/>
                    <a:gd name="connsiteX23" fmla="*/ 232451 w 241353"/>
                    <a:gd name="connsiteY23" fmla="*/ 113826 h 213585"/>
                    <a:gd name="connsiteX24" fmla="*/ 240312 w 241353"/>
                    <a:gd name="connsiteY24" fmla="*/ 126363 h 213585"/>
                    <a:gd name="connsiteX25" fmla="*/ 240787 w 241353"/>
                    <a:gd name="connsiteY25" fmla="*/ 131785 h 213585"/>
                    <a:gd name="connsiteX26" fmla="*/ 167729 w 241353"/>
                    <a:gd name="connsiteY26" fmla="*/ 210942 h 213585"/>
                    <a:gd name="connsiteX27" fmla="*/ 163527 w 241353"/>
                    <a:gd name="connsiteY27" fmla="*/ 211485 h 213585"/>
                    <a:gd name="connsiteX28" fmla="*/ 161087 w 241353"/>
                    <a:gd name="connsiteY28" fmla="*/ 210875 h 213585"/>
                    <a:gd name="connsiteX29" fmla="*/ 160748 w 241353"/>
                    <a:gd name="connsiteY29" fmla="*/ 211349 h 213585"/>
                    <a:gd name="connsiteX30" fmla="*/ 156546 w 241353"/>
                    <a:gd name="connsiteY30" fmla="*/ 213518 h 213585"/>
                    <a:gd name="connsiteX31" fmla="*/ 20664 w 241353"/>
                    <a:gd name="connsiteY31" fmla="*/ 117147 h 213585"/>
                    <a:gd name="connsiteX32" fmla="*/ 155191 w 241353"/>
                    <a:gd name="connsiteY32" fmla="*/ 202064 h 213585"/>
                    <a:gd name="connsiteX33" fmla="*/ 155394 w 241353"/>
                    <a:gd name="connsiteY33" fmla="*/ 201793 h 213585"/>
                    <a:gd name="connsiteX34" fmla="*/ 161561 w 241353"/>
                    <a:gd name="connsiteY34" fmla="*/ 200302 h 213585"/>
                    <a:gd name="connsiteX35" fmla="*/ 163052 w 241353"/>
                    <a:gd name="connsiteY35" fmla="*/ 200980 h 213585"/>
                    <a:gd name="connsiteX36" fmla="*/ 164069 w 241353"/>
                    <a:gd name="connsiteY36" fmla="*/ 201183 h 213585"/>
                    <a:gd name="connsiteX37" fmla="*/ 230146 w 241353"/>
                    <a:gd name="connsiteY37" fmla="*/ 129955 h 213585"/>
                    <a:gd name="connsiteX38" fmla="*/ 222963 w 241353"/>
                    <a:gd name="connsiteY38" fmla="*/ 117892 h 213585"/>
                    <a:gd name="connsiteX39" fmla="*/ 211306 w 241353"/>
                    <a:gd name="connsiteY39" fmla="*/ 60354 h 213585"/>
                    <a:gd name="connsiteX40" fmla="*/ 159528 w 241353"/>
                    <a:gd name="connsiteY40" fmla="*/ 75738 h 213585"/>
                    <a:gd name="connsiteX41" fmla="*/ 126185 w 241353"/>
                    <a:gd name="connsiteY41" fmla="*/ 74044 h 213585"/>
                    <a:gd name="connsiteX42" fmla="*/ 26425 w 241353"/>
                    <a:gd name="connsiteY42" fmla="*/ 31822 h 213585"/>
                    <a:gd name="connsiteX43" fmla="*/ 25950 w 241353"/>
                    <a:gd name="connsiteY43" fmla="*/ 31348 h 213585"/>
                    <a:gd name="connsiteX44" fmla="*/ 25001 w 241353"/>
                    <a:gd name="connsiteY44" fmla="*/ 30534 h 213585"/>
                    <a:gd name="connsiteX45" fmla="*/ 24798 w 241353"/>
                    <a:gd name="connsiteY45" fmla="*/ 30399 h 213585"/>
                    <a:gd name="connsiteX46" fmla="*/ 12057 w 241353"/>
                    <a:gd name="connsiteY46" fmla="*/ 18945 h 213585"/>
                    <a:gd name="connsiteX47" fmla="*/ 15920 w 241353"/>
                    <a:gd name="connsiteY47" fmla="*/ 47681 h 213585"/>
                    <a:gd name="connsiteX48" fmla="*/ 16191 w 241353"/>
                    <a:gd name="connsiteY48" fmla="*/ 49917 h 213585"/>
                    <a:gd name="connsiteX49" fmla="*/ 16666 w 241353"/>
                    <a:gd name="connsiteY49" fmla="*/ 54458 h 213585"/>
                    <a:gd name="connsiteX50" fmla="*/ 21071 w 241353"/>
                    <a:gd name="connsiteY50" fmla="*/ 107997 h 213585"/>
                    <a:gd name="connsiteX51" fmla="*/ 20529 w 241353"/>
                    <a:gd name="connsiteY51" fmla="*/ 117214 h 213585"/>
                    <a:gd name="connsiteX52" fmla="*/ 26696 w 241353"/>
                    <a:gd name="connsiteY52" fmla="*/ 31686 h 213585"/>
                    <a:gd name="connsiteX53" fmla="*/ 26696 w 241353"/>
                    <a:gd name="connsiteY53" fmla="*/ 31686 h 213585"/>
                    <a:gd name="connsiteX54" fmla="*/ 26696 w 241353"/>
                    <a:gd name="connsiteY54" fmla="*/ 31686 h 213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241353" h="213585">
                      <a:moveTo>
                        <a:pt x="156682" y="213586"/>
                      </a:moveTo>
                      <a:cubicBezTo>
                        <a:pt x="155869" y="213586"/>
                        <a:pt x="155123" y="213382"/>
                        <a:pt x="154378" y="213043"/>
                      </a:cubicBezTo>
                      <a:cubicBezTo>
                        <a:pt x="104565" y="187765"/>
                        <a:pt x="56786" y="157674"/>
                        <a:pt x="12193" y="123449"/>
                      </a:cubicBezTo>
                      <a:cubicBezTo>
                        <a:pt x="10769" y="122365"/>
                        <a:pt x="10024" y="120603"/>
                        <a:pt x="10227" y="118773"/>
                      </a:cubicBezTo>
                      <a:cubicBezTo>
                        <a:pt x="10634" y="115384"/>
                        <a:pt x="10905" y="111725"/>
                        <a:pt x="11040" y="107591"/>
                      </a:cubicBezTo>
                      <a:cubicBezTo>
                        <a:pt x="11244" y="97832"/>
                        <a:pt x="9821" y="80211"/>
                        <a:pt x="6703" y="55339"/>
                      </a:cubicBezTo>
                      <a:cubicBezTo>
                        <a:pt x="6703" y="55135"/>
                        <a:pt x="6703" y="54796"/>
                        <a:pt x="6703" y="54593"/>
                      </a:cubicBezTo>
                      <a:cubicBezTo>
                        <a:pt x="6703" y="53577"/>
                        <a:pt x="6500" y="52357"/>
                        <a:pt x="6296" y="51069"/>
                      </a:cubicBezTo>
                      <a:lnTo>
                        <a:pt x="6025" y="48697"/>
                      </a:lnTo>
                      <a:cubicBezTo>
                        <a:pt x="4331" y="34872"/>
                        <a:pt x="2230" y="20504"/>
                        <a:pt x="333" y="7560"/>
                      </a:cubicBezTo>
                      <a:lnTo>
                        <a:pt x="61" y="5798"/>
                      </a:lnTo>
                      <a:cubicBezTo>
                        <a:pt x="-277" y="3629"/>
                        <a:pt x="807" y="1528"/>
                        <a:pt x="2772" y="579"/>
                      </a:cubicBezTo>
                      <a:cubicBezTo>
                        <a:pt x="4670" y="-437"/>
                        <a:pt x="7042" y="-99"/>
                        <a:pt x="8601" y="1460"/>
                      </a:cubicBezTo>
                      <a:cubicBezTo>
                        <a:pt x="16462" y="9051"/>
                        <a:pt x="23714" y="15692"/>
                        <a:pt x="31236" y="22334"/>
                      </a:cubicBezTo>
                      <a:cubicBezTo>
                        <a:pt x="31508" y="22537"/>
                        <a:pt x="31779" y="22740"/>
                        <a:pt x="32050" y="22944"/>
                      </a:cubicBezTo>
                      <a:cubicBezTo>
                        <a:pt x="32117" y="23012"/>
                        <a:pt x="32253" y="23147"/>
                        <a:pt x="32321" y="23215"/>
                      </a:cubicBezTo>
                      <a:cubicBezTo>
                        <a:pt x="32592" y="23418"/>
                        <a:pt x="32863" y="23689"/>
                        <a:pt x="33202" y="23960"/>
                      </a:cubicBezTo>
                      <a:cubicBezTo>
                        <a:pt x="33337" y="24096"/>
                        <a:pt x="33473" y="24231"/>
                        <a:pt x="33608" y="24367"/>
                      </a:cubicBezTo>
                      <a:cubicBezTo>
                        <a:pt x="44113" y="33245"/>
                        <a:pt x="77999" y="58863"/>
                        <a:pt x="127337" y="63878"/>
                      </a:cubicBezTo>
                      <a:cubicBezTo>
                        <a:pt x="141298" y="65233"/>
                        <a:pt x="151192" y="65776"/>
                        <a:pt x="159461" y="65572"/>
                      </a:cubicBezTo>
                      <a:cubicBezTo>
                        <a:pt x="182909" y="65233"/>
                        <a:pt x="197616" y="59947"/>
                        <a:pt x="211984" y="46732"/>
                      </a:cubicBezTo>
                      <a:cubicBezTo>
                        <a:pt x="213407" y="45444"/>
                        <a:pt x="215440" y="45037"/>
                        <a:pt x="217202" y="45715"/>
                      </a:cubicBezTo>
                      <a:cubicBezTo>
                        <a:pt x="218964" y="46393"/>
                        <a:pt x="220252" y="48019"/>
                        <a:pt x="220455" y="49917"/>
                      </a:cubicBezTo>
                      <a:cubicBezTo>
                        <a:pt x="221878" y="63336"/>
                        <a:pt x="226758" y="100881"/>
                        <a:pt x="232451" y="113826"/>
                      </a:cubicBezTo>
                      <a:cubicBezTo>
                        <a:pt x="233874" y="117214"/>
                        <a:pt x="236517" y="121416"/>
                        <a:pt x="240312" y="126363"/>
                      </a:cubicBezTo>
                      <a:cubicBezTo>
                        <a:pt x="241532" y="127922"/>
                        <a:pt x="241667" y="130023"/>
                        <a:pt x="240787" y="131785"/>
                      </a:cubicBezTo>
                      <a:cubicBezTo>
                        <a:pt x="223911" y="164044"/>
                        <a:pt x="198633" y="191424"/>
                        <a:pt x="167729" y="210942"/>
                      </a:cubicBezTo>
                      <a:cubicBezTo>
                        <a:pt x="166509" y="211756"/>
                        <a:pt x="164950" y="211959"/>
                        <a:pt x="163527" y="211485"/>
                      </a:cubicBezTo>
                      <a:cubicBezTo>
                        <a:pt x="162714" y="211214"/>
                        <a:pt x="161900" y="211078"/>
                        <a:pt x="161087" y="210875"/>
                      </a:cubicBezTo>
                      <a:cubicBezTo>
                        <a:pt x="160951" y="211010"/>
                        <a:pt x="160884" y="211214"/>
                        <a:pt x="160748" y="211349"/>
                      </a:cubicBezTo>
                      <a:cubicBezTo>
                        <a:pt x="159799" y="212772"/>
                        <a:pt x="158173" y="213518"/>
                        <a:pt x="156546" y="213518"/>
                      </a:cubicBezTo>
                      <a:close/>
                      <a:moveTo>
                        <a:pt x="20664" y="117147"/>
                      </a:moveTo>
                      <a:cubicBezTo>
                        <a:pt x="62954" y="149406"/>
                        <a:pt x="108157" y="177938"/>
                        <a:pt x="155191" y="202064"/>
                      </a:cubicBezTo>
                      <a:cubicBezTo>
                        <a:pt x="155259" y="201997"/>
                        <a:pt x="155326" y="201861"/>
                        <a:pt x="155394" y="201793"/>
                      </a:cubicBezTo>
                      <a:cubicBezTo>
                        <a:pt x="156885" y="199964"/>
                        <a:pt x="159461" y="199286"/>
                        <a:pt x="161561" y="200302"/>
                      </a:cubicBezTo>
                      <a:lnTo>
                        <a:pt x="163052" y="200980"/>
                      </a:lnTo>
                      <a:cubicBezTo>
                        <a:pt x="163391" y="201048"/>
                        <a:pt x="163730" y="201116"/>
                        <a:pt x="164069" y="201183"/>
                      </a:cubicBezTo>
                      <a:cubicBezTo>
                        <a:pt x="191720" y="183292"/>
                        <a:pt x="214491" y="158758"/>
                        <a:pt x="230146" y="129955"/>
                      </a:cubicBezTo>
                      <a:cubicBezTo>
                        <a:pt x="226825" y="125347"/>
                        <a:pt x="224454" y="121416"/>
                        <a:pt x="222963" y="117892"/>
                      </a:cubicBezTo>
                      <a:cubicBezTo>
                        <a:pt x="217473" y="105286"/>
                        <a:pt x="213203" y="75602"/>
                        <a:pt x="211306" y="60354"/>
                      </a:cubicBezTo>
                      <a:cubicBezTo>
                        <a:pt x="197142" y="70858"/>
                        <a:pt x="181486" y="75399"/>
                        <a:pt x="159528" y="75738"/>
                      </a:cubicBezTo>
                      <a:cubicBezTo>
                        <a:pt x="150921" y="75941"/>
                        <a:pt x="140552" y="75399"/>
                        <a:pt x="126185" y="74044"/>
                      </a:cubicBezTo>
                      <a:cubicBezTo>
                        <a:pt x="72713" y="68622"/>
                        <a:pt x="36319" y="40361"/>
                        <a:pt x="26425" y="31822"/>
                      </a:cubicBezTo>
                      <a:cubicBezTo>
                        <a:pt x="26289" y="31686"/>
                        <a:pt x="26086" y="31551"/>
                        <a:pt x="25950" y="31348"/>
                      </a:cubicBezTo>
                      <a:cubicBezTo>
                        <a:pt x="25611" y="31076"/>
                        <a:pt x="25273" y="30805"/>
                        <a:pt x="25001" y="30534"/>
                      </a:cubicBezTo>
                      <a:cubicBezTo>
                        <a:pt x="25001" y="30534"/>
                        <a:pt x="24866" y="30466"/>
                        <a:pt x="24798" y="30399"/>
                      </a:cubicBezTo>
                      <a:cubicBezTo>
                        <a:pt x="20596" y="26671"/>
                        <a:pt x="16327" y="22876"/>
                        <a:pt x="12057" y="18945"/>
                      </a:cubicBezTo>
                      <a:cubicBezTo>
                        <a:pt x="13412" y="28366"/>
                        <a:pt x="14768" y="38125"/>
                        <a:pt x="15920" y="47681"/>
                      </a:cubicBezTo>
                      <a:lnTo>
                        <a:pt x="16191" y="49917"/>
                      </a:lnTo>
                      <a:cubicBezTo>
                        <a:pt x="16394" y="51408"/>
                        <a:pt x="16598" y="52899"/>
                        <a:pt x="16666" y="54458"/>
                      </a:cubicBezTo>
                      <a:cubicBezTo>
                        <a:pt x="19783" y="80008"/>
                        <a:pt x="21274" y="97560"/>
                        <a:pt x="21071" y="107997"/>
                      </a:cubicBezTo>
                      <a:cubicBezTo>
                        <a:pt x="20935" y="111386"/>
                        <a:pt x="20800" y="114368"/>
                        <a:pt x="20529" y="117214"/>
                      </a:cubicBezTo>
                      <a:close/>
                      <a:moveTo>
                        <a:pt x="26696" y="31686"/>
                      </a:moveTo>
                      <a:lnTo>
                        <a:pt x="26696" y="31686"/>
                      </a:lnTo>
                      <a:lnTo>
                        <a:pt x="26696" y="3168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/>
                <p:cNvSpPr/>
                <p:nvPr/>
              </p:nvSpPr>
              <p:spPr>
                <a:xfrm>
                  <a:off x="2190031" y="3854076"/>
                  <a:ext cx="134552" cy="230694"/>
                </a:xfrm>
                <a:custGeom>
                  <a:avLst/>
                  <a:gdLst>
                    <a:gd name="connsiteX0" fmla="*/ 129579 w 134552"/>
                    <a:gd name="connsiteY0" fmla="*/ 230627 h 230694"/>
                    <a:gd name="connsiteX1" fmla="*/ 129037 w 134552"/>
                    <a:gd name="connsiteY1" fmla="*/ 230627 h 230694"/>
                    <a:gd name="connsiteX2" fmla="*/ 39579 w 134552"/>
                    <a:gd name="connsiteY2" fmla="*/ 221546 h 230694"/>
                    <a:gd name="connsiteX3" fmla="*/ 35580 w 134552"/>
                    <a:gd name="connsiteY3" fmla="*/ 218902 h 230694"/>
                    <a:gd name="connsiteX4" fmla="*/ 0 w 134552"/>
                    <a:gd name="connsiteY4" fmla="*/ 96439 h 230694"/>
                    <a:gd name="connsiteX5" fmla="*/ 1355 w 134552"/>
                    <a:gd name="connsiteY5" fmla="*/ 92847 h 230694"/>
                    <a:gd name="connsiteX6" fmla="*/ 77328 w 134552"/>
                    <a:gd name="connsiteY6" fmla="*/ 2236 h 230694"/>
                    <a:gd name="connsiteX7" fmla="*/ 81326 w 134552"/>
                    <a:gd name="connsiteY7" fmla="*/ 271 h 230694"/>
                    <a:gd name="connsiteX8" fmla="*/ 129512 w 134552"/>
                    <a:gd name="connsiteY8" fmla="*/ 0 h 230694"/>
                    <a:gd name="connsiteX9" fmla="*/ 129512 w 134552"/>
                    <a:gd name="connsiteY9" fmla="*/ 0 h 230694"/>
                    <a:gd name="connsiteX10" fmla="*/ 133578 w 134552"/>
                    <a:gd name="connsiteY10" fmla="*/ 2033 h 230694"/>
                    <a:gd name="connsiteX11" fmla="*/ 134324 w 134552"/>
                    <a:gd name="connsiteY11" fmla="*/ 6574 h 230694"/>
                    <a:gd name="connsiteX12" fmla="*/ 134324 w 134552"/>
                    <a:gd name="connsiteY12" fmla="*/ 224189 h 230694"/>
                    <a:gd name="connsiteX13" fmla="*/ 133307 w 134552"/>
                    <a:gd name="connsiteY13" fmla="*/ 228865 h 230694"/>
                    <a:gd name="connsiteX14" fmla="*/ 129444 w 134552"/>
                    <a:gd name="connsiteY14" fmla="*/ 230695 h 230694"/>
                    <a:gd name="connsiteX15" fmla="*/ 43374 w 134552"/>
                    <a:gd name="connsiteY15" fmla="*/ 211651 h 230694"/>
                    <a:gd name="connsiteX16" fmla="*/ 122735 w 134552"/>
                    <a:gd name="connsiteY16" fmla="*/ 219716 h 230694"/>
                    <a:gd name="connsiteX17" fmla="*/ 122735 w 134552"/>
                    <a:gd name="connsiteY17" fmla="*/ 10098 h 230694"/>
                    <a:gd name="connsiteX18" fmla="*/ 83901 w 134552"/>
                    <a:gd name="connsiteY18" fmla="*/ 10301 h 230694"/>
                    <a:gd name="connsiteX19" fmla="*/ 10369 w 134552"/>
                    <a:gd name="connsiteY19" fmla="*/ 97998 h 230694"/>
                    <a:gd name="connsiteX20" fmla="*/ 43374 w 134552"/>
                    <a:gd name="connsiteY20" fmla="*/ 211583 h 230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4552" h="230694">
                      <a:moveTo>
                        <a:pt x="129579" y="230627"/>
                      </a:moveTo>
                      <a:cubicBezTo>
                        <a:pt x="129579" y="230627"/>
                        <a:pt x="129241" y="230627"/>
                        <a:pt x="129037" y="230627"/>
                      </a:cubicBezTo>
                      <a:lnTo>
                        <a:pt x="39579" y="221546"/>
                      </a:lnTo>
                      <a:cubicBezTo>
                        <a:pt x="37884" y="221342"/>
                        <a:pt x="36393" y="220393"/>
                        <a:pt x="35580" y="218902"/>
                      </a:cubicBezTo>
                      <a:cubicBezTo>
                        <a:pt x="13283" y="177155"/>
                        <a:pt x="1355" y="135950"/>
                        <a:pt x="0" y="96439"/>
                      </a:cubicBezTo>
                      <a:cubicBezTo>
                        <a:pt x="0" y="95084"/>
                        <a:pt x="407" y="93796"/>
                        <a:pt x="1355" y="92847"/>
                      </a:cubicBezTo>
                      <a:cubicBezTo>
                        <a:pt x="25279" y="66687"/>
                        <a:pt x="50829" y="36258"/>
                        <a:pt x="77328" y="2236"/>
                      </a:cubicBezTo>
                      <a:cubicBezTo>
                        <a:pt x="78276" y="1017"/>
                        <a:pt x="79767" y="271"/>
                        <a:pt x="81326" y="271"/>
                      </a:cubicBezTo>
                      <a:lnTo>
                        <a:pt x="129512" y="0"/>
                      </a:lnTo>
                      <a:lnTo>
                        <a:pt x="129512" y="0"/>
                      </a:lnTo>
                      <a:cubicBezTo>
                        <a:pt x="131138" y="0"/>
                        <a:pt x="132629" y="745"/>
                        <a:pt x="133578" y="2033"/>
                      </a:cubicBezTo>
                      <a:cubicBezTo>
                        <a:pt x="134527" y="3321"/>
                        <a:pt x="134798" y="5015"/>
                        <a:pt x="134324" y="6574"/>
                      </a:cubicBezTo>
                      <a:cubicBezTo>
                        <a:pt x="122328" y="45407"/>
                        <a:pt x="106266" y="125310"/>
                        <a:pt x="134324" y="224189"/>
                      </a:cubicBezTo>
                      <a:cubicBezTo>
                        <a:pt x="134798" y="225815"/>
                        <a:pt x="134391" y="227577"/>
                        <a:pt x="133307" y="228865"/>
                      </a:cubicBezTo>
                      <a:cubicBezTo>
                        <a:pt x="132358" y="230017"/>
                        <a:pt x="130935" y="230695"/>
                        <a:pt x="129444" y="230695"/>
                      </a:cubicBezTo>
                      <a:close/>
                      <a:moveTo>
                        <a:pt x="43374" y="211651"/>
                      </a:moveTo>
                      <a:lnTo>
                        <a:pt x="122735" y="219716"/>
                      </a:lnTo>
                      <a:cubicBezTo>
                        <a:pt x="98133" y="126869"/>
                        <a:pt x="111078" y="51032"/>
                        <a:pt x="122735" y="10098"/>
                      </a:cubicBezTo>
                      <a:lnTo>
                        <a:pt x="83901" y="10301"/>
                      </a:lnTo>
                      <a:cubicBezTo>
                        <a:pt x="58284" y="43035"/>
                        <a:pt x="33547" y="72516"/>
                        <a:pt x="10369" y="97998"/>
                      </a:cubicBezTo>
                      <a:cubicBezTo>
                        <a:pt x="11928" y="134594"/>
                        <a:pt x="23042" y="172818"/>
                        <a:pt x="43374" y="211583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/>
                <p:cNvSpPr/>
                <p:nvPr/>
              </p:nvSpPr>
              <p:spPr>
                <a:xfrm>
                  <a:off x="2073460" y="3945170"/>
                  <a:ext cx="161704" cy="437390"/>
                </a:xfrm>
                <a:custGeom>
                  <a:avLst/>
                  <a:gdLst>
                    <a:gd name="connsiteX0" fmla="*/ 63099 w 161704"/>
                    <a:gd name="connsiteY0" fmla="*/ 437322 h 437390"/>
                    <a:gd name="connsiteX1" fmla="*/ 58084 w 161704"/>
                    <a:gd name="connsiteY1" fmla="*/ 433121 h 437390"/>
                    <a:gd name="connsiteX2" fmla="*/ 71 w 161704"/>
                    <a:gd name="connsiteY2" fmla="*/ 109240 h 437390"/>
                    <a:gd name="connsiteX3" fmla="*/ 2443 w 161704"/>
                    <a:gd name="connsiteY3" fmla="*/ 104021 h 437390"/>
                    <a:gd name="connsiteX4" fmla="*/ 117926 w 161704"/>
                    <a:gd name="connsiteY4" fmla="*/ 1686 h 437390"/>
                    <a:gd name="connsiteX5" fmla="*/ 123416 w 161704"/>
                    <a:gd name="connsiteY5" fmla="*/ 331 h 437390"/>
                    <a:gd name="connsiteX6" fmla="*/ 126737 w 161704"/>
                    <a:gd name="connsiteY6" fmla="*/ 4939 h 437390"/>
                    <a:gd name="connsiteX7" fmla="*/ 161097 w 161704"/>
                    <a:gd name="connsiteY7" fmla="*/ 122997 h 437390"/>
                    <a:gd name="connsiteX8" fmla="*/ 161571 w 161704"/>
                    <a:gd name="connsiteY8" fmla="*/ 126589 h 437390"/>
                    <a:gd name="connsiteX9" fmla="*/ 158522 w 161704"/>
                    <a:gd name="connsiteY9" fmla="*/ 270469 h 437390"/>
                    <a:gd name="connsiteX10" fmla="*/ 160351 w 161704"/>
                    <a:gd name="connsiteY10" fmla="*/ 367043 h 437390"/>
                    <a:gd name="connsiteX11" fmla="*/ 63031 w 161704"/>
                    <a:gd name="connsiteY11" fmla="*/ 437390 h 437390"/>
                    <a:gd name="connsiteX12" fmla="*/ 10712 w 161704"/>
                    <a:gd name="connsiteY12" fmla="*/ 110866 h 437390"/>
                    <a:gd name="connsiteX13" fmla="*/ 67301 w 161704"/>
                    <a:gd name="connsiteY13" fmla="*/ 427021 h 437390"/>
                    <a:gd name="connsiteX14" fmla="*/ 150253 w 161704"/>
                    <a:gd name="connsiteY14" fmla="*/ 366162 h 437390"/>
                    <a:gd name="connsiteX15" fmla="*/ 148356 w 161704"/>
                    <a:gd name="connsiteY15" fmla="*/ 270943 h 437390"/>
                    <a:gd name="connsiteX16" fmla="*/ 151270 w 161704"/>
                    <a:gd name="connsiteY16" fmla="*/ 125979 h 437390"/>
                    <a:gd name="connsiteX17" fmla="*/ 117316 w 161704"/>
                    <a:gd name="connsiteY17" fmla="*/ 17273 h 437390"/>
                    <a:gd name="connsiteX18" fmla="*/ 10644 w 161704"/>
                    <a:gd name="connsiteY18" fmla="*/ 110799 h 4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61704" h="437390">
                      <a:moveTo>
                        <a:pt x="63099" y="437322"/>
                      </a:moveTo>
                      <a:cubicBezTo>
                        <a:pt x="60659" y="437322"/>
                        <a:pt x="58558" y="435560"/>
                        <a:pt x="58084" y="433121"/>
                      </a:cubicBezTo>
                      <a:lnTo>
                        <a:pt x="71" y="109240"/>
                      </a:lnTo>
                      <a:cubicBezTo>
                        <a:pt x="-268" y="107139"/>
                        <a:pt x="614" y="105106"/>
                        <a:pt x="2443" y="104021"/>
                      </a:cubicBezTo>
                      <a:cubicBezTo>
                        <a:pt x="35448" y="84096"/>
                        <a:pt x="74349" y="49668"/>
                        <a:pt x="117926" y="1686"/>
                      </a:cubicBezTo>
                      <a:cubicBezTo>
                        <a:pt x="119350" y="127"/>
                        <a:pt x="121518" y="-415"/>
                        <a:pt x="123416" y="331"/>
                      </a:cubicBezTo>
                      <a:cubicBezTo>
                        <a:pt x="125381" y="1076"/>
                        <a:pt x="126669" y="2838"/>
                        <a:pt x="126737" y="4939"/>
                      </a:cubicBezTo>
                      <a:cubicBezTo>
                        <a:pt x="128024" y="42959"/>
                        <a:pt x="139545" y="82673"/>
                        <a:pt x="161097" y="122997"/>
                      </a:cubicBezTo>
                      <a:cubicBezTo>
                        <a:pt x="161707" y="124082"/>
                        <a:pt x="161842" y="125369"/>
                        <a:pt x="161571" y="126589"/>
                      </a:cubicBezTo>
                      <a:cubicBezTo>
                        <a:pt x="152422" y="164948"/>
                        <a:pt x="155540" y="218623"/>
                        <a:pt x="158522" y="270469"/>
                      </a:cubicBezTo>
                      <a:cubicBezTo>
                        <a:pt x="160555" y="306184"/>
                        <a:pt x="162520" y="339935"/>
                        <a:pt x="160351" y="367043"/>
                      </a:cubicBezTo>
                      <a:cubicBezTo>
                        <a:pt x="154794" y="436577"/>
                        <a:pt x="66826" y="437390"/>
                        <a:pt x="63031" y="437390"/>
                      </a:cubicBezTo>
                      <a:close/>
                      <a:moveTo>
                        <a:pt x="10712" y="110866"/>
                      </a:moveTo>
                      <a:lnTo>
                        <a:pt x="67301" y="427021"/>
                      </a:lnTo>
                      <a:cubicBezTo>
                        <a:pt x="84379" y="426140"/>
                        <a:pt x="145984" y="419227"/>
                        <a:pt x="150253" y="366162"/>
                      </a:cubicBezTo>
                      <a:cubicBezTo>
                        <a:pt x="152354" y="339731"/>
                        <a:pt x="150389" y="306320"/>
                        <a:pt x="148356" y="270943"/>
                      </a:cubicBezTo>
                      <a:cubicBezTo>
                        <a:pt x="145374" y="219098"/>
                        <a:pt x="142324" y="165558"/>
                        <a:pt x="151270" y="125979"/>
                      </a:cubicBezTo>
                      <a:cubicBezTo>
                        <a:pt x="131820" y="89044"/>
                        <a:pt x="120434" y="52583"/>
                        <a:pt x="117316" y="17273"/>
                      </a:cubicBezTo>
                      <a:cubicBezTo>
                        <a:pt x="77602" y="60037"/>
                        <a:pt x="41751" y="91484"/>
                        <a:pt x="10644" y="11079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/>
                <p:cNvSpPr/>
                <p:nvPr/>
              </p:nvSpPr>
              <p:spPr>
                <a:xfrm>
                  <a:off x="1856899" y="2756636"/>
                  <a:ext cx="279309" cy="290822"/>
                </a:xfrm>
                <a:custGeom>
                  <a:avLst/>
                  <a:gdLst>
                    <a:gd name="connsiteX0" fmla="*/ 111112 w 279309"/>
                    <a:gd name="connsiteY0" fmla="*/ 290822 h 290822"/>
                    <a:gd name="connsiteX1" fmla="*/ 106978 w 279309"/>
                    <a:gd name="connsiteY1" fmla="*/ 288654 h 290822"/>
                    <a:gd name="connsiteX2" fmla="*/ 102 w 279309"/>
                    <a:gd name="connsiteY2" fmla="*/ 42981 h 290822"/>
                    <a:gd name="connsiteX3" fmla="*/ 3016 w 279309"/>
                    <a:gd name="connsiteY3" fmla="*/ 37288 h 290822"/>
                    <a:gd name="connsiteX4" fmla="*/ 87866 w 279309"/>
                    <a:gd name="connsiteY4" fmla="*/ 421 h 290822"/>
                    <a:gd name="connsiteX5" fmla="*/ 93017 w 279309"/>
                    <a:gd name="connsiteY5" fmla="*/ 1031 h 290822"/>
                    <a:gd name="connsiteX6" fmla="*/ 94914 w 279309"/>
                    <a:gd name="connsiteY6" fmla="*/ 5842 h 290822"/>
                    <a:gd name="connsiteX7" fmla="*/ 84749 w 279309"/>
                    <a:gd name="connsiteY7" fmla="*/ 97470 h 290822"/>
                    <a:gd name="connsiteX8" fmla="*/ 215412 w 279309"/>
                    <a:gd name="connsiteY8" fmla="*/ 202922 h 290822"/>
                    <a:gd name="connsiteX9" fmla="*/ 274713 w 279309"/>
                    <a:gd name="connsiteY9" fmla="*/ 209835 h 290822"/>
                    <a:gd name="connsiteX10" fmla="*/ 279253 w 279309"/>
                    <a:gd name="connsiteY10" fmla="*/ 214105 h 290822"/>
                    <a:gd name="connsiteX11" fmla="*/ 276271 w 279309"/>
                    <a:gd name="connsiteY11" fmla="*/ 219594 h 290822"/>
                    <a:gd name="connsiteX12" fmla="*/ 232830 w 279309"/>
                    <a:gd name="connsiteY12" fmla="*/ 238367 h 290822"/>
                    <a:gd name="connsiteX13" fmla="*/ 177121 w 279309"/>
                    <a:gd name="connsiteY13" fmla="*/ 262561 h 290822"/>
                    <a:gd name="connsiteX14" fmla="*/ 113213 w 279309"/>
                    <a:gd name="connsiteY14" fmla="*/ 290416 h 290822"/>
                    <a:gd name="connsiteX15" fmla="*/ 111180 w 279309"/>
                    <a:gd name="connsiteY15" fmla="*/ 290822 h 290822"/>
                    <a:gd name="connsiteX16" fmla="*/ 10877 w 279309"/>
                    <a:gd name="connsiteY16" fmla="*/ 44947 h 290822"/>
                    <a:gd name="connsiteX17" fmla="*/ 112874 w 279309"/>
                    <a:gd name="connsiteY17" fmla="*/ 279437 h 290822"/>
                    <a:gd name="connsiteX18" fmla="*/ 172987 w 279309"/>
                    <a:gd name="connsiteY18" fmla="*/ 253209 h 290822"/>
                    <a:gd name="connsiteX19" fmla="*/ 228696 w 279309"/>
                    <a:gd name="connsiteY19" fmla="*/ 229015 h 290822"/>
                    <a:gd name="connsiteX20" fmla="*/ 254042 w 279309"/>
                    <a:gd name="connsiteY20" fmla="*/ 218036 h 290822"/>
                    <a:gd name="connsiteX21" fmla="*/ 213786 w 279309"/>
                    <a:gd name="connsiteY21" fmla="*/ 213020 h 290822"/>
                    <a:gd name="connsiteX22" fmla="*/ 74583 w 279309"/>
                    <a:gd name="connsiteY22" fmla="*/ 98080 h 290822"/>
                    <a:gd name="connsiteX23" fmla="*/ 83393 w 279309"/>
                    <a:gd name="connsiteY23" fmla="*/ 13433 h 290822"/>
                    <a:gd name="connsiteX24" fmla="*/ 10877 w 279309"/>
                    <a:gd name="connsiteY24" fmla="*/ 44947 h 290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79309" h="290822">
                      <a:moveTo>
                        <a:pt x="111112" y="290822"/>
                      </a:moveTo>
                      <a:cubicBezTo>
                        <a:pt x="109485" y="290822"/>
                        <a:pt x="107927" y="290077"/>
                        <a:pt x="106978" y="288654"/>
                      </a:cubicBezTo>
                      <a:cubicBezTo>
                        <a:pt x="55539" y="215460"/>
                        <a:pt x="18603" y="130475"/>
                        <a:pt x="102" y="42981"/>
                      </a:cubicBezTo>
                      <a:cubicBezTo>
                        <a:pt x="-373" y="40609"/>
                        <a:pt x="847" y="38237"/>
                        <a:pt x="3016" y="37288"/>
                      </a:cubicBezTo>
                      <a:cubicBezTo>
                        <a:pt x="31548" y="24886"/>
                        <a:pt x="59673" y="12619"/>
                        <a:pt x="87866" y="421"/>
                      </a:cubicBezTo>
                      <a:cubicBezTo>
                        <a:pt x="89560" y="-325"/>
                        <a:pt x="91526" y="-54"/>
                        <a:pt x="93017" y="1031"/>
                      </a:cubicBezTo>
                      <a:cubicBezTo>
                        <a:pt x="94508" y="2183"/>
                        <a:pt x="95185" y="4013"/>
                        <a:pt x="94914" y="5842"/>
                      </a:cubicBezTo>
                      <a:cubicBezTo>
                        <a:pt x="87459" y="52469"/>
                        <a:pt x="84003" y="83305"/>
                        <a:pt x="84749" y="97470"/>
                      </a:cubicBezTo>
                      <a:cubicBezTo>
                        <a:pt x="87731" y="156702"/>
                        <a:pt x="128055" y="189233"/>
                        <a:pt x="215412" y="202922"/>
                      </a:cubicBezTo>
                      <a:cubicBezTo>
                        <a:pt x="229509" y="205159"/>
                        <a:pt x="248892" y="207395"/>
                        <a:pt x="274713" y="209835"/>
                      </a:cubicBezTo>
                      <a:cubicBezTo>
                        <a:pt x="277017" y="210038"/>
                        <a:pt x="278915" y="211801"/>
                        <a:pt x="279253" y="214105"/>
                      </a:cubicBezTo>
                      <a:cubicBezTo>
                        <a:pt x="279592" y="216409"/>
                        <a:pt x="278372" y="218645"/>
                        <a:pt x="276271" y="219594"/>
                      </a:cubicBezTo>
                      <a:cubicBezTo>
                        <a:pt x="261836" y="225761"/>
                        <a:pt x="247333" y="232064"/>
                        <a:pt x="232830" y="238367"/>
                      </a:cubicBezTo>
                      <a:lnTo>
                        <a:pt x="177121" y="262561"/>
                      </a:lnTo>
                      <a:cubicBezTo>
                        <a:pt x="155909" y="271779"/>
                        <a:pt x="134629" y="281063"/>
                        <a:pt x="113213" y="290416"/>
                      </a:cubicBezTo>
                      <a:cubicBezTo>
                        <a:pt x="112535" y="290687"/>
                        <a:pt x="111857" y="290822"/>
                        <a:pt x="111180" y="290822"/>
                      </a:cubicBezTo>
                      <a:close/>
                      <a:moveTo>
                        <a:pt x="10877" y="44947"/>
                      </a:moveTo>
                      <a:cubicBezTo>
                        <a:pt x="29040" y="128374"/>
                        <a:pt x="64214" y="209225"/>
                        <a:pt x="112874" y="279437"/>
                      </a:cubicBezTo>
                      <a:cubicBezTo>
                        <a:pt x="133002" y="270626"/>
                        <a:pt x="153063" y="261884"/>
                        <a:pt x="172987" y="253209"/>
                      </a:cubicBezTo>
                      <a:lnTo>
                        <a:pt x="228696" y="229015"/>
                      </a:lnTo>
                      <a:cubicBezTo>
                        <a:pt x="237167" y="225355"/>
                        <a:pt x="245639" y="221695"/>
                        <a:pt x="254042" y="218036"/>
                      </a:cubicBezTo>
                      <a:cubicBezTo>
                        <a:pt x="237506" y="216341"/>
                        <a:pt x="224223" y="214647"/>
                        <a:pt x="213786" y="213020"/>
                      </a:cubicBezTo>
                      <a:cubicBezTo>
                        <a:pt x="122023" y="198653"/>
                        <a:pt x="77836" y="162124"/>
                        <a:pt x="74583" y="98080"/>
                      </a:cubicBezTo>
                      <a:cubicBezTo>
                        <a:pt x="73837" y="83983"/>
                        <a:pt x="76684" y="56264"/>
                        <a:pt x="83393" y="13433"/>
                      </a:cubicBezTo>
                      <a:cubicBezTo>
                        <a:pt x="59334" y="23937"/>
                        <a:pt x="35207" y="34374"/>
                        <a:pt x="10877" y="4494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/>
                <p:cNvSpPr/>
                <p:nvPr/>
              </p:nvSpPr>
              <p:spPr>
                <a:xfrm>
                  <a:off x="1817659" y="2793438"/>
                  <a:ext cx="155348" cy="270962"/>
                </a:xfrm>
                <a:custGeom>
                  <a:avLst/>
                  <a:gdLst>
                    <a:gd name="connsiteX0" fmla="*/ 111044 w 155348"/>
                    <a:gd name="connsiteY0" fmla="*/ 270963 h 270962"/>
                    <a:gd name="connsiteX1" fmla="*/ 106910 w 155348"/>
                    <a:gd name="connsiteY1" fmla="*/ 268862 h 270962"/>
                    <a:gd name="connsiteX2" fmla="*/ 102 w 155348"/>
                    <a:gd name="connsiteY2" fmla="*/ 23054 h 270962"/>
                    <a:gd name="connsiteX3" fmla="*/ 2948 w 155348"/>
                    <a:gd name="connsiteY3" fmla="*/ 17429 h 270962"/>
                    <a:gd name="connsiteX4" fmla="*/ 6879 w 155348"/>
                    <a:gd name="connsiteY4" fmla="*/ 15735 h 270962"/>
                    <a:gd name="connsiteX5" fmla="*/ 9726 w 155348"/>
                    <a:gd name="connsiteY5" fmla="*/ 14447 h 270962"/>
                    <a:gd name="connsiteX6" fmla="*/ 16096 w 155348"/>
                    <a:gd name="connsiteY6" fmla="*/ 11736 h 270962"/>
                    <a:gd name="connsiteX7" fmla="*/ 42188 w 155348"/>
                    <a:gd name="connsiteY7" fmla="*/ 418 h 270962"/>
                    <a:gd name="connsiteX8" fmla="*/ 46526 w 155348"/>
                    <a:gd name="connsiteY8" fmla="*/ 554 h 270962"/>
                    <a:gd name="connsiteX9" fmla="*/ 49169 w 155348"/>
                    <a:gd name="connsiteY9" fmla="*/ 4010 h 270962"/>
                    <a:gd name="connsiteX10" fmla="*/ 154418 w 155348"/>
                    <a:gd name="connsiteY10" fmla="*/ 245955 h 270962"/>
                    <a:gd name="connsiteX11" fmla="*/ 155164 w 155348"/>
                    <a:gd name="connsiteY11" fmla="*/ 250225 h 270962"/>
                    <a:gd name="connsiteX12" fmla="*/ 152317 w 155348"/>
                    <a:gd name="connsiteY12" fmla="*/ 253478 h 270962"/>
                    <a:gd name="connsiteX13" fmla="*/ 143100 w 155348"/>
                    <a:gd name="connsiteY13" fmla="*/ 257476 h 270962"/>
                    <a:gd name="connsiteX14" fmla="*/ 112942 w 155348"/>
                    <a:gd name="connsiteY14" fmla="*/ 270488 h 270962"/>
                    <a:gd name="connsiteX15" fmla="*/ 110976 w 155348"/>
                    <a:gd name="connsiteY15" fmla="*/ 270895 h 270962"/>
                    <a:gd name="connsiteX16" fmla="*/ 10878 w 155348"/>
                    <a:gd name="connsiteY16" fmla="*/ 25087 h 270962"/>
                    <a:gd name="connsiteX17" fmla="*/ 112806 w 155348"/>
                    <a:gd name="connsiteY17" fmla="*/ 259577 h 270962"/>
                    <a:gd name="connsiteX18" fmla="*/ 139169 w 155348"/>
                    <a:gd name="connsiteY18" fmla="*/ 248191 h 270962"/>
                    <a:gd name="connsiteX19" fmla="*/ 142694 w 155348"/>
                    <a:gd name="connsiteY19" fmla="*/ 246633 h 270962"/>
                    <a:gd name="connsiteX20" fmla="*/ 40697 w 155348"/>
                    <a:gd name="connsiteY20" fmla="*/ 12143 h 270962"/>
                    <a:gd name="connsiteX21" fmla="*/ 20230 w 155348"/>
                    <a:gd name="connsiteY21" fmla="*/ 21088 h 270962"/>
                    <a:gd name="connsiteX22" fmla="*/ 13995 w 155348"/>
                    <a:gd name="connsiteY22" fmla="*/ 23732 h 270962"/>
                    <a:gd name="connsiteX23" fmla="*/ 11420 w 155348"/>
                    <a:gd name="connsiteY23" fmla="*/ 24884 h 270962"/>
                    <a:gd name="connsiteX24" fmla="*/ 10945 w 155348"/>
                    <a:gd name="connsiteY24" fmla="*/ 25087 h 270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55348" h="270962">
                      <a:moveTo>
                        <a:pt x="111044" y="270963"/>
                      </a:moveTo>
                      <a:cubicBezTo>
                        <a:pt x="109418" y="270963"/>
                        <a:pt x="107927" y="270217"/>
                        <a:pt x="106910" y="268862"/>
                      </a:cubicBezTo>
                      <a:cubicBezTo>
                        <a:pt x="54184" y="196007"/>
                        <a:pt x="17248" y="111022"/>
                        <a:pt x="102" y="23054"/>
                      </a:cubicBezTo>
                      <a:cubicBezTo>
                        <a:pt x="-372" y="20750"/>
                        <a:pt x="847" y="18445"/>
                        <a:pt x="2948" y="17429"/>
                      </a:cubicBezTo>
                      <a:cubicBezTo>
                        <a:pt x="4168" y="16887"/>
                        <a:pt x="5524" y="16277"/>
                        <a:pt x="6879" y="15735"/>
                      </a:cubicBezTo>
                      <a:lnTo>
                        <a:pt x="9726" y="14447"/>
                      </a:lnTo>
                      <a:cubicBezTo>
                        <a:pt x="11759" y="13566"/>
                        <a:pt x="13927" y="12617"/>
                        <a:pt x="16096" y="11736"/>
                      </a:cubicBezTo>
                      <a:cubicBezTo>
                        <a:pt x="24703" y="7941"/>
                        <a:pt x="33446" y="4146"/>
                        <a:pt x="42188" y="418"/>
                      </a:cubicBezTo>
                      <a:cubicBezTo>
                        <a:pt x="43611" y="-192"/>
                        <a:pt x="45170" y="-124"/>
                        <a:pt x="46526" y="554"/>
                      </a:cubicBezTo>
                      <a:cubicBezTo>
                        <a:pt x="47881" y="1231"/>
                        <a:pt x="48830" y="2519"/>
                        <a:pt x="49169" y="4010"/>
                      </a:cubicBezTo>
                      <a:cubicBezTo>
                        <a:pt x="67331" y="90216"/>
                        <a:pt x="103725" y="173846"/>
                        <a:pt x="154418" y="245955"/>
                      </a:cubicBezTo>
                      <a:cubicBezTo>
                        <a:pt x="155299" y="247175"/>
                        <a:pt x="155570" y="248801"/>
                        <a:pt x="155164" y="250225"/>
                      </a:cubicBezTo>
                      <a:cubicBezTo>
                        <a:pt x="154757" y="251648"/>
                        <a:pt x="153673" y="252868"/>
                        <a:pt x="152317" y="253478"/>
                      </a:cubicBezTo>
                      <a:lnTo>
                        <a:pt x="143100" y="257476"/>
                      </a:lnTo>
                      <a:cubicBezTo>
                        <a:pt x="132121" y="262288"/>
                        <a:pt x="122226" y="266557"/>
                        <a:pt x="112942" y="270488"/>
                      </a:cubicBezTo>
                      <a:cubicBezTo>
                        <a:pt x="112332" y="270759"/>
                        <a:pt x="111654" y="270895"/>
                        <a:pt x="110976" y="270895"/>
                      </a:cubicBezTo>
                      <a:close/>
                      <a:moveTo>
                        <a:pt x="10878" y="25087"/>
                      </a:moveTo>
                      <a:cubicBezTo>
                        <a:pt x="27821" y="108853"/>
                        <a:pt x="62994" y="189772"/>
                        <a:pt x="112806" y="259577"/>
                      </a:cubicBezTo>
                      <a:cubicBezTo>
                        <a:pt x="120939" y="256121"/>
                        <a:pt x="129614" y="252326"/>
                        <a:pt x="139169" y="248191"/>
                      </a:cubicBezTo>
                      <a:lnTo>
                        <a:pt x="142694" y="246633"/>
                      </a:lnTo>
                      <a:cubicBezTo>
                        <a:pt x="94237" y="176286"/>
                        <a:pt x="59131" y="95434"/>
                        <a:pt x="40697" y="12143"/>
                      </a:cubicBezTo>
                      <a:cubicBezTo>
                        <a:pt x="33852" y="15057"/>
                        <a:pt x="27007" y="18039"/>
                        <a:pt x="20230" y="21088"/>
                      </a:cubicBezTo>
                      <a:cubicBezTo>
                        <a:pt x="17994" y="21970"/>
                        <a:pt x="15961" y="22918"/>
                        <a:pt x="13995" y="23732"/>
                      </a:cubicBezTo>
                      <a:lnTo>
                        <a:pt x="11420" y="24884"/>
                      </a:lnTo>
                      <a:cubicBezTo>
                        <a:pt x="11420" y="24884"/>
                        <a:pt x="11081" y="25019"/>
                        <a:pt x="10945" y="2508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/>
                <p:cNvSpPr/>
                <p:nvPr/>
              </p:nvSpPr>
              <p:spPr>
                <a:xfrm>
                  <a:off x="1764073" y="2810449"/>
                  <a:ext cx="169713" cy="277265"/>
                </a:xfrm>
                <a:custGeom>
                  <a:avLst/>
                  <a:gdLst>
                    <a:gd name="connsiteX0" fmla="*/ 111024 w 169713"/>
                    <a:gd name="connsiteY0" fmla="*/ 277266 h 277265"/>
                    <a:gd name="connsiteX1" fmla="*/ 106957 w 169713"/>
                    <a:gd name="connsiteY1" fmla="*/ 275232 h 277265"/>
                    <a:gd name="connsiteX2" fmla="*/ 81 w 169713"/>
                    <a:gd name="connsiteY2" fmla="*/ 29357 h 277265"/>
                    <a:gd name="connsiteX3" fmla="*/ 2792 w 169713"/>
                    <a:gd name="connsiteY3" fmla="*/ 23935 h 277265"/>
                    <a:gd name="connsiteX4" fmla="*/ 4351 w 169713"/>
                    <a:gd name="connsiteY4" fmla="*/ 23257 h 277265"/>
                    <a:gd name="connsiteX5" fmla="*/ 5435 w 169713"/>
                    <a:gd name="connsiteY5" fmla="*/ 22783 h 277265"/>
                    <a:gd name="connsiteX6" fmla="*/ 7739 w 169713"/>
                    <a:gd name="connsiteY6" fmla="*/ 21766 h 277265"/>
                    <a:gd name="connsiteX7" fmla="*/ 10925 w 169713"/>
                    <a:gd name="connsiteY7" fmla="*/ 20411 h 277265"/>
                    <a:gd name="connsiteX8" fmla="*/ 17431 w 169713"/>
                    <a:gd name="connsiteY8" fmla="*/ 17564 h 277265"/>
                    <a:gd name="connsiteX9" fmla="*/ 38101 w 169713"/>
                    <a:gd name="connsiteY9" fmla="*/ 8551 h 277265"/>
                    <a:gd name="connsiteX10" fmla="*/ 38914 w 169713"/>
                    <a:gd name="connsiteY10" fmla="*/ 8144 h 277265"/>
                    <a:gd name="connsiteX11" fmla="*/ 39728 w 169713"/>
                    <a:gd name="connsiteY11" fmla="*/ 7805 h 277265"/>
                    <a:gd name="connsiteX12" fmla="*/ 48877 w 169713"/>
                    <a:gd name="connsiteY12" fmla="*/ 3807 h 277265"/>
                    <a:gd name="connsiteX13" fmla="*/ 56671 w 169713"/>
                    <a:gd name="connsiteY13" fmla="*/ 418 h 277265"/>
                    <a:gd name="connsiteX14" fmla="*/ 61076 w 169713"/>
                    <a:gd name="connsiteY14" fmla="*/ 554 h 277265"/>
                    <a:gd name="connsiteX15" fmla="*/ 63719 w 169713"/>
                    <a:gd name="connsiteY15" fmla="*/ 4078 h 277265"/>
                    <a:gd name="connsiteX16" fmla="*/ 168765 w 169713"/>
                    <a:gd name="connsiteY16" fmla="*/ 245887 h 277265"/>
                    <a:gd name="connsiteX17" fmla="*/ 169714 w 169713"/>
                    <a:gd name="connsiteY17" fmla="*/ 248869 h 277265"/>
                    <a:gd name="connsiteX18" fmla="*/ 169714 w 169713"/>
                    <a:gd name="connsiteY18" fmla="*/ 249005 h 277265"/>
                    <a:gd name="connsiteX19" fmla="*/ 166529 w 169713"/>
                    <a:gd name="connsiteY19" fmla="*/ 253749 h 277265"/>
                    <a:gd name="connsiteX20" fmla="*/ 163208 w 169713"/>
                    <a:gd name="connsiteY20" fmla="*/ 255104 h 277265"/>
                    <a:gd name="connsiteX21" fmla="*/ 155482 w 169713"/>
                    <a:gd name="connsiteY21" fmla="*/ 258425 h 277265"/>
                    <a:gd name="connsiteX22" fmla="*/ 151822 w 169713"/>
                    <a:gd name="connsiteY22" fmla="*/ 260051 h 277265"/>
                    <a:gd name="connsiteX23" fmla="*/ 147281 w 169713"/>
                    <a:gd name="connsiteY23" fmla="*/ 262017 h 277265"/>
                    <a:gd name="connsiteX24" fmla="*/ 146807 w 169713"/>
                    <a:gd name="connsiteY24" fmla="*/ 262220 h 277265"/>
                    <a:gd name="connsiteX25" fmla="*/ 144774 w 169713"/>
                    <a:gd name="connsiteY25" fmla="*/ 263033 h 277265"/>
                    <a:gd name="connsiteX26" fmla="*/ 138878 w 169713"/>
                    <a:gd name="connsiteY26" fmla="*/ 265609 h 277265"/>
                    <a:gd name="connsiteX27" fmla="*/ 134540 w 169713"/>
                    <a:gd name="connsiteY27" fmla="*/ 267574 h 277265"/>
                    <a:gd name="connsiteX28" fmla="*/ 133795 w 169713"/>
                    <a:gd name="connsiteY28" fmla="*/ 267981 h 277265"/>
                    <a:gd name="connsiteX29" fmla="*/ 133795 w 169713"/>
                    <a:gd name="connsiteY29" fmla="*/ 267981 h 277265"/>
                    <a:gd name="connsiteX30" fmla="*/ 120579 w 169713"/>
                    <a:gd name="connsiteY30" fmla="*/ 273674 h 277265"/>
                    <a:gd name="connsiteX31" fmla="*/ 120579 w 169713"/>
                    <a:gd name="connsiteY31" fmla="*/ 273674 h 277265"/>
                    <a:gd name="connsiteX32" fmla="*/ 120037 w 169713"/>
                    <a:gd name="connsiteY32" fmla="*/ 273877 h 277265"/>
                    <a:gd name="connsiteX33" fmla="*/ 118275 w 169713"/>
                    <a:gd name="connsiteY33" fmla="*/ 274622 h 277265"/>
                    <a:gd name="connsiteX34" fmla="*/ 113124 w 169713"/>
                    <a:gd name="connsiteY34" fmla="*/ 276791 h 277265"/>
                    <a:gd name="connsiteX35" fmla="*/ 111024 w 169713"/>
                    <a:gd name="connsiteY35" fmla="*/ 277266 h 277265"/>
                    <a:gd name="connsiteX36" fmla="*/ 10789 w 169713"/>
                    <a:gd name="connsiteY36" fmla="*/ 31457 h 277265"/>
                    <a:gd name="connsiteX37" fmla="*/ 112718 w 169713"/>
                    <a:gd name="connsiteY37" fmla="*/ 265880 h 277265"/>
                    <a:gd name="connsiteX38" fmla="*/ 114412 w 169713"/>
                    <a:gd name="connsiteY38" fmla="*/ 265202 h 277265"/>
                    <a:gd name="connsiteX39" fmla="*/ 116242 w 169713"/>
                    <a:gd name="connsiteY39" fmla="*/ 264457 h 277265"/>
                    <a:gd name="connsiteX40" fmla="*/ 116716 w 169713"/>
                    <a:gd name="connsiteY40" fmla="*/ 264321 h 277265"/>
                    <a:gd name="connsiteX41" fmla="*/ 129254 w 169713"/>
                    <a:gd name="connsiteY41" fmla="*/ 258899 h 277265"/>
                    <a:gd name="connsiteX42" fmla="*/ 129796 w 169713"/>
                    <a:gd name="connsiteY42" fmla="*/ 258628 h 277265"/>
                    <a:gd name="connsiteX43" fmla="*/ 134879 w 169713"/>
                    <a:gd name="connsiteY43" fmla="*/ 256324 h 277265"/>
                    <a:gd name="connsiteX44" fmla="*/ 141317 w 169713"/>
                    <a:gd name="connsiteY44" fmla="*/ 253545 h 277265"/>
                    <a:gd name="connsiteX45" fmla="*/ 142741 w 169713"/>
                    <a:gd name="connsiteY45" fmla="*/ 252935 h 277265"/>
                    <a:gd name="connsiteX46" fmla="*/ 143554 w 169713"/>
                    <a:gd name="connsiteY46" fmla="*/ 252597 h 277265"/>
                    <a:gd name="connsiteX47" fmla="*/ 148162 w 169713"/>
                    <a:gd name="connsiteY47" fmla="*/ 250563 h 277265"/>
                    <a:gd name="connsiteX48" fmla="*/ 151077 w 169713"/>
                    <a:gd name="connsiteY48" fmla="*/ 249276 h 277265"/>
                    <a:gd name="connsiteX49" fmla="*/ 156973 w 169713"/>
                    <a:gd name="connsiteY49" fmla="*/ 246768 h 277265"/>
                    <a:gd name="connsiteX50" fmla="*/ 55044 w 169713"/>
                    <a:gd name="connsiteY50" fmla="*/ 12278 h 277265"/>
                    <a:gd name="connsiteX51" fmla="*/ 53011 w 169713"/>
                    <a:gd name="connsiteY51" fmla="*/ 13159 h 277265"/>
                    <a:gd name="connsiteX52" fmla="*/ 43794 w 169713"/>
                    <a:gd name="connsiteY52" fmla="*/ 17158 h 277265"/>
                    <a:gd name="connsiteX53" fmla="*/ 43116 w 169713"/>
                    <a:gd name="connsiteY53" fmla="*/ 17497 h 277265"/>
                    <a:gd name="connsiteX54" fmla="*/ 42235 w 169713"/>
                    <a:gd name="connsiteY54" fmla="*/ 17903 h 277265"/>
                    <a:gd name="connsiteX55" fmla="*/ 21565 w 169713"/>
                    <a:gd name="connsiteY55" fmla="*/ 26917 h 277265"/>
                    <a:gd name="connsiteX56" fmla="*/ 14652 w 169713"/>
                    <a:gd name="connsiteY56" fmla="*/ 29899 h 277265"/>
                    <a:gd name="connsiteX57" fmla="*/ 11941 w 169713"/>
                    <a:gd name="connsiteY57" fmla="*/ 31051 h 277265"/>
                    <a:gd name="connsiteX58" fmla="*/ 10789 w 169713"/>
                    <a:gd name="connsiteY58" fmla="*/ 31593 h 277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69713" h="277265">
                      <a:moveTo>
                        <a:pt x="111024" y="277266"/>
                      </a:moveTo>
                      <a:cubicBezTo>
                        <a:pt x="109465" y="277266"/>
                        <a:pt x="107974" y="276520"/>
                        <a:pt x="106957" y="275232"/>
                      </a:cubicBezTo>
                      <a:cubicBezTo>
                        <a:pt x="52604" y="203259"/>
                        <a:pt x="15601" y="118205"/>
                        <a:pt x="81" y="29357"/>
                      </a:cubicBezTo>
                      <a:cubicBezTo>
                        <a:pt x="-325" y="27120"/>
                        <a:pt x="827" y="24951"/>
                        <a:pt x="2792" y="23935"/>
                      </a:cubicBezTo>
                      <a:cubicBezTo>
                        <a:pt x="3334" y="23664"/>
                        <a:pt x="3809" y="23460"/>
                        <a:pt x="4351" y="23257"/>
                      </a:cubicBezTo>
                      <a:cubicBezTo>
                        <a:pt x="4758" y="23122"/>
                        <a:pt x="5096" y="22986"/>
                        <a:pt x="5435" y="22783"/>
                      </a:cubicBezTo>
                      <a:lnTo>
                        <a:pt x="7739" y="21766"/>
                      </a:lnTo>
                      <a:cubicBezTo>
                        <a:pt x="8824" y="21292"/>
                        <a:pt x="9840" y="20817"/>
                        <a:pt x="10925" y="20411"/>
                      </a:cubicBezTo>
                      <a:lnTo>
                        <a:pt x="17431" y="17564"/>
                      </a:lnTo>
                      <a:cubicBezTo>
                        <a:pt x="24750" y="14379"/>
                        <a:pt x="31188" y="11600"/>
                        <a:pt x="38101" y="8551"/>
                      </a:cubicBezTo>
                      <a:lnTo>
                        <a:pt x="38914" y="8144"/>
                      </a:lnTo>
                      <a:cubicBezTo>
                        <a:pt x="38914" y="8144"/>
                        <a:pt x="39660" y="7805"/>
                        <a:pt x="39728" y="7805"/>
                      </a:cubicBezTo>
                      <a:cubicBezTo>
                        <a:pt x="42642" y="6585"/>
                        <a:pt x="45624" y="5230"/>
                        <a:pt x="48877" y="3807"/>
                      </a:cubicBezTo>
                      <a:lnTo>
                        <a:pt x="56671" y="418"/>
                      </a:lnTo>
                      <a:cubicBezTo>
                        <a:pt x="58094" y="-192"/>
                        <a:pt x="59720" y="-124"/>
                        <a:pt x="61076" y="554"/>
                      </a:cubicBezTo>
                      <a:cubicBezTo>
                        <a:pt x="62431" y="1299"/>
                        <a:pt x="63380" y="2587"/>
                        <a:pt x="63719" y="4078"/>
                      </a:cubicBezTo>
                      <a:cubicBezTo>
                        <a:pt x="80594" y="90554"/>
                        <a:pt x="116920" y="174185"/>
                        <a:pt x="168765" y="245887"/>
                      </a:cubicBezTo>
                      <a:cubicBezTo>
                        <a:pt x="169375" y="246768"/>
                        <a:pt x="169714" y="247785"/>
                        <a:pt x="169714" y="248869"/>
                      </a:cubicBezTo>
                      <a:lnTo>
                        <a:pt x="169714" y="249005"/>
                      </a:lnTo>
                      <a:cubicBezTo>
                        <a:pt x="169714" y="251106"/>
                        <a:pt x="168426" y="252935"/>
                        <a:pt x="166529" y="253749"/>
                      </a:cubicBezTo>
                      <a:cubicBezTo>
                        <a:pt x="165309" y="254223"/>
                        <a:pt x="164224" y="254697"/>
                        <a:pt x="163208" y="255104"/>
                      </a:cubicBezTo>
                      <a:lnTo>
                        <a:pt x="155482" y="258425"/>
                      </a:lnTo>
                      <a:cubicBezTo>
                        <a:pt x="154601" y="258967"/>
                        <a:pt x="153178" y="259577"/>
                        <a:pt x="151822" y="260051"/>
                      </a:cubicBezTo>
                      <a:cubicBezTo>
                        <a:pt x="150670" y="260594"/>
                        <a:pt x="148976" y="261407"/>
                        <a:pt x="147281" y="262017"/>
                      </a:cubicBezTo>
                      <a:lnTo>
                        <a:pt x="146807" y="262220"/>
                      </a:lnTo>
                      <a:cubicBezTo>
                        <a:pt x="146061" y="262559"/>
                        <a:pt x="145384" y="262830"/>
                        <a:pt x="144774" y="263033"/>
                      </a:cubicBezTo>
                      <a:lnTo>
                        <a:pt x="138878" y="265609"/>
                      </a:lnTo>
                      <a:cubicBezTo>
                        <a:pt x="137455" y="266219"/>
                        <a:pt x="136031" y="266829"/>
                        <a:pt x="134540" y="267574"/>
                      </a:cubicBezTo>
                      <a:cubicBezTo>
                        <a:pt x="134269" y="267710"/>
                        <a:pt x="134066" y="267845"/>
                        <a:pt x="133795" y="267981"/>
                      </a:cubicBezTo>
                      <a:lnTo>
                        <a:pt x="133795" y="267981"/>
                      </a:lnTo>
                      <a:cubicBezTo>
                        <a:pt x="133795" y="267981"/>
                        <a:pt x="120579" y="273674"/>
                        <a:pt x="120579" y="273674"/>
                      </a:cubicBezTo>
                      <a:lnTo>
                        <a:pt x="120579" y="273674"/>
                      </a:lnTo>
                      <a:cubicBezTo>
                        <a:pt x="120579" y="273674"/>
                        <a:pt x="120173" y="273809"/>
                        <a:pt x="120037" y="273877"/>
                      </a:cubicBezTo>
                      <a:lnTo>
                        <a:pt x="118275" y="274622"/>
                      </a:lnTo>
                      <a:cubicBezTo>
                        <a:pt x="116581" y="275300"/>
                        <a:pt x="114887" y="276045"/>
                        <a:pt x="113124" y="276791"/>
                      </a:cubicBezTo>
                      <a:cubicBezTo>
                        <a:pt x="112447" y="277062"/>
                        <a:pt x="111769" y="277266"/>
                        <a:pt x="111024" y="277266"/>
                      </a:cubicBezTo>
                      <a:close/>
                      <a:moveTo>
                        <a:pt x="10789" y="31457"/>
                      </a:moveTo>
                      <a:cubicBezTo>
                        <a:pt x="26173" y="116037"/>
                        <a:pt x="61347" y="196956"/>
                        <a:pt x="112718" y="265880"/>
                      </a:cubicBezTo>
                      <a:cubicBezTo>
                        <a:pt x="113260" y="265676"/>
                        <a:pt x="113870" y="265405"/>
                        <a:pt x="114412" y="265202"/>
                      </a:cubicBezTo>
                      <a:lnTo>
                        <a:pt x="116242" y="264457"/>
                      </a:lnTo>
                      <a:cubicBezTo>
                        <a:pt x="116242" y="264457"/>
                        <a:pt x="116513" y="264321"/>
                        <a:pt x="116716" y="264321"/>
                      </a:cubicBezTo>
                      <a:lnTo>
                        <a:pt x="129254" y="258899"/>
                      </a:lnTo>
                      <a:cubicBezTo>
                        <a:pt x="129254" y="258899"/>
                        <a:pt x="129593" y="258696"/>
                        <a:pt x="129796" y="258628"/>
                      </a:cubicBezTo>
                      <a:cubicBezTo>
                        <a:pt x="131491" y="257815"/>
                        <a:pt x="133185" y="257069"/>
                        <a:pt x="134879" y="256324"/>
                      </a:cubicBezTo>
                      <a:lnTo>
                        <a:pt x="141317" y="253545"/>
                      </a:lnTo>
                      <a:cubicBezTo>
                        <a:pt x="142063" y="253274"/>
                        <a:pt x="142402" y="253139"/>
                        <a:pt x="142741" y="252935"/>
                      </a:cubicBezTo>
                      <a:lnTo>
                        <a:pt x="143554" y="252597"/>
                      </a:lnTo>
                      <a:cubicBezTo>
                        <a:pt x="145180" y="251987"/>
                        <a:pt x="146671" y="251241"/>
                        <a:pt x="148162" y="250563"/>
                      </a:cubicBezTo>
                      <a:cubicBezTo>
                        <a:pt x="149518" y="250089"/>
                        <a:pt x="150263" y="249750"/>
                        <a:pt x="151077" y="249276"/>
                      </a:cubicBezTo>
                      <a:lnTo>
                        <a:pt x="156973" y="246768"/>
                      </a:lnTo>
                      <a:cubicBezTo>
                        <a:pt x="107432" y="176760"/>
                        <a:pt x="72258" y="95976"/>
                        <a:pt x="55044" y="12278"/>
                      </a:cubicBezTo>
                      <a:lnTo>
                        <a:pt x="53011" y="13159"/>
                      </a:lnTo>
                      <a:cubicBezTo>
                        <a:pt x="49758" y="14582"/>
                        <a:pt x="46708" y="15938"/>
                        <a:pt x="43794" y="17158"/>
                      </a:cubicBezTo>
                      <a:lnTo>
                        <a:pt x="43116" y="17497"/>
                      </a:lnTo>
                      <a:cubicBezTo>
                        <a:pt x="43116" y="17497"/>
                        <a:pt x="42371" y="17835"/>
                        <a:pt x="42235" y="17903"/>
                      </a:cubicBezTo>
                      <a:cubicBezTo>
                        <a:pt x="35323" y="20953"/>
                        <a:pt x="28884" y="23732"/>
                        <a:pt x="21565" y="26917"/>
                      </a:cubicBezTo>
                      <a:lnTo>
                        <a:pt x="14652" y="29899"/>
                      </a:lnTo>
                      <a:cubicBezTo>
                        <a:pt x="13703" y="30305"/>
                        <a:pt x="12822" y="30644"/>
                        <a:pt x="11941" y="31051"/>
                      </a:cubicBezTo>
                      <a:lnTo>
                        <a:pt x="10789" y="3159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/>
                <p:cNvSpPr/>
                <p:nvPr/>
              </p:nvSpPr>
              <p:spPr>
                <a:xfrm>
                  <a:off x="1912449" y="3055861"/>
                  <a:ext cx="17824" cy="13486"/>
                </a:xfrm>
                <a:custGeom>
                  <a:avLst/>
                  <a:gdLst>
                    <a:gd name="connsiteX0" fmla="*/ 5072 w 17824"/>
                    <a:gd name="connsiteY0" fmla="*/ 13419 h 13486"/>
                    <a:gd name="connsiteX1" fmla="*/ 396 w 17824"/>
                    <a:gd name="connsiteY1" fmla="*/ 10301 h 13486"/>
                    <a:gd name="connsiteX2" fmla="*/ 3107 w 17824"/>
                    <a:gd name="connsiteY2" fmla="*/ 3660 h 13486"/>
                    <a:gd name="connsiteX3" fmla="*/ 10765 w 17824"/>
                    <a:gd name="connsiteY3" fmla="*/ 407 h 13486"/>
                    <a:gd name="connsiteX4" fmla="*/ 17407 w 17824"/>
                    <a:gd name="connsiteY4" fmla="*/ 3050 h 13486"/>
                    <a:gd name="connsiteX5" fmla="*/ 14831 w 17824"/>
                    <a:gd name="connsiteY5" fmla="*/ 9759 h 13486"/>
                    <a:gd name="connsiteX6" fmla="*/ 6970 w 17824"/>
                    <a:gd name="connsiteY6" fmla="*/ 13148 h 13486"/>
                    <a:gd name="connsiteX7" fmla="*/ 5072 w 17824"/>
                    <a:gd name="connsiteY7" fmla="*/ 13487 h 13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824" h="13486">
                      <a:moveTo>
                        <a:pt x="5072" y="13419"/>
                      </a:moveTo>
                      <a:cubicBezTo>
                        <a:pt x="3107" y="13419"/>
                        <a:pt x="1209" y="12267"/>
                        <a:pt x="396" y="10301"/>
                      </a:cubicBezTo>
                      <a:cubicBezTo>
                        <a:pt x="-688" y="7726"/>
                        <a:pt x="532" y="4744"/>
                        <a:pt x="3107" y="3660"/>
                      </a:cubicBezTo>
                      <a:lnTo>
                        <a:pt x="10765" y="407"/>
                      </a:lnTo>
                      <a:cubicBezTo>
                        <a:pt x="13340" y="-678"/>
                        <a:pt x="16322" y="475"/>
                        <a:pt x="17407" y="3050"/>
                      </a:cubicBezTo>
                      <a:cubicBezTo>
                        <a:pt x="18491" y="5625"/>
                        <a:pt x="17407" y="8607"/>
                        <a:pt x="14831" y="9759"/>
                      </a:cubicBezTo>
                      <a:cubicBezTo>
                        <a:pt x="12121" y="10979"/>
                        <a:pt x="9477" y="12131"/>
                        <a:pt x="6970" y="13148"/>
                      </a:cubicBezTo>
                      <a:cubicBezTo>
                        <a:pt x="6360" y="13419"/>
                        <a:pt x="5682" y="13487"/>
                        <a:pt x="5072" y="1348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/>
                <p:cNvSpPr/>
                <p:nvPr/>
              </p:nvSpPr>
              <p:spPr>
                <a:xfrm>
                  <a:off x="1904422" y="3060594"/>
                  <a:ext cx="14902" cy="12210"/>
                </a:xfrm>
                <a:custGeom>
                  <a:avLst/>
                  <a:gdLst>
                    <a:gd name="connsiteX0" fmla="*/ 5102 w 14902"/>
                    <a:gd name="connsiteY0" fmla="*/ 12210 h 12210"/>
                    <a:gd name="connsiteX1" fmla="*/ 358 w 14902"/>
                    <a:gd name="connsiteY1" fmla="*/ 9025 h 12210"/>
                    <a:gd name="connsiteX2" fmla="*/ 3136 w 14902"/>
                    <a:gd name="connsiteY2" fmla="*/ 2451 h 12210"/>
                    <a:gd name="connsiteX3" fmla="*/ 7813 w 14902"/>
                    <a:gd name="connsiteY3" fmla="*/ 418 h 12210"/>
                    <a:gd name="connsiteX4" fmla="*/ 14454 w 14902"/>
                    <a:gd name="connsiteY4" fmla="*/ 2993 h 12210"/>
                    <a:gd name="connsiteX5" fmla="*/ 11947 w 14902"/>
                    <a:gd name="connsiteY5" fmla="*/ 9703 h 12210"/>
                    <a:gd name="connsiteX6" fmla="*/ 6932 w 14902"/>
                    <a:gd name="connsiteY6" fmla="*/ 11871 h 12210"/>
                    <a:gd name="connsiteX7" fmla="*/ 5102 w 14902"/>
                    <a:gd name="connsiteY7" fmla="*/ 12210 h 12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02" h="12210">
                      <a:moveTo>
                        <a:pt x="5102" y="12210"/>
                      </a:moveTo>
                      <a:cubicBezTo>
                        <a:pt x="3069" y="12210"/>
                        <a:pt x="1171" y="10990"/>
                        <a:pt x="358" y="9025"/>
                      </a:cubicBezTo>
                      <a:cubicBezTo>
                        <a:pt x="-659" y="6449"/>
                        <a:pt x="561" y="3535"/>
                        <a:pt x="3136" y="2451"/>
                      </a:cubicBezTo>
                      <a:lnTo>
                        <a:pt x="7813" y="418"/>
                      </a:lnTo>
                      <a:cubicBezTo>
                        <a:pt x="10388" y="-666"/>
                        <a:pt x="13302" y="418"/>
                        <a:pt x="14454" y="2993"/>
                      </a:cubicBezTo>
                      <a:cubicBezTo>
                        <a:pt x="15606" y="5501"/>
                        <a:pt x="14454" y="8483"/>
                        <a:pt x="11947" y="9703"/>
                      </a:cubicBezTo>
                      <a:cubicBezTo>
                        <a:pt x="10252" y="10448"/>
                        <a:pt x="8558" y="11261"/>
                        <a:pt x="6932" y="11871"/>
                      </a:cubicBezTo>
                      <a:cubicBezTo>
                        <a:pt x="6322" y="12075"/>
                        <a:pt x="5712" y="12210"/>
                        <a:pt x="5102" y="1221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/>
                <p:cNvSpPr/>
                <p:nvPr/>
              </p:nvSpPr>
              <p:spPr>
                <a:xfrm>
                  <a:off x="1896768" y="3063665"/>
                  <a:ext cx="15508" cy="12528"/>
                </a:xfrm>
                <a:custGeom>
                  <a:avLst/>
                  <a:gdLst>
                    <a:gd name="connsiteX0" fmla="*/ 5098 w 15508"/>
                    <a:gd name="connsiteY0" fmla="*/ 12528 h 12528"/>
                    <a:gd name="connsiteX1" fmla="*/ 422 w 15508"/>
                    <a:gd name="connsiteY1" fmla="*/ 9546 h 12528"/>
                    <a:gd name="connsiteX2" fmla="*/ 2794 w 15508"/>
                    <a:gd name="connsiteY2" fmla="*/ 2905 h 12528"/>
                    <a:gd name="connsiteX3" fmla="*/ 2929 w 15508"/>
                    <a:gd name="connsiteY3" fmla="*/ 2905 h 12528"/>
                    <a:gd name="connsiteX4" fmla="*/ 2929 w 15508"/>
                    <a:gd name="connsiteY4" fmla="*/ 2905 h 12528"/>
                    <a:gd name="connsiteX5" fmla="*/ 3946 w 15508"/>
                    <a:gd name="connsiteY5" fmla="*/ 2363 h 12528"/>
                    <a:gd name="connsiteX6" fmla="*/ 8419 w 15508"/>
                    <a:gd name="connsiteY6" fmla="*/ 397 h 12528"/>
                    <a:gd name="connsiteX7" fmla="*/ 15060 w 15508"/>
                    <a:gd name="connsiteY7" fmla="*/ 3040 h 12528"/>
                    <a:gd name="connsiteX8" fmla="*/ 12553 w 15508"/>
                    <a:gd name="connsiteY8" fmla="*/ 9682 h 12528"/>
                    <a:gd name="connsiteX9" fmla="*/ 11333 w 15508"/>
                    <a:gd name="connsiteY9" fmla="*/ 10224 h 12528"/>
                    <a:gd name="connsiteX10" fmla="*/ 6928 w 15508"/>
                    <a:gd name="connsiteY10" fmla="*/ 12190 h 12528"/>
                    <a:gd name="connsiteX11" fmla="*/ 5030 w 15508"/>
                    <a:gd name="connsiteY11" fmla="*/ 12528 h 12528"/>
                    <a:gd name="connsiteX12" fmla="*/ 2387 w 15508"/>
                    <a:gd name="connsiteY12" fmla="*/ 3311 h 12528"/>
                    <a:gd name="connsiteX13" fmla="*/ 2387 w 15508"/>
                    <a:gd name="connsiteY13" fmla="*/ 3311 h 12528"/>
                    <a:gd name="connsiteX14" fmla="*/ 2387 w 15508"/>
                    <a:gd name="connsiteY14" fmla="*/ 3311 h 12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508" h="12528">
                      <a:moveTo>
                        <a:pt x="5098" y="12528"/>
                      </a:moveTo>
                      <a:cubicBezTo>
                        <a:pt x="3132" y="12528"/>
                        <a:pt x="1303" y="11376"/>
                        <a:pt x="422" y="9546"/>
                      </a:cubicBezTo>
                      <a:cubicBezTo>
                        <a:pt x="-663" y="7039"/>
                        <a:pt x="422" y="4125"/>
                        <a:pt x="2794" y="2905"/>
                      </a:cubicBezTo>
                      <a:cubicBezTo>
                        <a:pt x="2861" y="2905"/>
                        <a:pt x="2929" y="2905"/>
                        <a:pt x="2929" y="2905"/>
                      </a:cubicBezTo>
                      <a:lnTo>
                        <a:pt x="2929" y="2905"/>
                      </a:lnTo>
                      <a:cubicBezTo>
                        <a:pt x="2929" y="2905"/>
                        <a:pt x="3607" y="2498"/>
                        <a:pt x="3946" y="2363"/>
                      </a:cubicBezTo>
                      <a:lnTo>
                        <a:pt x="8419" y="397"/>
                      </a:lnTo>
                      <a:cubicBezTo>
                        <a:pt x="10994" y="-687"/>
                        <a:pt x="13908" y="533"/>
                        <a:pt x="15060" y="3040"/>
                      </a:cubicBezTo>
                      <a:cubicBezTo>
                        <a:pt x="16212" y="5548"/>
                        <a:pt x="15060" y="8530"/>
                        <a:pt x="12553" y="9682"/>
                      </a:cubicBezTo>
                      <a:lnTo>
                        <a:pt x="11333" y="10224"/>
                      </a:lnTo>
                      <a:cubicBezTo>
                        <a:pt x="9842" y="10902"/>
                        <a:pt x="8419" y="11579"/>
                        <a:pt x="6928" y="12190"/>
                      </a:cubicBezTo>
                      <a:cubicBezTo>
                        <a:pt x="6318" y="12460"/>
                        <a:pt x="5640" y="12528"/>
                        <a:pt x="5030" y="12528"/>
                      </a:cubicBezTo>
                      <a:close/>
                      <a:moveTo>
                        <a:pt x="2387" y="3311"/>
                      </a:moveTo>
                      <a:cubicBezTo>
                        <a:pt x="2387" y="3311"/>
                        <a:pt x="2387" y="3311"/>
                        <a:pt x="2387" y="3311"/>
                      </a:cubicBezTo>
                      <a:cubicBezTo>
                        <a:pt x="2387" y="3311"/>
                        <a:pt x="2387" y="3311"/>
                        <a:pt x="2387" y="331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/>
                <p:cNvSpPr/>
                <p:nvPr/>
              </p:nvSpPr>
              <p:spPr>
                <a:xfrm>
                  <a:off x="1890873" y="3065508"/>
                  <a:ext cx="16870" cy="13260"/>
                </a:xfrm>
                <a:custGeom>
                  <a:avLst/>
                  <a:gdLst>
                    <a:gd name="connsiteX0" fmla="*/ 5097 w 16870"/>
                    <a:gd name="connsiteY0" fmla="*/ 13261 h 13260"/>
                    <a:gd name="connsiteX1" fmla="*/ 420 w 16870"/>
                    <a:gd name="connsiteY1" fmla="*/ 10211 h 13260"/>
                    <a:gd name="connsiteX2" fmla="*/ 2860 w 16870"/>
                    <a:gd name="connsiteY2" fmla="*/ 3570 h 13260"/>
                    <a:gd name="connsiteX3" fmla="*/ 7943 w 16870"/>
                    <a:gd name="connsiteY3" fmla="*/ 1265 h 13260"/>
                    <a:gd name="connsiteX4" fmla="*/ 9773 w 16870"/>
                    <a:gd name="connsiteY4" fmla="*/ 452 h 13260"/>
                    <a:gd name="connsiteX5" fmla="*/ 16008 w 16870"/>
                    <a:gd name="connsiteY5" fmla="*/ 2214 h 13260"/>
                    <a:gd name="connsiteX6" fmla="*/ 15398 w 16870"/>
                    <a:gd name="connsiteY6" fmla="*/ 8720 h 13260"/>
                    <a:gd name="connsiteX7" fmla="*/ 13229 w 16870"/>
                    <a:gd name="connsiteY7" fmla="*/ 10143 h 13260"/>
                    <a:gd name="connsiteX8" fmla="*/ 12416 w 16870"/>
                    <a:gd name="connsiteY8" fmla="*/ 10482 h 13260"/>
                    <a:gd name="connsiteX9" fmla="*/ 6926 w 16870"/>
                    <a:gd name="connsiteY9" fmla="*/ 12786 h 13260"/>
                    <a:gd name="connsiteX10" fmla="*/ 5029 w 16870"/>
                    <a:gd name="connsiteY10" fmla="*/ 13193 h 13260"/>
                    <a:gd name="connsiteX11" fmla="*/ 9163 w 16870"/>
                    <a:gd name="connsiteY11" fmla="*/ 2417 h 13260"/>
                    <a:gd name="connsiteX12" fmla="*/ 10315 w 16870"/>
                    <a:gd name="connsiteY12" fmla="*/ 3570 h 13260"/>
                    <a:gd name="connsiteX13" fmla="*/ 9095 w 16870"/>
                    <a:gd name="connsiteY13" fmla="*/ 926 h 13260"/>
                    <a:gd name="connsiteX14" fmla="*/ 8485 w 16870"/>
                    <a:gd name="connsiteY14" fmla="*/ 1401 h 13260"/>
                    <a:gd name="connsiteX15" fmla="*/ 9163 w 16870"/>
                    <a:gd name="connsiteY15" fmla="*/ 2417 h 13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6870" h="13260">
                      <a:moveTo>
                        <a:pt x="5097" y="13261"/>
                      </a:moveTo>
                      <a:cubicBezTo>
                        <a:pt x="3131" y="13261"/>
                        <a:pt x="1301" y="12109"/>
                        <a:pt x="420" y="10211"/>
                      </a:cubicBezTo>
                      <a:cubicBezTo>
                        <a:pt x="-664" y="7704"/>
                        <a:pt x="420" y="4722"/>
                        <a:pt x="2860" y="3570"/>
                      </a:cubicBezTo>
                      <a:cubicBezTo>
                        <a:pt x="4554" y="2756"/>
                        <a:pt x="6249" y="2011"/>
                        <a:pt x="7943" y="1265"/>
                      </a:cubicBezTo>
                      <a:lnTo>
                        <a:pt x="9773" y="452"/>
                      </a:lnTo>
                      <a:cubicBezTo>
                        <a:pt x="12009" y="-565"/>
                        <a:pt x="14652" y="181"/>
                        <a:pt x="16008" y="2214"/>
                      </a:cubicBezTo>
                      <a:cubicBezTo>
                        <a:pt x="17363" y="4247"/>
                        <a:pt x="17092" y="6958"/>
                        <a:pt x="15398" y="8720"/>
                      </a:cubicBezTo>
                      <a:cubicBezTo>
                        <a:pt x="14585" y="9533"/>
                        <a:pt x="13636" y="9940"/>
                        <a:pt x="13229" y="10143"/>
                      </a:cubicBezTo>
                      <a:lnTo>
                        <a:pt x="12416" y="10482"/>
                      </a:lnTo>
                      <a:cubicBezTo>
                        <a:pt x="10654" y="11228"/>
                        <a:pt x="8824" y="12041"/>
                        <a:pt x="6926" y="12786"/>
                      </a:cubicBezTo>
                      <a:cubicBezTo>
                        <a:pt x="6316" y="13058"/>
                        <a:pt x="5639" y="13193"/>
                        <a:pt x="5029" y="13193"/>
                      </a:cubicBezTo>
                      <a:close/>
                      <a:moveTo>
                        <a:pt x="9163" y="2417"/>
                      </a:moveTo>
                      <a:lnTo>
                        <a:pt x="10315" y="3570"/>
                      </a:lnTo>
                      <a:lnTo>
                        <a:pt x="9095" y="926"/>
                      </a:lnTo>
                      <a:cubicBezTo>
                        <a:pt x="9095" y="926"/>
                        <a:pt x="8824" y="1062"/>
                        <a:pt x="8485" y="1401"/>
                      </a:cubicBezTo>
                      <a:lnTo>
                        <a:pt x="9163" y="241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/>
                <p:cNvSpPr/>
                <p:nvPr/>
              </p:nvSpPr>
              <p:spPr>
                <a:xfrm>
                  <a:off x="1877536" y="3068670"/>
                  <a:ext cx="23324" cy="15926"/>
                </a:xfrm>
                <a:custGeom>
                  <a:avLst/>
                  <a:gdLst>
                    <a:gd name="connsiteX0" fmla="*/ 5083 w 23324"/>
                    <a:gd name="connsiteY0" fmla="*/ 15859 h 15926"/>
                    <a:gd name="connsiteX1" fmla="*/ 407 w 23324"/>
                    <a:gd name="connsiteY1" fmla="*/ 12741 h 15926"/>
                    <a:gd name="connsiteX2" fmla="*/ 3050 w 23324"/>
                    <a:gd name="connsiteY2" fmla="*/ 6100 h 15926"/>
                    <a:gd name="connsiteX3" fmla="*/ 16265 w 23324"/>
                    <a:gd name="connsiteY3" fmla="*/ 407 h 15926"/>
                    <a:gd name="connsiteX4" fmla="*/ 22907 w 23324"/>
                    <a:gd name="connsiteY4" fmla="*/ 3050 h 15926"/>
                    <a:gd name="connsiteX5" fmla="*/ 20332 w 23324"/>
                    <a:gd name="connsiteY5" fmla="*/ 9759 h 15926"/>
                    <a:gd name="connsiteX6" fmla="*/ 7048 w 23324"/>
                    <a:gd name="connsiteY6" fmla="*/ 15520 h 15926"/>
                    <a:gd name="connsiteX7" fmla="*/ 5083 w 23324"/>
                    <a:gd name="connsiteY7" fmla="*/ 15926 h 15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24" h="15926">
                      <a:moveTo>
                        <a:pt x="5083" y="15859"/>
                      </a:moveTo>
                      <a:cubicBezTo>
                        <a:pt x="3118" y="15859"/>
                        <a:pt x="1220" y="14706"/>
                        <a:pt x="407" y="12741"/>
                      </a:cubicBezTo>
                      <a:cubicBezTo>
                        <a:pt x="-678" y="10166"/>
                        <a:pt x="475" y="7184"/>
                        <a:pt x="3050" y="6100"/>
                      </a:cubicBezTo>
                      <a:lnTo>
                        <a:pt x="16265" y="407"/>
                      </a:lnTo>
                      <a:cubicBezTo>
                        <a:pt x="18841" y="-678"/>
                        <a:pt x="21823" y="474"/>
                        <a:pt x="22907" y="3050"/>
                      </a:cubicBezTo>
                      <a:cubicBezTo>
                        <a:pt x="23991" y="5625"/>
                        <a:pt x="22907" y="8607"/>
                        <a:pt x="20332" y="9759"/>
                      </a:cubicBezTo>
                      <a:cubicBezTo>
                        <a:pt x="16198" y="11589"/>
                        <a:pt x="11928" y="13419"/>
                        <a:pt x="7048" y="15520"/>
                      </a:cubicBezTo>
                      <a:cubicBezTo>
                        <a:pt x="6371" y="15791"/>
                        <a:pt x="5761" y="15926"/>
                        <a:pt x="5083" y="1592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/>
                <p:cNvSpPr/>
                <p:nvPr/>
              </p:nvSpPr>
              <p:spPr>
                <a:xfrm>
                  <a:off x="1870013" y="3074566"/>
                  <a:ext cx="17324" cy="13283"/>
                </a:xfrm>
                <a:custGeom>
                  <a:avLst/>
                  <a:gdLst>
                    <a:gd name="connsiteX0" fmla="*/ 5083 w 17324"/>
                    <a:gd name="connsiteY0" fmla="*/ 13283 h 13283"/>
                    <a:gd name="connsiteX1" fmla="*/ 2304 w 17324"/>
                    <a:gd name="connsiteY1" fmla="*/ 12470 h 13283"/>
                    <a:gd name="connsiteX2" fmla="*/ 0 w 17324"/>
                    <a:gd name="connsiteY2" fmla="*/ 8200 h 13283"/>
                    <a:gd name="connsiteX3" fmla="*/ 2982 w 17324"/>
                    <a:gd name="connsiteY3" fmla="*/ 3456 h 13283"/>
                    <a:gd name="connsiteX4" fmla="*/ 8404 w 17324"/>
                    <a:gd name="connsiteY4" fmla="*/ 1152 h 13283"/>
                    <a:gd name="connsiteX5" fmla="*/ 10233 w 17324"/>
                    <a:gd name="connsiteY5" fmla="*/ 407 h 13283"/>
                    <a:gd name="connsiteX6" fmla="*/ 16875 w 17324"/>
                    <a:gd name="connsiteY6" fmla="*/ 3050 h 13283"/>
                    <a:gd name="connsiteX7" fmla="*/ 14435 w 17324"/>
                    <a:gd name="connsiteY7" fmla="*/ 9691 h 13283"/>
                    <a:gd name="connsiteX8" fmla="*/ 8268 w 17324"/>
                    <a:gd name="connsiteY8" fmla="*/ 12402 h 13283"/>
                    <a:gd name="connsiteX9" fmla="*/ 7116 w 17324"/>
                    <a:gd name="connsiteY9" fmla="*/ 12877 h 13283"/>
                    <a:gd name="connsiteX10" fmla="*/ 5083 w 17324"/>
                    <a:gd name="connsiteY10" fmla="*/ 13283 h 13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324" h="13283">
                      <a:moveTo>
                        <a:pt x="5083" y="13283"/>
                      </a:moveTo>
                      <a:cubicBezTo>
                        <a:pt x="4134" y="13283"/>
                        <a:pt x="3118" y="13012"/>
                        <a:pt x="2304" y="12470"/>
                      </a:cubicBezTo>
                      <a:cubicBezTo>
                        <a:pt x="881" y="11521"/>
                        <a:pt x="0" y="9963"/>
                        <a:pt x="0" y="8200"/>
                      </a:cubicBezTo>
                      <a:cubicBezTo>
                        <a:pt x="0" y="6235"/>
                        <a:pt x="1152" y="4270"/>
                        <a:pt x="2982" y="3456"/>
                      </a:cubicBezTo>
                      <a:cubicBezTo>
                        <a:pt x="4812" y="2643"/>
                        <a:pt x="6642" y="1898"/>
                        <a:pt x="8404" y="1152"/>
                      </a:cubicBezTo>
                      <a:lnTo>
                        <a:pt x="10233" y="407"/>
                      </a:lnTo>
                      <a:cubicBezTo>
                        <a:pt x="12741" y="-678"/>
                        <a:pt x="15723" y="474"/>
                        <a:pt x="16875" y="3050"/>
                      </a:cubicBezTo>
                      <a:cubicBezTo>
                        <a:pt x="18027" y="5557"/>
                        <a:pt x="16875" y="8539"/>
                        <a:pt x="14435" y="9691"/>
                      </a:cubicBezTo>
                      <a:cubicBezTo>
                        <a:pt x="12402" y="10640"/>
                        <a:pt x="10437" y="11521"/>
                        <a:pt x="8268" y="12402"/>
                      </a:cubicBezTo>
                      <a:lnTo>
                        <a:pt x="7116" y="12877"/>
                      </a:lnTo>
                      <a:cubicBezTo>
                        <a:pt x="6506" y="13148"/>
                        <a:pt x="5761" y="13283"/>
                        <a:pt x="5083" y="13283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/>
                <p:cNvSpPr/>
                <p:nvPr/>
              </p:nvSpPr>
              <p:spPr>
                <a:xfrm>
                  <a:off x="1726552" y="2833771"/>
                  <a:ext cx="153558" cy="270343"/>
                </a:xfrm>
                <a:custGeom>
                  <a:avLst/>
                  <a:gdLst>
                    <a:gd name="connsiteX0" fmla="*/ 110998 w 153558"/>
                    <a:gd name="connsiteY0" fmla="*/ 270344 h 270343"/>
                    <a:gd name="connsiteX1" fmla="*/ 107000 w 153558"/>
                    <a:gd name="connsiteY1" fmla="*/ 268378 h 270343"/>
                    <a:gd name="connsiteX2" fmla="*/ 56 w 153558"/>
                    <a:gd name="connsiteY2" fmla="*/ 22232 h 270343"/>
                    <a:gd name="connsiteX3" fmla="*/ 3106 w 153558"/>
                    <a:gd name="connsiteY3" fmla="*/ 16742 h 270343"/>
                    <a:gd name="connsiteX4" fmla="*/ 19371 w 153558"/>
                    <a:gd name="connsiteY4" fmla="*/ 9694 h 270343"/>
                    <a:gd name="connsiteX5" fmla="*/ 27639 w 153558"/>
                    <a:gd name="connsiteY5" fmla="*/ 6034 h 270343"/>
                    <a:gd name="connsiteX6" fmla="*/ 38144 w 153558"/>
                    <a:gd name="connsiteY6" fmla="*/ 1426 h 270343"/>
                    <a:gd name="connsiteX7" fmla="*/ 41193 w 153558"/>
                    <a:gd name="connsiteY7" fmla="*/ 206 h 270343"/>
                    <a:gd name="connsiteX8" fmla="*/ 45260 w 153558"/>
                    <a:gd name="connsiteY8" fmla="*/ 748 h 270343"/>
                    <a:gd name="connsiteX9" fmla="*/ 47564 w 153558"/>
                    <a:gd name="connsiteY9" fmla="*/ 4204 h 270343"/>
                    <a:gd name="connsiteX10" fmla="*/ 152542 w 153558"/>
                    <a:gd name="connsiteY10" fmla="*/ 245675 h 270343"/>
                    <a:gd name="connsiteX11" fmla="*/ 153559 w 153558"/>
                    <a:gd name="connsiteY11" fmla="*/ 248725 h 270343"/>
                    <a:gd name="connsiteX12" fmla="*/ 153559 w 153558"/>
                    <a:gd name="connsiteY12" fmla="*/ 248860 h 270343"/>
                    <a:gd name="connsiteX13" fmla="*/ 150441 w 153558"/>
                    <a:gd name="connsiteY13" fmla="*/ 253536 h 270343"/>
                    <a:gd name="connsiteX14" fmla="*/ 149831 w 153558"/>
                    <a:gd name="connsiteY14" fmla="*/ 253740 h 270343"/>
                    <a:gd name="connsiteX15" fmla="*/ 127873 w 153558"/>
                    <a:gd name="connsiteY15" fmla="*/ 263296 h 270343"/>
                    <a:gd name="connsiteX16" fmla="*/ 113031 w 153558"/>
                    <a:gd name="connsiteY16" fmla="*/ 269734 h 270343"/>
                    <a:gd name="connsiteX17" fmla="*/ 110998 w 153558"/>
                    <a:gd name="connsiteY17" fmla="*/ 270141 h 270343"/>
                    <a:gd name="connsiteX18" fmla="*/ 10696 w 153558"/>
                    <a:gd name="connsiteY18" fmla="*/ 24536 h 270343"/>
                    <a:gd name="connsiteX19" fmla="*/ 112557 w 153558"/>
                    <a:gd name="connsiteY19" fmla="*/ 259026 h 270343"/>
                    <a:gd name="connsiteX20" fmla="*/ 123739 w 153558"/>
                    <a:gd name="connsiteY20" fmla="*/ 254146 h 270343"/>
                    <a:gd name="connsiteX21" fmla="*/ 140547 w 153558"/>
                    <a:gd name="connsiteY21" fmla="*/ 246827 h 270343"/>
                    <a:gd name="connsiteX22" fmla="*/ 38618 w 153558"/>
                    <a:gd name="connsiteY22" fmla="*/ 12337 h 270343"/>
                    <a:gd name="connsiteX23" fmla="*/ 31638 w 153558"/>
                    <a:gd name="connsiteY23" fmla="*/ 15387 h 270343"/>
                    <a:gd name="connsiteX24" fmla="*/ 23302 w 153558"/>
                    <a:gd name="connsiteY24" fmla="*/ 19046 h 270343"/>
                    <a:gd name="connsiteX25" fmla="*/ 10628 w 153558"/>
                    <a:gd name="connsiteY25" fmla="*/ 24536 h 270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53558" h="270343">
                      <a:moveTo>
                        <a:pt x="110998" y="270344"/>
                      </a:moveTo>
                      <a:cubicBezTo>
                        <a:pt x="109440" y="270344"/>
                        <a:pt x="107949" y="269666"/>
                        <a:pt x="107000" y="268378"/>
                      </a:cubicBezTo>
                      <a:cubicBezTo>
                        <a:pt x="51359" y="196608"/>
                        <a:pt x="14356" y="111487"/>
                        <a:pt x="56" y="22232"/>
                      </a:cubicBezTo>
                      <a:cubicBezTo>
                        <a:pt x="-283" y="19927"/>
                        <a:pt x="937" y="17691"/>
                        <a:pt x="3106" y="16742"/>
                      </a:cubicBezTo>
                      <a:cubicBezTo>
                        <a:pt x="8866" y="14302"/>
                        <a:pt x="14220" y="11930"/>
                        <a:pt x="19371" y="9694"/>
                      </a:cubicBezTo>
                      <a:lnTo>
                        <a:pt x="27639" y="6034"/>
                      </a:lnTo>
                      <a:cubicBezTo>
                        <a:pt x="31231" y="4476"/>
                        <a:pt x="34687" y="2917"/>
                        <a:pt x="38144" y="1426"/>
                      </a:cubicBezTo>
                      <a:cubicBezTo>
                        <a:pt x="39499" y="816"/>
                        <a:pt x="40312" y="477"/>
                        <a:pt x="41193" y="206"/>
                      </a:cubicBezTo>
                      <a:cubicBezTo>
                        <a:pt x="42617" y="-201"/>
                        <a:pt x="44040" y="3"/>
                        <a:pt x="45260" y="748"/>
                      </a:cubicBezTo>
                      <a:cubicBezTo>
                        <a:pt x="46480" y="1494"/>
                        <a:pt x="47293" y="2781"/>
                        <a:pt x="47564" y="4204"/>
                      </a:cubicBezTo>
                      <a:cubicBezTo>
                        <a:pt x="62813" y="91494"/>
                        <a:pt x="99138" y="174989"/>
                        <a:pt x="152542" y="245675"/>
                      </a:cubicBezTo>
                      <a:cubicBezTo>
                        <a:pt x="153220" y="246556"/>
                        <a:pt x="153559" y="247640"/>
                        <a:pt x="153559" y="248725"/>
                      </a:cubicBezTo>
                      <a:lnTo>
                        <a:pt x="153559" y="248860"/>
                      </a:lnTo>
                      <a:cubicBezTo>
                        <a:pt x="153559" y="250893"/>
                        <a:pt x="152339" y="252723"/>
                        <a:pt x="150441" y="253536"/>
                      </a:cubicBezTo>
                      <a:cubicBezTo>
                        <a:pt x="150238" y="253604"/>
                        <a:pt x="150035" y="253672"/>
                        <a:pt x="149831" y="253740"/>
                      </a:cubicBezTo>
                      <a:cubicBezTo>
                        <a:pt x="142919" y="256722"/>
                        <a:pt x="135667" y="259907"/>
                        <a:pt x="127873" y="263296"/>
                      </a:cubicBezTo>
                      <a:lnTo>
                        <a:pt x="113031" y="269734"/>
                      </a:lnTo>
                      <a:cubicBezTo>
                        <a:pt x="112354" y="270005"/>
                        <a:pt x="111676" y="270141"/>
                        <a:pt x="110998" y="270141"/>
                      </a:cubicBezTo>
                      <a:close/>
                      <a:moveTo>
                        <a:pt x="10696" y="24536"/>
                      </a:moveTo>
                      <a:cubicBezTo>
                        <a:pt x="24928" y="109386"/>
                        <a:pt x="60102" y="190305"/>
                        <a:pt x="112557" y="259026"/>
                      </a:cubicBezTo>
                      <a:lnTo>
                        <a:pt x="123739" y="254146"/>
                      </a:lnTo>
                      <a:cubicBezTo>
                        <a:pt x="129636" y="251571"/>
                        <a:pt x="135193" y="249131"/>
                        <a:pt x="140547" y="246827"/>
                      </a:cubicBezTo>
                      <a:cubicBezTo>
                        <a:pt x="89515" y="177632"/>
                        <a:pt x="54409" y="96848"/>
                        <a:pt x="38618" y="12337"/>
                      </a:cubicBezTo>
                      <a:cubicBezTo>
                        <a:pt x="36314" y="13354"/>
                        <a:pt x="34010" y="14370"/>
                        <a:pt x="31638" y="15387"/>
                      </a:cubicBezTo>
                      <a:lnTo>
                        <a:pt x="23302" y="19046"/>
                      </a:lnTo>
                      <a:cubicBezTo>
                        <a:pt x="19235" y="20809"/>
                        <a:pt x="15034" y="22638"/>
                        <a:pt x="10628" y="2453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/>
                <p:cNvSpPr/>
                <p:nvPr/>
              </p:nvSpPr>
              <p:spPr>
                <a:xfrm>
                  <a:off x="1830598" y="2793297"/>
                  <a:ext cx="36365" cy="21703"/>
                </a:xfrm>
                <a:custGeom>
                  <a:avLst/>
                  <a:gdLst>
                    <a:gd name="connsiteX0" fmla="*/ 5123 w 36365"/>
                    <a:gd name="connsiteY0" fmla="*/ 21704 h 21703"/>
                    <a:gd name="connsiteX1" fmla="*/ 447 w 36365"/>
                    <a:gd name="connsiteY1" fmla="*/ 18654 h 21703"/>
                    <a:gd name="connsiteX2" fmla="*/ 3022 w 36365"/>
                    <a:gd name="connsiteY2" fmla="*/ 11945 h 21703"/>
                    <a:gd name="connsiteX3" fmla="*/ 10816 w 36365"/>
                    <a:gd name="connsiteY3" fmla="*/ 8488 h 21703"/>
                    <a:gd name="connsiteX4" fmla="*/ 12714 w 36365"/>
                    <a:gd name="connsiteY4" fmla="*/ 7675 h 21703"/>
                    <a:gd name="connsiteX5" fmla="*/ 29250 w 36365"/>
                    <a:gd name="connsiteY5" fmla="*/ 424 h 21703"/>
                    <a:gd name="connsiteX6" fmla="*/ 34062 w 36365"/>
                    <a:gd name="connsiteY6" fmla="*/ 830 h 21703"/>
                    <a:gd name="connsiteX7" fmla="*/ 36366 w 36365"/>
                    <a:gd name="connsiteY7" fmla="*/ 5100 h 21703"/>
                    <a:gd name="connsiteX8" fmla="*/ 36366 w 36365"/>
                    <a:gd name="connsiteY8" fmla="*/ 5235 h 21703"/>
                    <a:gd name="connsiteX9" fmla="*/ 33316 w 36365"/>
                    <a:gd name="connsiteY9" fmla="*/ 9912 h 21703"/>
                    <a:gd name="connsiteX10" fmla="*/ 14950 w 36365"/>
                    <a:gd name="connsiteY10" fmla="*/ 17841 h 21703"/>
                    <a:gd name="connsiteX11" fmla="*/ 7156 w 36365"/>
                    <a:gd name="connsiteY11" fmla="*/ 21297 h 21703"/>
                    <a:gd name="connsiteX12" fmla="*/ 5123 w 36365"/>
                    <a:gd name="connsiteY12" fmla="*/ 21704 h 21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6365" h="21703">
                      <a:moveTo>
                        <a:pt x="5123" y="21704"/>
                      </a:moveTo>
                      <a:cubicBezTo>
                        <a:pt x="3158" y="21704"/>
                        <a:pt x="1328" y="20552"/>
                        <a:pt x="447" y="18654"/>
                      </a:cubicBezTo>
                      <a:cubicBezTo>
                        <a:pt x="-705" y="16079"/>
                        <a:pt x="447" y="13097"/>
                        <a:pt x="3022" y="11945"/>
                      </a:cubicBezTo>
                      <a:cubicBezTo>
                        <a:pt x="5598" y="10793"/>
                        <a:pt x="8241" y="9640"/>
                        <a:pt x="10816" y="8488"/>
                      </a:cubicBezTo>
                      <a:lnTo>
                        <a:pt x="12714" y="7675"/>
                      </a:lnTo>
                      <a:cubicBezTo>
                        <a:pt x="17932" y="5371"/>
                        <a:pt x="23421" y="2931"/>
                        <a:pt x="29250" y="424"/>
                      </a:cubicBezTo>
                      <a:cubicBezTo>
                        <a:pt x="30809" y="-254"/>
                        <a:pt x="32638" y="-119"/>
                        <a:pt x="34062" y="830"/>
                      </a:cubicBezTo>
                      <a:cubicBezTo>
                        <a:pt x="35485" y="1779"/>
                        <a:pt x="36366" y="3405"/>
                        <a:pt x="36366" y="5100"/>
                      </a:cubicBezTo>
                      <a:lnTo>
                        <a:pt x="36366" y="5235"/>
                      </a:lnTo>
                      <a:cubicBezTo>
                        <a:pt x="36366" y="7269"/>
                        <a:pt x="35146" y="9098"/>
                        <a:pt x="33316" y="9912"/>
                      </a:cubicBezTo>
                      <a:cubicBezTo>
                        <a:pt x="27217" y="12555"/>
                        <a:pt x="21050" y="15198"/>
                        <a:pt x="14950" y="17841"/>
                      </a:cubicBezTo>
                      <a:lnTo>
                        <a:pt x="7156" y="21297"/>
                      </a:lnTo>
                      <a:cubicBezTo>
                        <a:pt x="6479" y="21568"/>
                        <a:pt x="5801" y="21704"/>
                        <a:pt x="5123" y="2170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/>
                <p:cNvSpPr/>
                <p:nvPr/>
              </p:nvSpPr>
              <p:spPr>
                <a:xfrm>
                  <a:off x="1607476" y="2850169"/>
                  <a:ext cx="235123" cy="286069"/>
                </a:xfrm>
                <a:custGeom>
                  <a:avLst/>
                  <a:gdLst>
                    <a:gd name="connsiteX0" fmla="*/ 133906 w 235123"/>
                    <a:gd name="connsiteY0" fmla="*/ 286002 h 286069"/>
                    <a:gd name="connsiteX1" fmla="*/ 33604 w 235123"/>
                    <a:gd name="connsiteY1" fmla="*/ 227853 h 286069"/>
                    <a:gd name="connsiteX2" fmla="*/ 5479 w 235123"/>
                    <a:gd name="connsiteY2" fmla="*/ 163132 h 286069"/>
                    <a:gd name="connsiteX3" fmla="*/ 68439 w 235123"/>
                    <a:gd name="connsiteY3" fmla="*/ 23725 h 286069"/>
                    <a:gd name="connsiteX4" fmla="*/ 93243 w 235123"/>
                    <a:gd name="connsiteY4" fmla="*/ 12949 h 286069"/>
                    <a:gd name="connsiteX5" fmla="*/ 122114 w 235123"/>
                    <a:gd name="connsiteY5" fmla="*/ 412 h 286069"/>
                    <a:gd name="connsiteX6" fmla="*/ 126587 w 235123"/>
                    <a:gd name="connsiteY6" fmla="*/ 615 h 286069"/>
                    <a:gd name="connsiteX7" fmla="*/ 129162 w 235123"/>
                    <a:gd name="connsiteY7" fmla="*/ 4275 h 286069"/>
                    <a:gd name="connsiteX8" fmla="*/ 234073 w 235123"/>
                    <a:gd name="connsiteY8" fmla="*/ 245745 h 286069"/>
                    <a:gd name="connsiteX9" fmla="*/ 234954 w 235123"/>
                    <a:gd name="connsiteY9" fmla="*/ 250150 h 286069"/>
                    <a:gd name="connsiteX10" fmla="*/ 232040 w 235123"/>
                    <a:gd name="connsiteY10" fmla="*/ 253539 h 286069"/>
                    <a:gd name="connsiteX11" fmla="*/ 203914 w 235123"/>
                    <a:gd name="connsiteY11" fmla="*/ 265738 h 286069"/>
                    <a:gd name="connsiteX12" fmla="*/ 178365 w 235123"/>
                    <a:gd name="connsiteY12" fmla="*/ 276852 h 286069"/>
                    <a:gd name="connsiteX13" fmla="*/ 133838 w 235123"/>
                    <a:gd name="connsiteY13" fmla="*/ 286069 h 286069"/>
                    <a:gd name="connsiteX14" fmla="*/ 120149 w 235123"/>
                    <a:gd name="connsiteY14" fmla="*/ 12272 h 286069"/>
                    <a:gd name="connsiteX15" fmla="*/ 97310 w 235123"/>
                    <a:gd name="connsiteY15" fmla="*/ 22234 h 286069"/>
                    <a:gd name="connsiteX16" fmla="*/ 72505 w 235123"/>
                    <a:gd name="connsiteY16" fmla="*/ 33010 h 286069"/>
                    <a:gd name="connsiteX17" fmla="*/ 15103 w 235123"/>
                    <a:gd name="connsiteY17" fmla="*/ 159878 h 286069"/>
                    <a:gd name="connsiteX18" fmla="*/ 42550 w 235123"/>
                    <a:gd name="connsiteY18" fmla="*/ 223042 h 286069"/>
                    <a:gd name="connsiteX19" fmla="*/ 174366 w 235123"/>
                    <a:gd name="connsiteY19" fmla="*/ 267500 h 286069"/>
                    <a:gd name="connsiteX20" fmla="*/ 199916 w 235123"/>
                    <a:gd name="connsiteY20" fmla="*/ 256385 h 286069"/>
                    <a:gd name="connsiteX21" fmla="*/ 222077 w 235123"/>
                    <a:gd name="connsiteY21" fmla="*/ 246762 h 286069"/>
                    <a:gd name="connsiteX22" fmla="*/ 120149 w 235123"/>
                    <a:gd name="connsiteY22" fmla="*/ 12272 h 286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5123" h="286069">
                      <a:moveTo>
                        <a:pt x="133906" y="286002"/>
                      </a:moveTo>
                      <a:cubicBezTo>
                        <a:pt x="93176" y="286002"/>
                        <a:pt x="53258" y="264450"/>
                        <a:pt x="33604" y="227853"/>
                      </a:cubicBezTo>
                      <a:cubicBezTo>
                        <a:pt x="20321" y="203117"/>
                        <a:pt x="14560" y="189766"/>
                        <a:pt x="5479" y="163132"/>
                      </a:cubicBezTo>
                      <a:cubicBezTo>
                        <a:pt x="-12616" y="109253"/>
                        <a:pt x="15577" y="46700"/>
                        <a:pt x="68439" y="23725"/>
                      </a:cubicBezTo>
                      <a:cubicBezTo>
                        <a:pt x="76707" y="20133"/>
                        <a:pt x="84975" y="16541"/>
                        <a:pt x="93243" y="12949"/>
                      </a:cubicBezTo>
                      <a:cubicBezTo>
                        <a:pt x="102935" y="8748"/>
                        <a:pt x="112558" y="4546"/>
                        <a:pt x="122114" y="412"/>
                      </a:cubicBezTo>
                      <a:cubicBezTo>
                        <a:pt x="123537" y="-198"/>
                        <a:pt x="125164" y="-130"/>
                        <a:pt x="126587" y="615"/>
                      </a:cubicBezTo>
                      <a:cubicBezTo>
                        <a:pt x="127942" y="1361"/>
                        <a:pt x="128891" y="2716"/>
                        <a:pt x="129162" y="4275"/>
                      </a:cubicBezTo>
                      <a:cubicBezTo>
                        <a:pt x="143191" y="91836"/>
                        <a:pt x="179517" y="175398"/>
                        <a:pt x="234073" y="245745"/>
                      </a:cubicBezTo>
                      <a:cubicBezTo>
                        <a:pt x="235022" y="246965"/>
                        <a:pt x="235361" y="248592"/>
                        <a:pt x="234954" y="250150"/>
                      </a:cubicBezTo>
                      <a:cubicBezTo>
                        <a:pt x="234547" y="251641"/>
                        <a:pt x="233463" y="252929"/>
                        <a:pt x="232040" y="253539"/>
                      </a:cubicBezTo>
                      <a:cubicBezTo>
                        <a:pt x="222755" y="257537"/>
                        <a:pt x="213335" y="261672"/>
                        <a:pt x="203914" y="265738"/>
                      </a:cubicBezTo>
                      <a:cubicBezTo>
                        <a:pt x="195443" y="269465"/>
                        <a:pt x="186904" y="273125"/>
                        <a:pt x="178365" y="276852"/>
                      </a:cubicBezTo>
                      <a:cubicBezTo>
                        <a:pt x="164065" y="283087"/>
                        <a:pt x="148884" y="286069"/>
                        <a:pt x="133838" y="286069"/>
                      </a:cubicBezTo>
                      <a:close/>
                      <a:moveTo>
                        <a:pt x="120149" y="12272"/>
                      </a:moveTo>
                      <a:cubicBezTo>
                        <a:pt x="112558" y="15593"/>
                        <a:pt x="104968" y="18913"/>
                        <a:pt x="97310" y="22234"/>
                      </a:cubicBezTo>
                      <a:cubicBezTo>
                        <a:pt x="89041" y="25826"/>
                        <a:pt x="80773" y="29418"/>
                        <a:pt x="72505" y="33010"/>
                      </a:cubicBezTo>
                      <a:cubicBezTo>
                        <a:pt x="24387" y="53951"/>
                        <a:pt x="-1366" y="110880"/>
                        <a:pt x="15103" y="159878"/>
                      </a:cubicBezTo>
                      <a:cubicBezTo>
                        <a:pt x="24048" y="186174"/>
                        <a:pt x="29402" y="198576"/>
                        <a:pt x="42550" y="223042"/>
                      </a:cubicBezTo>
                      <a:cubicBezTo>
                        <a:pt x="67016" y="268584"/>
                        <a:pt x="126180" y="288577"/>
                        <a:pt x="174366" y="267500"/>
                      </a:cubicBezTo>
                      <a:cubicBezTo>
                        <a:pt x="182905" y="263840"/>
                        <a:pt x="191377" y="260113"/>
                        <a:pt x="199916" y="256385"/>
                      </a:cubicBezTo>
                      <a:cubicBezTo>
                        <a:pt x="207303" y="253132"/>
                        <a:pt x="214690" y="249947"/>
                        <a:pt x="222077" y="246762"/>
                      </a:cubicBezTo>
                      <a:cubicBezTo>
                        <a:pt x="169961" y="177838"/>
                        <a:pt x="134855" y="97054"/>
                        <a:pt x="120149" y="1227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/>
                <p:cNvSpPr/>
                <p:nvPr/>
              </p:nvSpPr>
              <p:spPr>
                <a:xfrm>
                  <a:off x="1799136" y="2818094"/>
                  <a:ext cx="11473" cy="10664"/>
                </a:xfrm>
                <a:custGeom>
                  <a:avLst/>
                  <a:gdLst>
                    <a:gd name="connsiteX0" fmla="*/ 5071 w 11473"/>
                    <a:gd name="connsiteY0" fmla="*/ 10665 h 10664"/>
                    <a:gd name="connsiteX1" fmla="*/ 463 w 11473"/>
                    <a:gd name="connsiteY1" fmla="*/ 7683 h 10664"/>
                    <a:gd name="connsiteX2" fmla="*/ 2767 w 11473"/>
                    <a:gd name="connsiteY2" fmla="*/ 1041 h 10664"/>
                    <a:gd name="connsiteX3" fmla="*/ 3851 w 11473"/>
                    <a:gd name="connsiteY3" fmla="*/ 567 h 10664"/>
                    <a:gd name="connsiteX4" fmla="*/ 4258 w 11473"/>
                    <a:gd name="connsiteY4" fmla="*/ 364 h 10664"/>
                    <a:gd name="connsiteX5" fmla="*/ 4258 w 11473"/>
                    <a:gd name="connsiteY5" fmla="*/ 364 h 10664"/>
                    <a:gd name="connsiteX6" fmla="*/ 4258 w 11473"/>
                    <a:gd name="connsiteY6" fmla="*/ 364 h 10664"/>
                    <a:gd name="connsiteX7" fmla="*/ 10900 w 11473"/>
                    <a:gd name="connsiteY7" fmla="*/ 2736 h 10664"/>
                    <a:gd name="connsiteX8" fmla="*/ 8867 w 11473"/>
                    <a:gd name="connsiteY8" fmla="*/ 9445 h 10664"/>
                    <a:gd name="connsiteX9" fmla="*/ 8731 w 11473"/>
                    <a:gd name="connsiteY9" fmla="*/ 9445 h 10664"/>
                    <a:gd name="connsiteX10" fmla="*/ 6901 w 11473"/>
                    <a:gd name="connsiteY10" fmla="*/ 10326 h 10664"/>
                    <a:gd name="connsiteX11" fmla="*/ 5004 w 11473"/>
                    <a:gd name="connsiteY11" fmla="*/ 10665 h 10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473" h="10664">
                      <a:moveTo>
                        <a:pt x="5071" y="10665"/>
                      </a:moveTo>
                      <a:cubicBezTo>
                        <a:pt x="3106" y="10665"/>
                        <a:pt x="1276" y="9581"/>
                        <a:pt x="463" y="7683"/>
                      </a:cubicBezTo>
                      <a:cubicBezTo>
                        <a:pt x="-689" y="5175"/>
                        <a:pt x="395" y="2261"/>
                        <a:pt x="2767" y="1041"/>
                      </a:cubicBezTo>
                      <a:lnTo>
                        <a:pt x="3851" y="567"/>
                      </a:lnTo>
                      <a:cubicBezTo>
                        <a:pt x="3851" y="567"/>
                        <a:pt x="4123" y="431"/>
                        <a:pt x="4258" y="364"/>
                      </a:cubicBezTo>
                      <a:cubicBezTo>
                        <a:pt x="4258" y="364"/>
                        <a:pt x="4258" y="364"/>
                        <a:pt x="4258" y="364"/>
                      </a:cubicBezTo>
                      <a:lnTo>
                        <a:pt x="4258" y="364"/>
                      </a:lnTo>
                      <a:cubicBezTo>
                        <a:pt x="6698" y="-585"/>
                        <a:pt x="9748" y="364"/>
                        <a:pt x="10900" y="2736"/>
                      </a:cubicBezTo>
                      <a:cubicBezTo>
                        <a:pt x="12120" y="5243"/>
                        <a:pt x="11374" y="8157"/>
                        <a:pt x="8867" y="9445"/>
                      </a:cubicBezTo>
                      <a:lnTo>
                        <a:pt x="8731" y="9445"/>
                      </a:lnTo>
                      <a:cubicBezTo>
                        <a:pt x="8189" y="9784"/>
                        <a:pt x="7579" y="10055"/>
                        <a:pt x="6901" y="10326"/>
                      </a:cubicBezTo>
                      <a:cubicBezTo>
                        <a:pt x="6291" y="10597"/>
                        <a:pt x="5613" y="10665"/>
                        <a:pt x="5004" y="1066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/>
                <p:cNvSpPr/>
                <p:nvPr/>
              </p:nvSpPr>
              <p:spPr>
                <a:xfrm>
                  <a:off x="1775178" y="2827574"/>
                  <a:ext cx="13396" cy="11621"/>
                </a:xfrm>
                <a:custGeom>
                  <a:avLst/>
                  <a:gdLst>
                    <a:gd name="connsiteX0" fmla="*/ 5105 w 13396"/>
                    <a:gd name="connsiteY0" fmla="*/ 11622 h 11621"/>
                    <a:gd name="connsiteX1" fmla="*/ 565 w 13396"/>
                    <a:gd name="connsiteY1" fmla="*/ 8911 h 11621"/>
                    <a:gd name="connsiteX2" fmla="*/ 2462 w 13396"/>
                    <a:gd name="connsiteY2" fmla="*/ 2202 h 11621"/>
                    <a:gd name="connsiteX3" fmla="*/ 4089 w 13396"/>
                    <a:gd name="connsiteY3" fmla="*/ 1321 h 11621"/>
                    <a:gd name="connsiteX4" fmla="*/ 4834 w 13396"/>
                    <a:gd name="connsiteY4" fmla="*/ 982 h 11621"/>
                    <a:gd name="connsiteX5" fmla="*/ 7071 w 13396"/>
                    <a:gd name="connsiteY5" fmla="*/ 168 h 11621"/>
                    <a:gd name="connsiteX6" fmla="*/ 13102 w 13396"/>
                    <a:gd name="connsiteY6" fmla="*/ 3421 h 11621"/>
                    <a:gd name="connsiteX7" fmla="*/ 10391 w 13396"/>
                    <a:gd name="connsiteY7" fmla="*/ 9724 h 11621"/>
                    <a:gd name="connsiteX8" fmla="*/ 7071 w 13396"/>
                    <a:gd name="connsiteY8" fmla="*/ 11215 h 11621"/>
                    <a:gd name="connsiteX9" fmla="*/ 5037 w 13396"/>
                    <a:gd name="connsiteY9" fmla="*/ 11622 h 11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396" h="11621">
                      <a:moveTo>
                        <a:pt x="5105" y="11622"/>
                      </a:moveTo>
                      <a:cubicBezTo>
                        <a:pt x="3275" y="11622"/>
                        <a:pt x="1513" y="10605"/>
                        <a:pt x="565" y="8911"/>
                      </a:cubicBezTo>
                      <a:cubicBezTo>
                        <a:pt x="-655" y="6539"/>
                        <a:pt x="158" y="3625"/>
                        <a:pt x="2462" y="2202"/>
                      </a:cubicBezTo>
                      <a:cubicBezTo>
                        <a:pt x="3004" y="1863"/>
                        <a:pt x="3614" y="1592"/>
                        <a:pt x="4089" y="1321"/>
                      </a:cubicBezTo>
                      <a:cubicBezTo>
                        <a:pt x="4156" y="1321"/>
                        <a:pt x="4766" y="982"/>
                        <a:pt x="4834" y="982"/>
                      </a:cubicBezTo>
                      <a:cubicBezTo>
                        <a:pt x="5919" y="507"/>
                        <a:pt x="6461" y="304"/>
                        <a:pt x="7071" y="168"/>
                      </a:cubicBezTo>
                      <a:cubicBezTo>
                        <a:pt x="9578" y="-509"/>
                        <a:pt x="12289" y="914"/>
                        <a:pt x="13102" y="3421"/>
                      </a:cubicBezTo>
                      <a:cubicBezTo>
                        <a:pt x="13983" y="5929"/>
                        <a:pt x="12831" y="8640"/>
                        <a:pt x="10391" y="9724"/>
                      </a:cubicBezTo>
                      <a:lnTo>
                        <a:pt x="7071" y="11215"/>
                      </a:lnTo>
                      <a:cubicBezTo>
                        <a:pt x="6393" y="11486"/>
                        <a:pt x="5715" y="11622"/>
                        <a:pt x="5037" y="1162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/>
                <p:cNvSpPr/>
                <p:nvPr/>
              </p:nvSpPr>
              <p:spPr>
                <a:xfrm>
                  <a:off x="1771630" y="2828136"/>
                  <a:ext cx="15363" cy="12482"/>
                </a:xfrm>
                <a:custGeom>
                  <a:avLst/>
                  <a:gdLst>
                    <a:gd name="connsiteX0" fmla="*/ 5130 w 15363"/>
                    <a:gd name="connsiteY0" fmla="*/ 12483 h 12482"/>
                    <a:gd name="connsiteX1" fmla="*/ 386 w 15363"/>
                    <a:gd name="connsiteY1" fmla="*/ 9297 h 12482"/>
                    <a:gd name="connsiteX2" fmla="*/ 3164 w 15363"/>
                    <a:gd name="connsiteY2" fmla="*/ 2656 h 12482"/>
                    <a:gd name="connsiteX3" fmla="*/ 3164 w 15363"/>
                    <a:gd name="connsiteY3" fmla="*/ 2656 h 12482"/>
                    <a:gd name="connsiteX4" fmla="*/ 3842 w 15363"/>
                    <a:gd name="connsiteY4" fmla="*/ 2385 h 12482"/>
                    <a:gd name="connsiteX5" fmla="*/ 6011 w 15363"/>
                    <a:gd name="connsiteY5" fmla="*/ 1436 h 12482"/>
                    <a:gd name="connsiteX6" fmla="*/ 8247 w 15363"/>
                    <a:gd name="connsiteY6" fmla="*/ 419 h 12482"/>
                    <a:gd name="connsiteX7" fmla="*/ 14889 w 15363"/>
                    <a:gd name="connsiteY7" fmla="*/ 2927 h 12482"/>
                    <a:gd name="connsiteX8" fmla="*/ 12585 w 15363"/>
                    <a:gd name="connsiteY8" fmla="*/ 9636 h 12482"/>
                    <a:gd name="connsiteX9" fmla="*/ 11907 w 15363"/>
                    <a:gd name="connsiteY9" fmla="*/ 9975 h 12482"/>
                    <a:gd name="connsiteX10" fmla="*/ 11229 w 15363"/>
                    <a:gd name="connsiteY10" fmla="*/ 10314 h 12482"/>
                    <a:gd name="connsiteX11" fmla="*/ 10484 w 15363"/>
                    <a:gd name="connsiteY11" fmla="*/ 10653 h 12482"/>
                    <a:gd name="connsiteX12" fmla="*/ 7841 w 15363"/>
                    <a:gd name="connsiteY12" fmla="*/ 11737 h 12482"/>
                    <a:gd name="connsiteX13" fmla="*/ 6960 w 15363"/>
                    <a:gd name="connsiteY13" fmla="*/ 12076 h 12482"/>
                    <a:gd name="connsiteX14" fmla="*/ 6960 w 15363"/>
                    <a:gd name="connsiteY14" fmla="*/ 12076 h 12482"/>
                    <a:gd name="connsiteX15" fmla="*/ 5062 w 15363"/>
                    <a:gd name="connsiteY15" fmla="*/ 12415 h 1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363" h="12482">
                      <a:moveTo>
                        <a:pt x="5130" y="12483"/>
                      </a:moveTo>
                      <a:cubicBezTo>
                        <a:pt x="3097" y="12483"/>
                        <a:pt x="1199" y="11263"/>
                        <a:pt x="386" y="9297"/>
                      </a:cubicBezTo>
                      <a:cubicBezTo>
                        <a:pt x="-698" y="6722"/>
                        <a:pt x="589" y="3740"/>
                        <a:pt x="3164" y="2656"/>
                      </a:cubicBezTo>
                      <a:lnTo>
                        <a:pt x="3164" y="2656"/>
                      </a:lnTo>
                      <a:lnTo>
                        <a:pt x="3842" y="2385"/>
                      </a:lnTo>
                      <a:cubicBezTo>
                        <a:pt x="4588" y="2046"/>
                        <a:pt x="5333" y="1707"/>
                        <a:pt x="6011" y="1436"/>
                      </a:cubicBezTo>
                      <a:lnTo>
                        <a:pt x="8247" y="419"/>
                      </a:lnTo>
                      <a:cubicBezTo>
                        <a:pt x="10755" y="-665"/>
                        <a:pt x="13669" y="419"/>
                        <a:pt x="14889" y="2927"/>
                      </a:cubicBezTo>
                      <a:cubicBezTo>
                        <a:pt x="16041" y="5434"/>
                        <a:pt x="15024" y="8348"/>
                        <a:pt x="12585" y="9636"/>
                      </a:cubicBezTo>
                      <a:cubicBezTo>
                        <a:pt x="12585" y="9636"/>
                        <a:pt x="11975" y="9907"/>
                        <a:pt x="11907" y="9975"/>
                      </a:cubicBezTo>
                      <a:cubicBezTo>
                        <a:pt x="11704" y="10043"/>
                        <a:pt x="11433" y="10178"/>
                        <a:pt x="11229" y="10314"/>
                      </a:cubicBezTo>
                      <a:cubicBezTo>
                        <a:pt x="11026" y="10449"/>
                        <a:pt x="10755" y="10585"/>
                        <a:pt x="10484" y="10653"/>
                      </a:cubicBezTo>
                      <a:lnTo>
                        <a:pt x="7841" y="11737"/>
                      </a:lnTo>
                      <a:cubicBezTo>
                        <a:pt x="7841" y="11737"/>
                        <a:pt x="7299" y="12008"/>
                        <a:pt x="6960" y="12076"/>
                      </a:cubicBezTo>
                      <a:lnTo>
                        <a:pt x="6960" y="12076"/>
                      </a:lnTo>
                      <a:cubicBezTo>
                        <a:pt x="6350" y="12347"/>
                        <a:pt x="5672" y="12415"/>
                        <a:pt x="5062" y="1241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/>
                <p:cNvSpPr/>
                <p:nvPr/>
              </p:nvSpPr>
              <p:spPr>
                <a:xfrm>
                  <a:off x="1764018" y="2832493"/>
                  <a:ext cx="13042" cy="11514"/>
                </a:xfrm>
                <a:custGeom>
                  <a:avLst/>
                  <a:gdLst>
                    <a:gd name="connsiteX0" fmla="*/ 5083 w 13042"/>
                    <a:gd name="connsiteY0" fmla="*/ 11515 h 11514"/>
                    <a:gd name="connsiteX1" fmla="*/ 2440 w 13042"/>
                    <a:gd name="connsiteY1" fmla="*/ 10769 h 11514"/>
                    <a:gd name="connsiteX2" fmla="*/ 0 w 13042"/>
                    <a:gd name="connsiteY2" fmla="*/ 6432 h 11514"/>
                    <a:gd name="connsiteX3" fmla="*/ 2779 w 13042"/>
                    <a:gd name="connsiteY3" fmla="*/ 1756 h 11514"/>
                    <a:gd name="connsiteX4" fmla="*/ 6167 w 13042"/>
                    <a:gd name="connsiteY4" fmla="*/ 332 h 11514"/>
                    <a:gd name="connsiteX5" fmla="*/ 12538 w 13042"/>
                    <a:gd name="connsiteY5" fmla="*/ 2908 h 11514"/>
                    <a:gd name="connsiteX6" fmla="*/ 10505 w 13042"/>
                    <a:gd name="connsiteY6" fmla="*/ 9482 h 11514"/>
                    <a:gd name="connsiteX7" fmla="*/ 8336 w 13042"/>
                    <a:gd name="connsiteY7" fmla="*/ 10498 h 11514"/>
                    <a:gd name="connsiteX8" fmla="*/ 7319 w 13042"/>
                    <a:gd name="connsiteY8" fmla="*/ 10905 h 11514"/>
                    <a:gd name="connsiteX9" fmla="*/ 5083 w 13042"/>
                    <a:gd name="connsiteY9" fmla="*/ 11447 h 11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42" h="11514">
                      <a:moveTo>
                        <a:pt x="5083" y="11515"/>
                      </a:moveTo>
                      <a:cubicBezTo>
                        <a:pt x="4134" y="11515"/>
                        <a:pt x="3253" y="11244"/>
                        <a:pt x="2440" y="10769"/>
                      </a:cubicBezTo>
                      <a:cubicBezTo>
                        <a:pt x="949" y="9820"/>
                        <a:pt x="0" y="8194"/>
                        <a:pt x="0" y="6432"/>
                      </a:cubicBezTo>
                      <a:cubicBezTo>
                        <a:pt x="0" y="4534"/>
                        <a:pt x="1084" y="2637"/>
                        <a:pt x="2779" y="1756"/>
                      </a:cubicBezTo>
                      <a:cubicBezTo>
                        <a:pt x="3931" y="1213"/>
                        <a:pt x="5015" y="739"/>
                        <a:pt x="6167" y="332"/>
                      </a:cubicBezTo>
                      <a:cubicBezTo>
                        <a:pt x="8607" y="-616"/>
                        <a:pt x="11453" y="536"/>
                        <a:pt x="12538" y="2908"/>
                      </a:cubicBezTo>
                      <a:cubicBezTo>
                        <a:pt x="13690" y="5280"/>
                        <a:pt x="12809" y="8126"/>
                        <a:pt x="10505" y="9482"/>
                      </a:cubicBezTo>
                      <a:cubicBezTo>
                        <a:pt x="9827" y="9820"/>
                        <a:pt x="9081" y="10159"/>
                        <a:pt x="8336" y="10498"/>
                      </a:cubicBezTo>
                      <a:cubicBezTo>
                        <a:pt x="7997" y="10634"/>
                        <a:pt x="7658" y="10769"/>
                        <a:pt x="7319" y="10905"/>
                      </a:cubicBezTo>
                      <a:cubicBezTo>
                        <a:pt x="6574" y="11244"/>
                        <a:pt x="5828" y="11447"/>
                        <a:pt x="5083" y="1144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/>
                <p:cNvSpPr/>
                <p:nvPr/>
              </p:nvSpPr>
              <p:spPr>
                <a:xfrm>
                  <a:off x="1761579" y="2833757"/>
                  <a:ext cx="12673" cy="11267"/>
                </a:xfrm>
                <a:custGeom>
                  <a:avLst/>
                  <a:gdLst>
                    <a:gd name="connsiteX0" fmla="*/ 5083 w 12673"/>
                    <a:gd name="connsiteY0" fmla="*/ 11267 h 11267"/>
                    <a:gd name="connsiteX1" fmla="*/ 407 w 12673"/>
                    <a:gd name="connsiteY1" fmla="*/ 8150 h 11267"/>
                    <a:gd name="connsiteX2" fmla="*/ 0 w 12673"/>
                    <a:gd name="connsiteY2" fmla="*/ 6184 h 11267"/>
                    <a:gd name="connsiteX3" fmla="*/ 3118 w 12673"/>
                    <a:gd name="connsiteY3" fmla="*/ 1508 h 11267"/>
                    <a:gd name="connsiteX4" fmla="*/ 5557 w 12673"/>
                    <a:gd name="connsiteY4" fmla="*/ 424 h 11267"/>
                    <a:gd name="connsiteX5" fmla="*/ 10369 w 12673"/>
                    <a:gd name="connsiteY5" fmla="*/ 830 h 11267"/>
                    <a:gd name="connsiteX6" fmla="*/ 12673 w 12673"/>
                    <a:gd name="connsiteY6" fmla="*/ 5100 h 11267"/>
                    <a:gd name="connsiteX7" fmla="*/ 12673 w 12673"/>
                    <a:gd name="connsiteY7" fmla="*/ 5235 h 11267"/>
                    <a:gd name="connsiteX8" fmla="*/ 9014 w 12673"/>
                    <a:gd name="connsiteY8" fmla="*/ 10115 h 11267"/>
                    <a:gd name="connsiteX9" fmla="*/ 7862 w 12673"/>
                    <a:gd name="connsiteY9" fmla="*/ 10589 h 11267"/>
                    <a:gd name="connsiteX10" fmla="*/ 7184 w 12673"/>
                    <a:gd name="connsiteY10" fmla="*/ 10860 h 11267"/>
                    <a:gd name="connsiteX11" fmla="*/ 5218 w 12673"/>
                    <a:gd name="connsiteY11" fmla="*/ 11267 h 11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673" h="11267">
                      <a:moveTo>
                        <a:pt x="5083" y="11267"/>
                      </a:moveTo>
                      <a:cubicBezTo>
                        <a:pt x="3118" y="11267"/>
                        <a:pt x="1220" y="10115"/>
                        <a:pt x="407" y="8150"/>
                      </a:cubicBezTo>
                      <a:cubicBezTo>
                        <a:pt x="136" y="7472"/>
                        <a:pt x="0" y="6794"/>
                        <a:pt x="0" y="6184"/>
                      </a:cubicBezTo>
                      <a:cubicBezTo>
                        <a:pt x="0" y="4219"/>
                        <a:pt x="1152" y="2321"/>
                        <a:pt x="3118" y="1508"/>
                      </a:cubicBezTo>
                      <a:lnTo>
                        <a:pt x="5557" y="424"/>
                      </a:lnTo>
                      <a:cubicBezTo>
                        <a:pt x="7116" y="-254"/>
                        <a:pt x="8946" y="-119"/>
                        <a:pt x="10369" y="830"/>
                      </a:cubicBezTo>
                      <a:cubicBezTo>
                        <a:pt x="11792" y="1779"/>
                        <a:pt x="12673" y="3338"/>
                        <a:pt x="12673" y="5100"/>
                      </a:cubicBezTo>
                      <a:lnTo>
                        <a:pt x="12673" y="5235"/>
                      </a:lnTo>
                      <a:cubicBezTo>
                        <a:pt x="12673" y="7472"/>
                        <a:pt x="11182" y="9505"/>
                        <a:pt x="9014" y="10115"/>
                      </a:cubicBezTo>
                      <a:cubicBezTo>
                        <a:pt x="8607" y="10251"/>
                        <a:pt x="8200" y="10386"/>
                        <a:pt x="7862" y="10589"/>
                      </a:cubicBezTo>
                      <a:cubicBezTo>
                        <a:pt x="7862" y="10589"/>
                        <a:pt x="7252" y="10860"/>
                        <a:pt x="7184" y="10860"/>
                      </a:cubicBezTo>
                      <a:cubicBezTo>
                        <a:pt x="6506" y="11131"/>
                        <a:pt x="5828" y="11267"/>
                        <a:pt x="5218" y="1126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/>
                <p:cNvSpPr/>
                <p:nvPr/>
              </p:nvSpPr>
              <p:spPr>
                <a:xfrm>
                  <a:off x="1513674" y="3479432"/>
                  <a:ext cx="208664" cy="250486"/>
                </a:xfrm>
                <a:custGeom>
                  <a:avLst/>
                  <a:gdLst>
                    <a:gd name="connsiteX0" fmla="*/ 72647 w 208664"/>
                    <a:gd name="connsiteY0" fmla="*/ 250487 h 250486"/>
                    <a:gd name="connsiteX1" fmla="*/ 69191 w 208664"/>
                    <a:gd name="connsiteY1" fmla="*/ 249131 h 250486"/>
                    <a:gd name="connsiteX2" fmla="*/ 1622 w 208664"/>
                    <a:gd name="connsiteY2" fmla="*/ 185765 h 250486"/>
                    <a:gd name="connsiteX3" fmla="*/ 64 w 208664"/>
                    <a:gd name="connsiteY3" fmla="*/ 181224 h 250486"/>
                    <a:gd name="connsiteX4" fmla="*/ 119138 w 208664"/>
                    <a:gd name="connsiteY4" fmla="*/ 274 h 250486"/>
                    <a:gd name="connsiteX5" fmla="*/ 123882 w 208664"/>
                    <a:gd name="connsiteY5" fmla="*/ 1019 h 250486"/>
                    <a:gd name="connsiteX6" fmla="*/ 206632 w 208664"/>
                    <a:gd name="connsiteY6" fmla="*/ 63369 h 250486"/>
                    <a:gd name="connsiteX7" fmla="*/ 208665 w 208664"/>
                    <a:gd name="connsiteY7" fmla="*/ 67300 h 250486"/>
                    <a:gd name="connsiteX8" fmla="*/ 206835 w 208664"/>
                    <a:gd name="connsiteY8" fmla="*/ 71298 h 250486"/>
                    <a:gd name="connsiteX9" fmla="*/ 77527 w 208664"/>
                    <a:gd name="connsiteY9" fmla="*/ 246691 h 250486"/>
                    <a:gd name="connsiteX10" fmla="*/ 74003 w 208664"/>
                    <a:gd name="connsiteY10" fmla="*/ 250216 h 250486"/>
                    <a:gd name="connsiteX11" fmla="*/ 72647 w 208664"/>
                    <a:gd name="connsiteY11" fmla="*/ 250419 h 250486"/>
                    <a:gd name="connsiteX12" fmla="*/ 10500 w 208664"/>
                    <a:gd name="connsiteY12" fmla="*/ 180207 h 250486"/>
                    <a:gd name="connsiteX13" fmla="*/ 70140 w 208664"/>
                    <a:gd name="connsiteY13" fmla="*/ 236051 h 250486"/>
                    <a:gd name="connsiteX14" fmla="*/ 195449 w 208664"/>
                    <a:gd name="connsiteY14" fmla="*/ 67706 h 250486"/>
                    <a:gd name="connsiteX15" fmla="*/ 120087 w 208664"/>
                    <a:gd name="connsiteY15" fmla="*/ 10914 h 250486"/>
                    <a:gd name="connsiteX16" fmla="*/ 10500 w 208664"/>
                    <a:gd name="connsiteY16" fmla="*/ 180207 h 250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08664" h="250486">
                      <a:moveTo>
                        <a:pt x="72647" y="250487"/>
                      </a:moveTo>
                      <a:cubicBezTo>
                        <a:pt x="71359" y="250487"/>
                        <a:pt x="70140" y="250012"/>
                        <a:pt x="69191" y="249131"/>
                      </a:cubicBezTo>
                      <a:lnTo>
                        <a:pt x="1622" y="185765"/>
                      </a:lnTo>
                      <a:cubicBezTo>
                        <a:pt x="402" y="184613"/>
                        <a:pt x="-208" y="182918"/>
                        <a:pt x="64" y="181224"/>
                      </a:cubicBezTo>
                      <a:cubicBezTo>
                        <a:pt x="23445" y="35718"/>
                        <a:pt x="115275" y="1697"/>
                        <a:pt x="119138" y="274"/>
                      </a:cubicBezTo>
                      <a:cubicBezTo>
                        <a:pt x="120765" y="-269"/>
                        <a:pt x="122527" y="3"/>
                        <a:pt x="123882" y="1019"/>
                      </a:cubicBezTo>
                      <a:lnTo>
                        <a:pt x="206632" y="63369"/>
                      </a:lnTo>
                      <a:cubicBezTo>
                        <a:pt x="207852" y="64318"/>
                        <a:pt x="208597" y="65741"/>
                        <a:pt x="208665" y="67300"/>
                      </a:cubicBezTo>
                      <a:cubicBezTo>
                        <a:pt x="208665" y="68859"/>
                        <a:pt x="208055" y="70350"/>
                        <a:pt x="206835" y="71298"/>
                      </a:cubicBezTo>
                      <a:cubicBezTo>
                        <a:pt x="167460" y="104303"/>
                        <a:pt x="98333" y="170923"/>
                        <a:pt x="77527" y="246691"/>
                      </a:cubicBezTo>
                      <a:cubicBezTo>
                        <a:pt x="77052" y="248386"/>
                        <a:pt x="75697" y="249741"/>
                        <a:pt x="74003" y="250216"/>
                      </a:cubicBezTo>
                      <a:cubicBezTo>
                        <a:pt x="73528" y="250351"/>
                        <a:pt x="73054" y="250419"/>
                        <a:pt x="72647" y="250419"/>
                      </a:cubicBezTo>
                      <a:close/>
                      <a:moveTo>
                        <a:pt x="10500" y="180207"/>
                      </a:moveTo>
                      <a:lnTo>
                        <a:pt x="70140" y="236051"/>
                      </a:lnTo>
                      <a:cubicBezTo>
                        <a:pt x="93114" y="164078"/>
                        <a:pt x="156074" y="101457"/>
                        <a:pt x="195449" y="67706"/>
                      </a:cubicBezTo>
                      <a:lnTo>
                        <a:pt x="120087" y="10914"/>
                      </a:lnTo>
                      <a:cubicBezTo>
                        <a:pt x="105652" y="17352"/>
                        <a:pt x="31442" y="56118"/>
                        <a:pt x="10500" y="18020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/>
                <p:cNvSpPr/>
                <p:nvPr/>
              </p:nvSpPr>
              <p:spPr>
                <a:xfrm>
                  <a:off x="1253321" y="3379620"/>
                  <a:ext cx="388677" cy="499192"/>
                </a:xfrm>
                <a:custGeom>
                  <a:avLst/>
                  <a:gdLst>
                    <a:gd name="connsiteX0" fmla="*/ 71944 w 388677"/>
                    <a:gd name="connsiteY0" fmla="*/ 499193 h 499192"/>
                    <a:gd name="connsiteX1" fmla="*/ 2003 w 388677"/>
                    <a:gd name="connsiteY1" fmla="*/ 473575 h 499192"/>
                    <a:gd name="connsiteX2" fmla="*/ 580 w 388677"/>
                    <a:gd name="connsiteY2" fmla="*/ 467205 h 499192"/>
                    <a:gd name="connsiteX3" fmla="*/ 238323 w 388677"/>
                    <a:gd name="connsiteY3" fmla="*/ 2765 h 499192"/>
                    <a:gd name="connsiteX4" fmla="*/ 245168 w 388677"/>
                    <a:gd name="connsiteY4" fmla="*/ 529 h 499192"/>
                    <a:gd name="connsiteX5" fmla="*/ 368309 w 388677"/>
                    <a:gd name="connsiteY5" fmla="*/ 63557 h 499192"/>
                    <a:gd name="connsiteX6" fmla="*/ 368309 w 388677"/>
                    <a:gd name="connsiteY6" fmla="*/ 63557 h 499192"/>
                    <a:gd name="connsiteX7" fmla="*/ 385794 w 388677"/>
                    <a:gd name="connsiteY7" fmla="*/ 107134 h 499192"/>
                    <a:gd name="connsiteX8" fmla="*/ 382948 w 388677"/>
                    <a:gd name="connsiteY8" fmla="*/ 109709 h 499192"/>
                    <a:gd name="connsiteX9" fmla="*/ 270515 w 388677"/>
                    <a:gd name="connsiteY9" fmla="*/ 282663 h 499192"/>
                    <a:gd name="connsiteX10" fmla="*/ 268685 w 388677"/>
                    <a:gd name="connsiteY10" fmla="*/ 285780 h 499192"/>
                    <a:gd name="connsiteX11" fmla="*/ 179430 w 388677"/>
                    <a:gd name="connsiteY11" fmla="*/ 398078 h 499192"/>
                    <a:gd name="connsiteX12" fmla="*/ 122027 w 388677"/>
                    <a:gd name="connsiteY12" fmla="*/ 476489 h 499192"/>
                    <a:gd name="connsiteX13" fmla="*/ 72011 w 388677"/>
                    <a:gd name="connsiteY13" fmla="*/ 499125 h 499192"/>
                    <a:gd name="connsiteX14" fmla="*/ 11627 w 388677"/>
                    <a:gd name="connsiteY14" fmla="*/ 467950 h 499192"/>
                    <a:gd name="connsiteX15" fmla="*/ 114436 w 388677"/>
                    <a:gd name="connsiteY15" fmla="*/ 469780 h 499192"/>
                    <a:gd name="connsiteX16" fmla="*/ 170958 w 388677"/>
                    <a:gd name="connsiteY16" fmla="*/ 392453 h 499192"/>
                    <a:gd name="connsiteX17" fmla="*/ 260756 w 388677"/>
                    <a:gd name="connsiteY17" fmla="*/ 279206 h 499192"/>
                    <a:gd name="connsiteX18" fmla="*/ 377323 w 388677"/>
                    <a:gd name="connsiteY18" fmla="*/ 101034 h 499192"/>
                    <a:gd name="connsiteX19" fmla="*/ 363497 w 388677"/>
                    <a:gd name="connsiteY19" fmla="*/ 72570 h 499192"/>
                    <a:gd name="connsiteX20" fmla="*/ 363497 w 388677"/>
                    <a:gd name="connsiteY20" fmla="*/ 72570 h 499192"/>
                    <a:gd name="connsiteX21" fmla="*/ 245033 w 388677"/>
                    <a:gd name="connsiteY21" fmla="*/ 11915 h 499192"/>
                    <a:gd name="connsiteX22" fmla="*/ 11559 w 388677"/>
                    <a:gd name="connsiteY22" fmla="*/ 467950 h 499192"/>
                    <a:gd name="connsiteX23" fmla="*/ 381186 w 388677"/>
                    <a:gd name="connsiteY23" fmla="*/ 104965 h 499192"/>
                    <a:gd name="connsiteX24" fmla="*/ 381186 w 388677"/>
                    <a:gd name="connsiteY24" fmla="*/ 104965 h 499192"/>
                    <a:gd name="connsiteX25" fmla="*/ 381186 w 388677"/>
                    <a:gd name="connsiteY25" fmla="*/ 104965 h 499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388677" h="499192">
                      <a:moveTo>
                        <a:pt x="71944" y="499193"/>
                      </a:moveTo>
                      <a:cubicBezTo>
                        <a:pt x="35889" y="499193"/>
                        <a:pt x="2478" y="473982"/>
                        <a:pt x="2003" y="473575"/>
                      </a:cubicBezTo>
                      <a:cubicBezTo>
                        <a:pt x="38" y="472084"/>
                        <a:pt x="-572" y="469441"/>
                        <a:pt x="580" y="467205"/>
                      </a:cubicBezTo>
                      <a:lnTo>
                        <a:pt x="238323" y="2765"/>
                      </a:lnTo>
                      <a:cubicBezTo>
                        <a:pt x="239611" y="258"/>
                        <a:pt x="242661" y="-691"/>
                        <a:pt x="245168" y="529"/>
                      </a:cubicBezTo>
                      <a:cubicBezTo>
                        <a:pt x="246117" y="1004"/>
                        <a:pt x="342353" y="49596"/>
                        <a:pt x="368309" y="63557"/>
                      </a:cubicBezTo>
                      <a:lnTo>
                        <a:pt x="368309" y="63557"/>
                      </a:lnTo>
                      <a:cubicBezTo>
                        <a:pt x="392571" y="76501"/>
                        <a:pt x="390335" y="97714"/>
                        <a:pt x="385794" y="107134"/>
                      </a:cubicBezTo>
                      <a:cubicBezTo>
                        <a:pt x="385184" y="108354"/>
                        <a:pt x="384168" y="109235"/>
                        <a:pt x="382948" y="109709"/>
                      </a:cubicBezTo>
                      <a:cubicBezTo>
                        <a:pt x="382067" y="110048"/>
                        <a:pt x="292879" y="143460"/>
                        <a:pt x="270515" y="282663"/>
                      </a:cubicBezTo>
                      <a:cubicBezTo>
                        <a:pt x="270311" y="283882"/>
                        <a:pt x="269701" y="284967"/>
                        <a:pt x="268685" y="285780"/>
                      </a:cubicBezTo>
                      <a:cubicBezTo>
                        <a:pt x="238323" y="310652"/>
                        <a:pt x="208368" y="355111"/>
                        <a:pt x="179430" y="398078"/>
                      </a:cubicBezTo>
                      <a:cubicBezTo>
                        <a:pt x="159301" y="427965"/>
                        <a:pt x="140325" y="456158"/>
                        <a:pt x="122027" y="476489"/>
                      </a:cubicBezTo>
                      <a:cubicBezTo>
                        <a:pt x="106914" y="493365"/>
                        <a:pt x="89158" y="499125"/>
                        <a:pt x="72011" y="499125"/>
                      </a:cubicBezTo>
                      <a:close/>
                      <a:moveTo>
                        <a:pt x="11627" y="467950"/>
                      </a:moveTo>
                      <a:cubicBezTo>
                        <a:pt x="25656" y="477574"/>
                        <a:pt x="78789" y="509630"/>
                        <a:pt x="114436" y="469780"/>
                      </a:cubicBezTo>
                      <a:cubicBezTo>
                        <a:pt x="132260" y="449923"/>
                        <a:pt x="151033" y="422001"/>
                        <a:pt x="170958" y="392453"/>
                      </a:cubicBezTo>
                      <a:cubicBezTo>
                        <a:pt x="199897" y="349553"/>
                        <a:pt x="229716" y="305163"/>
                        <a:pt x="260756" y="279206"/>
                      </a:cubicBezTo>
                      <a:cubicBezTo>
                        <a:pt x="282849" y="145899"/>
                        <a:pt x="362684" y="107066"/>
                        <a:pt x="377323" y="101034"/>
                      </a:cubicBezTo>
                      <a:cubicBezTo>
                        <a:pt x="379017" y="96019"/>
                        <a:pt x="381660" y="82262"/>
                        <a:pt x="363497" y="72570"/>
                      </a:cubicBezTo>
                      <a:lnTo>
                        <a:pt x="363497" y="72570"/>
                      </a:lnTo>
                      <a:cubicBezTo>
                        <a:pt x="340862" y="60439"/>
                        <a:pt x="264483" y="21742"/>
                        <a:pt x="245033" y="11915"/>
                      </a:cubicBezTo>
                      <a:lnTo>
                        <a:pt x="11559" y="467950"/>
                      </a:lnTo>
                      <a:close/>
                      <a:moveTo>
                        <a:pt x="381186" y="104965"/>
                      </a:moveTo>
                      <a:lnTo>
                        <a:pt x="381186" y="104965"/>
                      </a:lnTo>
                      <a:lnTo>
                        <a:pt x="381186" y="104965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任意多边形: 形状 48"/>
              <p:cNvSpPr/>
              <p:nvPr/>
            </p:nvSpPr>
            <p:spPr>
              <a:xfrm>
                <a:off x="2212146" y="2379928"/>
                <a:ext cx="749242" cy="313626"/>
              </a:xfrm>
              <a:custGeom>
                <a:avLst/>
                <a:gdLst>
                  <a:gd name="connsiteX0" fmla="*/ 5062 w 749242"/>
                  <a:gd name="connsiteY0" fmla="*/ 313627 h 313626"/>
                  <a:gd name="connsiteX1" fmla="*/ 386 w 749242"/>
                  <a:gd name="connsiteY1" fmla="*/ 310441 h 313626"/>
                  <a:gd name="connsiteX2" fmla="*/ 3164 w 749242"/>
                  <a:gd name="connsiteY2" fmla="*/ 303800 h 313626"/>
                  <a:gd name="connsiteX3" fmla="*/ 742215 w 749242"/>
                  <a:gd name="connsiteY3" fmla="*/ 386 h 313626"/>
                  <a:gd name="connsiteX4" fmla="*/ 748856 w 749242"/>
                  <a:gd name="connsiteY4" fmla="*/ 3164 h 313626"/>
                  <a:gd name="connsiteX5" fmla="*/ 746078 w 749242"/>
                  <a:gd name="connsiteY5" fmla="*/ 9806 h 313626"/>
                  <a:gd name="connsiteX6" fmla="*/ 7027 w 749242"/>
                  <a:gd name="connsiteY6" fmla="*/ 313220 h 313626"/>
                  <a:gd name="connsiteX7" fmla="*/ 5130 w 749242"/>
                  <a:gd name="connsiteY7" fmla="*/ 313627 h 31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9242" h="313626">
                    <a:moveTo>
                      <a:pt x="5062" y="313627"/>
                    </a:moveTo>
                    <a:cubicBezTo>
                      <a:pt x="3029" y="313627"/>
                      <a:pt x="1131" y="312407"/>
                      <a:pt x="386" y="310441"/>
                    </a:cubicBezTo>
                    <a:cubicBezTo>
                      <a:pt x="-698" y="307866"/>
                      <a:pt x="589" y="304884"/>
                      <a:pt x="3164" y="303800"/>
                    </a:cubicBezTo>
                    <a:lnTo>
                      <a:pt x="742215" y="386"/>
                    </a:lnTo>
                    <a:cubicBezTo>
                      <a:pt x="744858" y="-698"/>
                      <a:pt x="747772" y="589"/>
                      <a:pt x="748856" y="3164"/>
                    </a:cubicBezTo>
                    <a:cubicBezTo>
                      <a:pt x="749941" y="5740"/>
                      <a:pt x="748653" y="8722"/>
                      <a:pt x="746078" y="9806"/>
                    </a:cubicBezTo>
                    <a:lnTo>
                      <a:pt x="7027" y="313220"/>
                    </a:lnTo>
                    <a:cubicBezTo>
                      <a:pt x="6418" y="313491"/>
                      <a:pt x="5740" y="313627"/>
                      <a:pt x="5130" y="313627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2544264" y="2503309"/>
                <a:ext cx="475128" cy="212203"/>
              </a:xfrm>
              <a:custGeom>
                <a:avLst/>
                <a:gdLst>
                  <a:gd name="connsiteX0" fmla="*/ 5093 w 475128"/>
                  <a:gd name="connsiteY0" fmla="*/ 212203 h 212203"/>
                  <a:gd name="connsiteX1" fmla="*/ 417 w 475128"/>
                  <a:gd name="connsiteY1" fmla="*/ 209154 h 212203"/>
                  <a:gd name="connsiteX2" fmla="*/ 3060 w 475128"/>
                  <a:gd name="connsiteY2" fmla="*/ 202444 h 212203"/>
                  <a:gd name="connsiteX3" fmla="*/ 467974 w 475128"/>
                  <a:gd name="connsiteY3" fmla="*/ 417 h 212203"/>
                  <a:gd name="connsiteX4" fmla="*/ 474683 w 475128"/>
                  <a:gd name="connsiteY4" fmla="*/ 3060 h 212203"/>
                  <a:gd name="connsiteX5" fmla="*/ 472040 w 475128"/>
                  <a:gd name="connsiteY5" fmla="*/ 9769 h 212203"/>
                  <a:gd name="connsiteX6" fmla="*/ 7126 w 475128"/>
                  <a:gd name="connsiteY6" fmla="*/ 211797 h 212203"/>
                  <a:gd name="connsiteX7" fmla="*/ 5093 w 475128"/>
                  <a:gd name="connsiteY7" fmla="*/ 212203 h 212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5128" h="212203">
                    <a:moveTo>
                      <a:pt x="5093" y="212203"/>
                    </a:moveTo>
                    <a:cubicBezTo>
                      <a:pt x="3128" y="212203"/>
                      <a:pt x="1230" y="211051"/>
                      <a:pt x="417" y="209154"/>
                    </a:cubicBezTo>
                    <a:cubicBezTo>
                      <a:pt x="-668" y="206578"/>
                      <a:pt x="417" y="203596"/>
                      <a:pt x="3060" y="202444"/>
                    </a:cubicBezTo>
                    <a:lnTo>
                      <a:pt x="467974" y="417"/>
                    </a:lnTo>
                    <a:cubicBezTo>
                      <a:pt x="470549" y="-668"/>
                      <a:pt x="473531" y="417"/>
                      <a:pt x="474683" y="3060"/>
                    </a:cubicBezTo>
                    <a:cubicBezTo>
                      <a:pt x="475835" y="5635"/>
                      <a:pt x="474683" y="8617"/>
                      <a:pt x="472040" y="9769"/>
                    </a:cubicBezTo>
                    <a:lnTo>
                      <a:pt x="7126" y="211797"/>
                    </a:lnTo>
                    <a:cubicBezTo>
                      <a:pt x="6448" y="212068"/>
                      <a:pt x="5771" y="212203"/>
                      <a:pt x="5093" y="212203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2339150" y="2721904"/>
                <a:ext cx="172640" cy="76764"/>
              </a:xfrm>
              <a:custGeom>
                <a:avLst/>
                <a:gdLst>
                  <a:gd name="connsiteX0" fmla="*/ 5062 w 172640"/>
                  <a:gd name="connsiteY0" fmla="*/ 76765 h 76764"/>
                  <a:gd name="connsiteX1" fmla="*/ 386 w 172640"/>
                  <a:gd name="connsiteY1" fmla="*/ 73579 h 76764"/>
                  <a:gd name="connsiteX2" fmla="*/ 3165 w 172640"/>
                  <a:gd name="connsiteY2" fmla="*/ 66938 h 76764"/>
                  <a:gd name="connsiteX3" fmla="*/ 165613 w 172640"/>
                  <a:gd name="connsiteY3" fmla="*/ 386 h 76764"/>
                  <a:gd name="connsiteX4" fmla="*/ 172255 w 172640"/>
                  <a:gd name="connsiteY4" fmla="*/ 3165 h 76764"/>
                  <a:gd name="connsiteX5" fmla="*/ 169476 w 172640"/>
                  <a:gd name="connsiteY5" fmla="*/ 9806 h 76764"/>
                  <a:gd name="connsiteX6" fmla="*/ 7027 w 172640"/>
                  <a:gd name="connsiteY6" fmla="*/ 76358 h 76764"/>
                  <a:gd name="connsiteX7" fmla="*/ 5130 w 172640"/>
                  <a:gd name="connsiteY7" fmla="*/ 76765 h 7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2640" h="76764">
                    <a:moveTo>
                      <a:pt x="5062" y="76765"/>
                    </a:moveTo>
                    <a:cubicBezTo>
                      <a:pt x="3029" y="76765"/>
                      <a:pt x="1131" y="75545"/>
                      <a:pt x="386" y="73579"/>
                    </a:cubicBezTo>
                    <a:cubicBezTo>
                      <a:pt x="-698" y="71004"/>
                      <a:pt x="589" y="68022"/>
                      <a:pt x="3165" y="66938"/>
                    </a:cubicBezTo>
                    <a:lnTo>
                      <a:pt x="165613" y="386"/>
                    </a:lnTo>
                    <a:cubicBezTo>
                      <a:pt x="168189" y="-698"/>
                      <a:pt x="171171" y="589"/>
                      <a:pt x="172255" y="3165"/>
                    </a:cubicBezTo>
                    <a:cubicBezTo>
                      <a:pt x="173339" y="5740"/>
                      <a:pt x="172052" y="8722"/>
                      <a:pt x="169476" y="9806"/>
                    </a:cubicBezTo>
                    <a:lnTo>
                      <a:pt x="7027" y="76358"/>
                    </a:lnTo>
                    <a:cubicBezTo>
                      <a:pt x="6418" y="76629"/>
                      <a:pt x="5740" y="76765"/>
                      <a:pt x="5130" y="767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1865879" y="2800769"/>
                <a:ext cx="79428" cy="39849"/>
              </a:xfrm>
              <a:custGeom>
                <a:avLst/>
                <a:gdLst>
                  <a:gd name="connsiteX0" fmla="*/ 5083 w 79428"/>
                  <a:gd name="connsiteY0" fmla="*/ 39850 h 39849"/>
                  <a:gd name="connsiteX1" fmla="*/ 407 w 79428"/>
                  <a:gd name="connsiteY1" fmla="*/ 36732 h 39849"/>
                  <a:gd name="connsiteX2" fmla="*/ 3050 w 79428"/>
                  <a:gd name="connsiteY2" fmla="*/ 30091 h 39849"/>
                  <a:gd name="connsiteX3" fmla="*/ 72380 w 79428"/>
                  <a:gd name="connsiteY3" fmla="*/ 407 h 39849"/>
                  <a:gd name="connsiteX4" fmla="*/ 79022 w 79428"/>
                  <a:gd name="connsiteY4" fmla="*/ 3050 h 39849"/>
                  <a:gd name="connsiteX5" fmla="*/ 76379 w 79428"/>
                  <a:gd name="connsiteY5" fmla="*/ 9691 h 39849"/>
                  <a:gd name="connsiteX6" fmla="*/ 7048 w 79428"/>
                  <a:gd name="connsiteY6" fmla="*/ 39375 h 39849"/>
                  <a:gd name="connsiteX7" fmla="*/ 5083 w 79428"/>
                  <a:gd name="connsiteY7" fmla="*/ 39782 h 39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428" h="39849">
                    <a:moveTo>
                      <a:pt x="5083" y="39850"/>
                    </a:moveTo>
                    <a:cubicBezTo>
                      <a:pt x="3118" y="39850"/>
                      <a:pt x="1220" y="38698"/>
                      <a:pt x="407" y="36732"/>
                    </a:cubicBezTo>
                    <a:cubicBezTo>
                      <a:pt x="-678" y="34157"/>
                      <a:pt x="475" y="31175"/>
                      <a:pt x="3050" y="30091"/>
                    </a:cubicBezTo>
                    <a:lnTo>
                      <a:pt x="72380" y="407"/>
                    </a:lnTo>
                    <a:cubicBezTo>
                      <a:pt x="74956" y="-678"/>
                      <a:pt x="77938" y="474"/>
                      <a:pt x="79022" y="3050"/>
                    </a:cubicBezTo>
                    <a:cubicBezTo>
                      <a:pt x="80106" y="5625"/>
                      <a:pt x="78954" y="8607"/>
                      <a:pt x="76379" y="9691"/>
                    </a:cubicBezTo>
                    <a:lnTo>
                      <a:pt x="7048" y="39375"/>
                    </a:lnTo>
                    <a:cubicBezTo>
                      <a:pt x="6371" y="39647"/>
                      <a:pt x="5693" y="39782"/>
                      <a:pt x="5083" y="39782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1931405" y="2948299"/>
                <a:ext cx="96322" cy="43925"/>
              </a:xfrm>
              <a:custGeom>
                <a:avLst/>
                <a:gdLst>
                  <a:gd name="connsiteX0" fmla="*/ 5092 w 96322"/>
                  <a:gd name="connsiteY0" fmla="*/ 43925 h 43925"/>
                  <a:gd name="connsiteX1" fmla="*/ 348 w 96322"/>
                  <a:gd name="connsiteY1" fmla="*/ 40672 h 43925"/>
                  <a:gd name="connsiteX2" fmla="*/ 3195 w 96322"/>
                  <a:gd name="connsiteY2" fmla="*/ 34099 h 43925"/>
                  <a:gd name="connsiteX3" fmla="*/ 89400 w 96322"/>
                  <a:gd name="connsiteY3" fmla="*/ 348 h 43925"/>
                  <a:gd name="connsiteX4" fmla="*/ 95974 w 96322"/>
                  <a:gd name="connsiteY4" fmla="*/ 3195 h 43925"/>
                  <a:gd name="connsiteX5" fmla="*/ 93128 w 96322"/>
                  <a:gd name="connsiteY5" fmla="*/ 9768 h 43925"/>
                  <a:gd name="connsiteX6" fmla="*/ 6922 w 96322"/>
                  <a:gd name="connsiteY6" fmla="*/ 43519 h 43925"/>
                  <a:gd name="connsiteX7" fmla="*/ 5092 w 96322"/>
                  <a:gd name="connsiteY7" fmla="*/ 43858 h 4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322" h="43925">
                    <a:moveTo>
                      <a:pt x="5092" y="43925"/>
                    </a:moveTo>
                    <a:cubicBezTo>
                      <a:pt x="3059" y="43925"/>
                      <a:pt x="1161" y="42705"/>
                      <a:pt x="348" y="40672"/>
                    </a:cubicBezTo>
                    <a:cubicBezTo>
                      <a:pt x="-668" y="38029"/>
                      <a:pt x="619" y="35115"/>
                      <a:pt x="3195" y="34099"/>
                    </a:cubicBezTo>
                    <a:lnTo>
                      <a:pt x="89400" y="348"/>
                    </a:lnTo>
                    <a:cubicBezTo>
                      <a:pt x="91975" y="-668"/>
                      <a:pt x="94957" y="619"/>
                      <a:pt x="95974" y="3195"/>
                    </a:cubicBezTo>
                    <a:cubicBezTo>
                      <a:pt x="96991" y="5838"/>
                      <a:pt x="95703" y="8752"/>
                      <a:pt x="93128" y="9768"/>
                    </a:cubicBezTo>
                    <a:lnTo>
                      <a:pt x="6922" y="43519"/>
                    </a:lnTo>
                    <a:cubicBezTo>
                      <a:pt x="6312" y="43790"/>
                      <a:pt x="5702" y="43858"/>
                      <a:pt x="5092" y="43858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2519866" y="1332904"/>
                <a:ext cx="146734" cy="103146"/>
              </a:xfrm>
              <a:custGeom>
                <a:avLst/>
                <a:gdLst>
                  <a:gd name="connsiteX0" fmla="*/ 141788 w 146734"/>
                  <a:gd name="connsiteY0" fmla="*/ 103147 h 103146"/>
                  <a:gd name="connsiteX1" fmla="*/ 137925 w 146734"/>
                  <a:gd name="connsiteY1" fmla="*/ 101385 h 103146"/>
                  <a:gd name="connsiteX2" fmla="*/ 59920 w 146734"/>
                  <a:gd name="connsiteY2" fmla="*/ 90270 h 103146"/>
                  <a:gd name="connsiteX3" fmla="*/ 55786 w 146734"/>
                  <a:gd name="connsiteY3" fmla="*/ 89931 h 103146"/>
                  <a:gd name="connsiteX4" fmla="*/ 53278 w 146734"/>
                  <a:gd name="connsiteY4" fmla="*/ 86678 h 103146"/>
                  <a:gd name="connsiteX5" fmla="*/ 47247 w 146734"/>
                  <a:gd name="connsiteY5" fmla="*/ 29886 h 103146"/>
                  <a:gd name="connsiteX6" fmla="*/ 40470 w 146734"/>
                  <a:gd name="connsiteY6" fmla="*/ 13010 h 103146"/>
                  <a:gd name="connsiteX7" fmla="*/ 21629 w 146734"/>
                  <a:gd name="connsiteY7" fmla="*/ 11181 h 103146"/>
                  <a:gd name="connsiteX8" fmla="*/ 10040 w 146734"/>
                  <a:gd name="connsiteY8" fmla="*/ 61264 h 103146"/>
                  <a:gd name="connsiteX9" fmla="*/ 3941 w 146734"/>
                  <a:gd name="connsiteY9" fmla="*/ 65059 h 103146"/>
                  <a:gd name="connsiteX10" fmla="*/ 145 w 146734"/>
                  <a:gd name="connsiteY10" fmla="*/ 58960 h 103146"/>
                  <a:gd name="connsiteX11" fmla="*/ 12412 w 146734"/>
                  <a:gd name="connsiteY11" fmla="*/ 5894 h 103146"/>
                  <a:gd name="connsiteX12" fmla="*/ 15665 w 146734"/>
                  <a:gd name="connsiteY12" fmla="*/ 2235 h 103146"/>
                  <a:gd name="connsiteX13" fmla="*/ 46162 w 146734"/>
                  <a:gd name="connsiteY13" fmla="*/ 4607 h 103146"/>
                  <a:gd name="connsiteX14" fmla="*/ 57345 w 146734"/>
                  <a:gd name="connsiteY14" fmla="*/ 29615 h 103146"/>
                  <a:gd name="connsiteX15" fmla="*/ 62021 w 146734"/>
                  <a:gd name="connsiteY15" fmla="*/ 79020 h 103146"/>
                  <a:gd name="connsiteX16" fmla="*/ 145516 w 146734"/>
                  <a:gd name="connsiteY16" fmla="*/ 94743 h 103146"/>
                  <a:gd name="connsiteX17" fmla="*/ 144974 w 146734"/>
                  <a:gd name="connsiteY17" fmla="*/ 101927 h 103146"/>
                  <a:gd name="connsiteX18" fmla="*/ 141653 w 146734"/>
                  <a:gd name="connsiteY18" fmla="*/ 103147 h 103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734" h="103146">
                    <a:moveTo>
                      <a:pt x="141788" y="103147"/>
                    </a:moveTo>
                    <a:cubicBezTo>
                      <a:pt x="140365" y="103147"/>
                      <a:pt x="138942" y="102537"/>
                      <a:pt x="137925" y="101385"/>
                    </a:cubicBezTo>
                    <a:cubicBezTo>
                      <a:pt x="113121" y="72378"/>
                      <a:pt x="60462" y="90135"/>
                      <a:pt x="59920" y="90270"/>
                    </a:cubicBezTo>
                    <a:cubicBezTo>
                      <a:pt x="58565" y="90745"/>
                      <a:pt x="57074" y="90609"/>
                      <a:pt x="55786" y="89931"/>
                    </a:cubicBezTo>
                    <a:cubicBezTo>
                      <a:pt x="54498" y="89254"/>
                      <a:pt x="53617" y="88034"/>
                      <a:pt x="53278" y="86678"/>
                    </a:cubicBezTo>
                    <a:cubicBezTo>
                      <a:pt x="53075" y="85797"/>
                      <a:pt x="48060" y="64585"/>
                      <a:pt x="47247" y="29886"/>
                    </a:cubicBezTo>
                    <a:cubicBezTo>
                      <a:pt x="47043" y="21685"/>
                      <a:pt x="44739" y="15992"/>
                      <a:pt x="40470" y="13010"/>
                    </a:cubicBezTo>
                    <a:cubicBezTo>
                      <a:pt x="34574" y="8876"/>
                      <a:pt x="25966" y="10164"/>
                      <a:pt x="21629" y="11181"/>
                    </a:cubicBezTo>
                    <a:lnTo>
                      <a:pt x="10040" y="61264"/>
                    </a:lnTo>
                    <a:cubicBezTo>
                      <a:pt x="9430" y="63975"/>
                      <a:pt x="6651" y="65669"/>
                      <a:pt x="3941" y="65059"/>
                    </a:cubicBezTo>
                    <a:cubicBezTo>
                      <a:pt x="1230" y="64449"/>
                      <a:pt x="-532" y="61671"/>
                      <a:pt x="145" y="58960"/>
                    </a:cubicBezTo>
                    <a:lnTo>
                      <a:pt x="12412" y="5894"/>
                    </a:lnTo>
                    <a:cubicBezTo>
                      <a:pt x="12819" y="4200"/>
                      <a:pt x="14039" y="2845"/>
                      <a:pt x="15665" y="2235"/>
                    </a:cubicBezTo>
                    <a:cubicBezTo>
                      <a:pt x="16411" y="1964"/>
                      <a:pt x="33828" y="-3932"/>
                      <a:pt x="46162" y="4607"/>
                    </a:cubicBezTo>
                    <a:cubicBezTo>
                      <a:pt x="53278" y="9554"/>
                      <a:pt x="57074" y="17958"/>
                      <a:pt x="57345" y="29615"/>
                    </a:cubicBezTo>
                    <a:cubicBezTo>
                      <a:pt x="57955" y="53335"/>
                      <a:pt x="60530" y="70752"/>
                      <a:pt x="62021" y="79020"/>
                    </a:cubicBezTo>
                    <a:cubicBezTo>
                      <a:pt x="77541" y="74818"/>
                      <a:pt x="121118" y="66279"/>
                      <a:pt x="145516" y="94743"/>
                    </a:cubicBezTo>
                    <a:cubicBezTo>
                      <a:pt x="147345" y="96844"/>
                      <a:pt x="147075" y="100097"/>
                      <a:pt x="144974" y="101927"/>
                    </a:cubicBezTo>
                    <a:cubicBezTo>
                      <a:pt x="144025" y="102740"/>
                      <a:pt x="142873" y="103147"/>
                      <a:pt x="141653" y="103147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2569231" y="1315773"/>
                <a:ext cx="46042" cy="84562"/>
              </a:xfrm>
              <a:custGeom>
                <a:avLst/>
                <a:gdLst>
                  <a:gd name="connsiteX0" fmla="*/ 18349 w 46042"/>
                  <a:gd name="connsiteY0" fmla="*/ 84562 h 84562"/>
                  <a:gd name="connsiteX1" fmla="*/ 4049 w 46042"/>
                  <a:gd name="connsiteY1" fmla="*/ 83139 h 84562"/>
                  <a:gd name="connsiteX2" fmla="*/ 119 w 46042"/>
                  <a:gd name="connsiteY2" fmla="*/ 77107 h 84562"/>
                  <a:gd name="connsiteX3" fmla="*/ 6150 w 46042"/>
                  <a:gd name="connsiteY3" fmla="*/ 73176 h 84562"/>
                  <a:gd name="connsiteX4" fmla="*/ 33191 w 46042"/>
                  <a:gd name="connsiteY4" fmla="*/ 70669 h 84562"/>
                  <a:gd name="connsiteX5" fmla="*/ 35902 w 46042"/>
                  <a:gd name="connsiteY5" fmla="*/ 63146 h 84562"/>
                  <a:gd name="connsiteX6" fmla="*/ 1474 w 46042"/>
                  <a:gd name="connsiteY6" fmla="*/ 8658 h 84562"/>
                  <a:gd name="connsiteX7" fmla="*/ 1474 w 46042"/>
                  <a:gd name="connsiteY7" fmla="*/ 1474 h 84562"/>
                  <a:gd name="connsiteX8" fmla="*/ 8658 w 46042"/>
                  <a:gd name="connsiteY8" fmla="*/ 1474 h 84562"/>
                  <a:gd name="connsiteX9" fmla="*/ 46000 w 46042"/>
                  <a:gd name="connsiteY9" fmla="*/ 62604 h 84562"/>
                  <a:gd name="connsiteX10" fmla="*/ 39765 w 46042"/>
                  <a:gd name="connsiteY10" fmla="*/ 78395 h 84562"/>
                  <a:gd name="connsiteX11" fmla="*/ 18281 w 46042"/>
                  <a:gd name="connsiteY11" fmla="*/ 84562 h 8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042" h="84562">
                    <a:moveTo>
                      <a:pt x="18349" y="84562"/>
                    </a:moveTo>
                    <a:cubicBezTo>
                      <a:pt x="11233" y="84562"/>
                      <a:pt x="5269" y="83342"/>
                      <a:pt x="4049" y="83139"/>
                    </a:cubicBezTo>
                    <a:cubicBezTo>
                      <a:pt x="1338" y="82529"/>
                      <a:pt x="-424" y="79886"/>
                      <a:pt x="119" y="77107"/>
                    </a:cubicBezTo>
                    <a:cubicBezTo>
                      <a:pt x="729" y="74396"/>
                      <a:pt x="3372" y="72634"/>
                      <a:pt x="6150" y="73176"/>
                    </a:cubicBezTo>
                    <a:cubicBezTo>
                      <a:pt x="11165" y="74261"/>
                      <a:pt x="26956" y="76091"/>
                      <a:pt x="33191" y="70669"/>
                    </a:cubicBezTo>
                    <a:cubicBezTo>
                      <a:pt x="34479" y="69585"/>
                      <a:pt x="36105" y="67619"/>
                      <a:pt x="35902" y="63146"/>
                    </a:cubicBezTo>
                    <a:cubicBezTo>
                      <a:pt x="34953" y="45729"/>
                      <a:pt x="10759" y="17943"/>
                      <a:pt x="1474" y="8658"/>
                    </a:cubicBezTo>
                    <a:cubicBezTo>
                      <a:pt x="-491" y="6692"/>
                      <a:pt x="-491" y="3439"/>
                      <a:pt x="1474" y="1474"/>
                    </a:cubicBezTo>
                    <a:cubicBezTo>
                      <a:pt x="3439" y="-491"/>
                      <a:pt x="6692" y="-491"/>
                      <a:pt x="8658" y="1474"/>
                    </a:cubicBezTo>
                    <a:cubicBezTo>
                      <a:pt x="10149" y="2965"/>
                      <a:pt x="44645" y="37732"/>
                      <a:pt x="46000" y="62604"/>
                    </a:cubicBezTo>
                    <a:cubicBezTo>
                      <a:pt x="46474" y="70872"/>
                      <a:pt x="42883" y="75752"/>
                      <a:pt x="39765" y="78395"/>
                    </a:cubicBezTo>
                    <a:cubicBezTo>
                      <a:pt x="34072" y="83274"/>
                      <a:pt x="25601" y="84562"/>
                      <a:pt x="18281" y="84562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2605174" y="1303006"/>
                <a:ext cx="34567" cy="88451"/>
              </a:xfrm>
              <a:custGeom>
                <a:avLst/>
                <a:gdLst>
                  <a:gd name="connsiteX0" fmla="*/ 15411 w 34567"/>
                  <a:gd name="connsiteY0" fmla="*/ 88451 h 88451"/>
                  <a:gd name="connsiteX1" fmla="*/ 636 w 34567"/>
                  <a:gd name="connsiteY1" fmla="*/ 78082 h 88451"/>
                  <a:gd name="connsiteX2" fmla="*/ 2602 w 34567"/>
                  <a:gd name="connsiteY2" fmla="*/ 71169 h 88451"/>
                  <a:gd name="connsiteX3" fmla="*/ 9514 w 34567"/>
                  <a:gd name="connsiteY3" fmla="*/ 73135 h 88451"/>
                  <a:gd name="connsiteX4" fmla="*/ 15411 w 34567"/>
                  <a:gd name="connsiteY4" fmla="*/ 78218 h 88451"/>
                  <a:gd name="connsiteX5" fmla="*/ 15411 w 34567"/>
                  <a:gd name="connsiteY5" fmla="*/ 78218 h 88451"/>
                  <a:gd name="connsiteX6" fmla="*/ 22459 w 34567"/>
                  <a:gd name="connsiteY6" fmla="*/ 70627 h 88451"/>
                  <a:gd name="connsiteX7" fmla="*/ 4161 w 34567"/>
                  <a:gd name="connsiteY7" fmla="*/ 7871 h 88451"/>
                  <a:gd name="connsiteX8" fmla="*/ 5652 w 34567"/>
                  <a:gd name="connsiteY8" fmla="*/ 822 h 88451"/>
                  <a:gd name="connsiteX9" fmla="*/ 12700 w 34567"/>
                  <a:gd name="connsiteY9" fmla="*/ 2313 h 88451"/>
                  <a:gd name="connsiteX10" fmla="*/ 31405 w 34567"/>
                  <a:gd name="connsiteY10" fmla="*/ 75303 h 88451"/>
                  <a:gd name="connsiteX11" fmla="*/ 15478 w 34567"/>
                  <a:gd name="connsiteY11" fmla="*/ 88248 h 88451"/>
                  <a:gd name="connsiteX12" fmla="*/ 15343 w 34567"/>
                  <a:gd name="connsiteY12" fmla="*/ 88248 h 88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567" h="88451">
                    <a:moveTo>
                      <a:pt x="15411" y="88451"/>
                    </a:moveTo>
                    <a:cubicBezTo>
                      <a:pt x="6600" y="88451"/>
                      <a:pt x="1179" y="79166"/>
                      <a:pt x="636" y="78082"/>
                    </a:cubicBezTo>
                    <a:cubicBezTo>
                      <a:pt x="-719" y="75642"/>
                      <a:pt x="162" y="72525"/>
                      <a:pt x="2602" y="71169"/>
                    </a:cubicBezTo>
                    <a:cubicBezTo>
                      <a:pt x="5042" y="69814"/>
                      <a:pt x="8159" y="70695"/>
                      <a:pt x="9514" y="73135"/>
                    </a:cubicBezTo>
                    <a:cubicBezTo>
                      <a:pt x="10531" y="74897"/>
                      <a:pt x="13310" y="78218"/>
                      <a:pt x="15411" y="78218"/>
                    </a:cubicBezTo>
                    <a:lnTo>
                      <a:pt x="15411" y="78218"/>
                    </a:lnTo>
                    <a:cubicBezTo>
                      <a:pt x="16156" y="78218"/>
                      <a:pt x="18799" y="77608"/>
                      <a:pt x="22459" y="70627"/>
                    </a:cubicBezTo>
                    <a:cubicBezTo>
                      <a:pt x="30659" y="55175"/>
                      <a:pt x="12022" y="20070"/>
                      <a:pt x="4161" y="7871"/>
                    </a:cubicBezTo>
                    <a:cubicBezTo>
                      <a:pt x="2670" y="5499"/>
                      <a:pt x="3347" y="2381"/>
                      <a:pt x="5652" y="822"/>
                    </a:cubicBezTo>
                    <a:cubicBezTo>
                      <a:pt x="8023" y="-736"/>
                      <a:pt x="11141" y="9"/>
                      <a:pt x="12700" y="2313"/>
                    </a:cubicBezTo>
                    <a:cubicBezTo>
                      <a:pt x="15953" y="7328"/>
                      <a:pt x="43807" y="51854"/>
                      <a:pt x="31405" y="75303"/>
                    </a:cubicBezTo>
                    <a:cubicBezTo>
                      <a:pt x="26864" y="83843"/>
                      <a:pt x="21510" y="88180"/>
                      <a:pt x="15478" y="88248"/>
                    </a:cubicBezTo>
                    <a:lnTo>
                      <a:pt x="15343" y="88248"/>
                    </a:ln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2627038" y="1321273"/>
                <a:ext cx="50950" cy="61847"/>
              </a:xfrm>
              <a:custGeom>
                <a:avLst/>
                <a:gdLst>
                  <a:gd name="connsiteX0" fmla="*/ 20181 w 50950"/>
                  <a:gd name="connsiteY0" fmla="*/ 61848 h 61847"/>
                  <a:gd name="connsiteX1" fmla="*/ 3984 w 50950"/>
                  <a:gd name="connsiteY1" fmla="*/ 59814 h 61847"/>
                  <a:gd name="connsiteX2" fmla="*/ 121 w 50950"/>
                  <a:gd name="connsiteY2" fmla="*/ 53715 h 61847"/>
                  <a:gd name="connsiteX3" fmla="*/ 6220 w 50950"/>
                  <a:gd name="connsiteY3" fmla="*/ 49852 h 61847"/>
                  <a:gd name="connsiteX4" fmla="*/ 36175 w 50950"/>
                  <a:gd name="connsiteY4" fmla="*/ 45921 h 61847"/>
                  <a:gd name="connsiteX5" fmla="*/ 36582 w 50950"/>
                  <a:gd name="connsiteY5" fmla="*/ 6817 h 61847"/>
                  <a:gd name="connsiteX6" fmla="*/ 39564 w 50950"/>
                  <a:gd name="connsiteY6" fmla="*/ 311 h 61847"/>
                  <a:gd name="connsiteX7" fmla="*/ 46070 w 50950"/>
                  <a:gd name="connsiteY7" fmla="*/ 3293 h 61847"/>
                  <a:gd name="connsiteX8" fmla="*/ 43834 w 50950"/>
                  <a:gd name="connsiteY8" fmla="*/ 52631 h 61847"/>
                  <a:gd name="connsiteX9" fmla="*/ 20113 w 50950"/>
                  <a:gd name="connsiteY9" fmla="*/ 61848 h 61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950" h="61847">
                    <a:moveTo>
                      <a:pt x="20181" y="61848"/>
                    </a:moveTo>
                    <a:cubicBezTo>
                      <a:pt x="15302" y="61848"/>
                      <a:pt x="9948" y="61170"/>
                      <a:pt x="3984" y="59814"/>
                    </a:cubicBezTo>
                    <a:cubicBezTo>
                      <a:pt x="1273" y="59204"/>
                      <a:pt x="-489" y="56494"/>
                      <a:pt x="121" y="53715"/>
                    </a:cubicBezTo>
                    <a:cubicBezTo>
                      <a:pt x="731" y="51004"/>
                      <a:pt x="3442" y="49242"/>
                      <a:pt x="6220" y="49852"/>
                    </a:cubicBezTo>
                    <a:cubicBezTo>
                      <a:pt x="20927" y="53173"/>
                      <a:pt x="31025" y="51817"/>
                      <a:pt x="36175" y="45921"/>
                    </a:cubicBezTo>
                    <a:cubicBezTo>
                      <a:pt x="44782" y="36094"/>
                      <a:pt x="39361" y="14340"/>
                      <a:pt x="36582" y="6817"/>
                    </a:cubicBezTo>
                    <a:cubicBezTo>
                      <a:pt x="35633" y="4174"/>
                      <a:pt x="36921" y="1260"/>
                      <a:pt x="39564" y="311"/>
                    </a:cubicBezTo>
                    <a:cubicBezTo>
                      <a:pt x="42207" y="-638"/>
                      <a:pt x="45121" y="650"/>
                      <a:pt x="46070" y="3293"/>
                    </a:cubicBezTo>
                    <a:cubicBezTo>
                      <a:pt x="46544" y="4648"/>
                      <a:pt x="58133" y="36230"/>
                      <a:pt x="43834" y="52631"/>
                    </a:cubicBezTo>
                    <a:cubicBezTo>
                      <a:pt x="38480" y="58730"/>
                      <a:pt x="30550" y="61780"/>
                      <a:pt x="20113" y="61848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2443205" y="3472259"/>
                <a:ext cx="222740" cy="140617"/>
              </a:xfrm>
              <a:custGeom>
                <a:avLst/>
                <a:gdLst>
                  <a:gd name="connsiteX0" fmla="*/ 5104 w 222740"/>
                  <a:gd name="connsiteY0" fmla="*/ 140618 h 140617"/>
                  <a:gd name="connsiteX1" fmla="*/ 767 w 222740"/>
                  <a:gd name="connsiteY1" fmla="*/ 138178 h 140617"/>
                  <a:gd name="connsiteX2" fmla="*/ 2461 w 222740"/>
                  <a:gd name="connsiteY2" fmla="*/ 131197 h 140617"/>
                  <a:gd name="connsiteX3" fmla="*/ 214993 w 222740"/>
                  <a:gd name="connsiteY3" fmla="*/ 737 h 140617"/>
                  <a:gd name="connsiteX4" fmla="*/ 221974 w 222740"/>
                  <a:gd name="connsiteY4" fmla="*/ 2431 h 140617"/>
                  <a:gd name="connsiteX5" fmla="*/ 220279 w 222740"/>
                  <a:gd name="connsiteY5" fmla="*/ 9412 h 140617"/>
                  <a:gd name="connsiteX6" fmla="*/ 7747 w 222740"/>
                  <a:gd name="connsiteY6" fmla="*/ 139872 h 140617"/>
                  <a:gd name="connsiteX7" fmla="*/ 5104 w 222740"/>
                  <a:gd name="connsiteY7" fmla="*/ 140618 h 140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740" h="140617">
                    <a:moveTo>
                      <a:pt x="5104" y="140618"/>
                    </a:moveTo>
                    <a:cubicBezTo>
                      <a:pt x="3410" y="140618"/>
                      <a:pt x="1716" y="139737"/>
                      <a:pt x="767" y="138178"/>
                    </a:cubicBezTo>
                    <a:cubicBezTo>
                      <a:pt x="-724" y="135806"/>
                      <a:pt x="21" y="132621"/>
                      <a:pt x="2461" y="131197"/>
                    </a:cubicBezTo>
                    <a:lnTo>
                      <a:pt x="214993" y="737"/>
                    </a:lnTo>
                    <a:cubicBezTo>
                      <a:pt x="217365" y="-686"/>
                      <a:pt x="220551" y="-9"/>
                      <a:pt x="221974" y="2431"/>
                    </a:cubicBezTo>
                    <a:cubicBezTo>
                      <a:pt x="223465" y="4803"/>
                      <a:pt x="222719" y="7988"/>
                      <a:pt x="220279" y="9412"/>
                    </a:cubicBezTo>
                    <a:lnTo>
                      <a:pt x="7747" y="139872"/>
                    </a:lnTo>
                    <a:cubicBezTo>
                      <a:pt x="6934" y="140346"/>
                      <a:pt x="5985" y="140618"/>
                      <a:pt x="5104" y="140618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2470160" y="3555435"/>
                <a:ext cx="138467" cy="66455"/>
              </a:xfrm>
              <a:custGeom>
                <a:avLst/>
                <a:gdLst>
                  <a:gd name="connsiteX0" fmla="*/ 5122 w 138467"/>
                  <a:gd name="connsiteY0" fmla="*/ 66455 h 66455"/>
                  <a:gd name="connsiteX1" fmla="*/ 446 w 138467"/>
                  <a:gd name="connsiteY1" fmla="*/ 63406 h 66455"/>
                  <a:gd name="connsiteX2" fmla="*/ 3089 w 138467"/>
                  <a:gd name="connsiteY2" fmla="*/ 56696 h 66455"/>
                  <a:gd name="connsiteX3" fmla="*/ 131313 w 138467"/>
                  <a:gd name="connsiteY3" fmla="*/ 446 h 66455"/>
                  <a:gd name="connsiteX4" fmla="*/ 138022 w 138467"/>
                  <a:gd name="connsiteY4" fmla="*/ 3089 h 66455"/>
                  <a:gd name="connsiteX5" fmla="*/ 135379 w 138467"/>
                  <a:gd name="connsiteY5" fmla="*/ 9798 h 66455"/>
                  <a:gd name="connsiteX6" fmla="*/ 7155 w 138467"/>
                  <a:gd name="connsiteY6" fmla="*/ 66049 h 66455"/>
                  <a:gd name="connsiteX7" fmla="*/ 5122 w 138467"/>
                  <a:gd name="connsiteY7" fmla="*/ 66455 h 66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467" h="66455">
                    <a:moveTo>
                      <a:pt x="5122" y="66455"/>
                    </a:moveTo>
                    <a:cubicBezTo>
                      <a:pt x="3157" y="66455"/>
                      <a:pt x="1327" y="65303"/>
                      <a:pt x="446" y="63406"/>
                    </a:cubicBezTo>
                    <a:cubicBezTo>
                      <a:pt x="-706" y="60830"/>
                      <a:pt x="446" y="57848"/>
                      <a:pt x="3089" y="56696"/>
                    </a:cubicBezTo>
                    <a:lnTo>
                      <a:pt x="131313" y="446"/>
                    </a:lnTo>
                    <a:cubicBezTo>
                      <a:pt x="133888" y="-706"/>
                      <a:pt x="136870" y="446"/>
                      <a:pt x="138022" y="3089"/>
                    </a:cubicBezTo>
                    <a:cubicBezTo>
                      <a:pt x="139174" y="5664"/>
                      <a:pt x="138022" y="8646"/>
                      <a:pt x="135379" y="9798"/>
                    </a:cubicBezTo>
                    <a:lnTo>
                      <a:pt x="7155" y="66049"/>
                    </a:lnTo>
                    <a:cubicBezTo>
                      <a:pt x="6477" y="66320"/>
                      <a:pt x="5800" y="66455"/>
                      <a:pt x="5122" y="66455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2644387" y="3788337"/>
                <a:ext cx="81026" cy="20264"/>
              </a:xfrm>
              <a:custGeom>
                <a:avLst/>
                <a:gdLst>
                  <a:gd name="connsiteX0" fmla="*/ 76025 w 81026"/>
                  <a:gd name="connsiteY0" fmla="*/ 20265 h 20264"/>
                  <a:gd name="connsiteX1" fmla="*/ 75280 w 81026"/>
                  <a:gd name="connsiteY1" fmla="*/ 20265 h 20264"/>
                  <a:gd name="connsiteX2" fmla="*/ 4391 w 81026"/>
                  <a:gd name="connsiteY2" fmla="*/ 10167 h 20264"/>
                  <a:gd name="connsiteX3" fmla="*/ 53 w 81026"/>
                  <a:gd name="connsiteY3" fmla="*/ 4406 h 20264"/>
                  <a:gd name="connsiteX4" fmla="*/ 5814 w 81026"/>
                  <a:gd name="connsiteY4" fmla="*/ 69 h 20264"/>
                  <a:gd name="connsiteX5" fmla="*/ 76635 w 81026"/>
                  <a:gd name="connsiteY5" fmla="*/ 10167 h 20264"/>
                  <a:gd name="connsiteX6" fmla="*/ 80973 w 81026"/>
                  <a:gd name="connsiteY6" fmla="*/ 15927 h 20264"/>
                  <a:gd name="connsiteX7" fmla="*/ 75958 w 81026"/>
                  <a:gd name="connsiteY7" fmla="*/ 20265 h 2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026" h="20264">
                    <a:moveTo>
                      <a:pt x="76025" y="20265"/>
                    </a:moveTo>
                    <a:cubicBezTo>
                      <a:pt x="76025" y="20265"/>
                      <a:pt x="75551" y="20265"/>
                      <a:pt x="75280" y="20265"/>
                    </a:cubicBezTo>
                    <a:lnTo>
                      <a:pt x="4391" y="10167"/>
                    </a:lnTo>
                    <a:cubicBezTo>
                      <a:pt x="1612" y="9760"/>
                      <a:pt x="-353" y="7185"/>
                      <a:pt x="53" y="4406"/>
                    </a:cubicBezTo>
                    <a:cubicBezTo>
                      <a:pt x="460" y="1628"/>
                      <a:pt x="2967" y="-406"/>
                      <a:pt x="5814" y="69"/>
                    </a:cubicBezTo>
                    <a:lnTo>
                      <a:pt x="76635" y="10167"/>
                    </a:lnTo>
                    <a:cubicBezTo>
                      <a:pt x="79414" y="10573"/>
                      <a:pt x="81379" y="13149"/>
                      <a:pt x="80973" y="15927"/>
                    </a:cubicBezTo>
                    <a:cubicBezTo>
                      <a:pt x="80634" y="18435"/>
                      <a:pt x="78465" y="20265"/>
                      <a:pt x="75958" y="202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1962941" y="3680405"/>
                <a:ext cx="18069" cy="64084"/>
              </a:xfrm>
              <a:custGeom>
                <a:avLst/>
                <a:gdLst>
                  <a:gd name="connsiteX0" fmla="*/ 12999 w 18069"/>
                  <a:gd name="connsiteY0" fmla="*/ 64084 h 64084"/>
                  <a:gd name="connsiteX1" fmla="*/ 7984 w 18069"/>
                  <a:gd name="connsiteY1" fmla="*/ 59747 h 64084"/>
                  <a:gd name="connsiteX2" fmla="*/ 55 w 18069"/>
                  <a:gd name="connsiteY2" fmla="*/ 5801 h 64084"/>
                  <a:gd name="connsiteX3" fmla="*/ 4324 w 18069"/>
                  <a:gd name="connsiteY3" fmla="*/ 40 h 64084"/>
                  <a:gd name="connsiteX4" fmla="*/ 10085 w 18069"/>
                  <a:gd name="connsiteY4" fmla="*/ 4310 h 64084"/>
                  <a:gd name="connsiteX5" fmla="*/ 18014 w 18069"/>
                  <a:gd name="connsiteY5" fmla="*/ 58256 h 64084"/>
                  <a:gd name="connsiteX6" fmla="*/ 13745 w 18069"/>
                  <a:gd name="connsiteY6" fmla="*/ 64017 h 64084"/>
                  <a:gd name="connsiteX7" fmla="*/ 12999 w 18069"/>
                  <a:gd name="connsiteY7" fmla="*/ 64017 h 6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69" h="64084">
                    <a:moveTo>
                      <a:pt x="12999" y="64084"/>
                    </a:moveTo>
                    <a:cubicBezTo>
                      <a:pt x="10492" y="64084"/>
                      <a:pt x="8323" y="62255"/>
                      <a:pt x="7984" y="59747"/>
                    </a:cubicBezTo>
                    <a:lnTo>
                      <a:pt x="55" y="5801"/>
                    </a:lnTo>
                    <a:cubicBezTo>
                      <a:pt x="-352" y="3022"/>
                      <a:pt x="1546" y="447"/>
                      <a:pt x="4324" y="40"/>
                    </a:cubicBezTo>
                    <a:cubicBezTo>
                      <a:pt x="7103" y="-299"/>
                      <a:pt x="9678" y="1531"/>
                      <a:pt x="10085" y="4310"/>
                    </a:cubicBezTo>
                    <a:lnTo>
                      <a:pt x="18014" y="58256"/>
                    </a:lnTo>
                    <a:cubicBezTo>
                      <a:pt x="18421" y="61035"/>
                      <a:pt x="16523" y="63610"/>
                      <a:pt x="13745" y="64017"/>
                    </a:cubicBezTo>
                    <a:cubicBezTo>
                      <a:pt x="13474" y="64017"/>
                      <a:pt x="13270" y="64017"/>
                      <a:pt x="12999" y="64017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2162781" y="2429849"/>
                <a:ext cx="103068" cy="211318"/>
              </a:xfrm>
              <a:custGeom>
                <a:avLst/>
                <a:gdLst>
                  <a:gd name="connsiteX0" fmla="*/ 72861 w 103068"/>
                  <a:gd name="connsiteY0" fmla="*/ 211250 h 211318"/>
                  <a:gd name="connsiteX1" fmla="*/ 71641 w 103068"/>
                  <a:gd name="connsiteY1" fmla="*/ 211115 h 211318"/>
                  <a:gd name="connsiteX2" fmla="*/ 67981 w 103068"/>
                  <a:gd name="connsiteY2" fmla="*/ 204947 h 211318"/>
                  <a:gd name="connsiteX3" fmla="*/ 92514 w 103068"/>
                  <a:gd name="connsiteY3" fmla="*/ 107966 h 211318"/>
                  <a:gd name="connsiteX4" fmla="*/ 2378 w 103068"/>
                  <a:gd name="connsiteY4" fmla="*/ 9358 h 211318"/>
                  <a:gd name="connsiteX5" fmla="*/ 819 w 103068"/>
                  <a:gd name="connsiteY5" fmla="*/ 2378 h 211318"/>
                  <a:gd name="connsiteX6" fmla="*/ 7800 w 103068"/>
                  <a:gd name="connsiteY6" fmla="*/ 819 h 211318"/>
                  <a:gd name="connsiteX7" fmla="*/ 102138 w 103068"/>
                  <a:gd name="connsiteY7" fmla="*/ 104035 h 211318"/>
                  <a:gd name="connsiteX8" fmla="*/ 102883 w 103068"/>
                  <a:gd name="connsiteY8" fmla="*/ 108170 h 211318"/>
                  <a:gd name="connsiteX9" fmla="*/ 77740 w 103068"/>
                  <a:gd name="connsiteY9" fmla="*/ 207455 h 211318"/>
                  <a:gd name="connsiteX10" fmla="*/ 72793 w 103068"/>
                  <a:gd name="connsiteY10" fmla="*/ 211318 h 211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3068" h="211318">
                    <a:moveTo>
                      <a:pt x="72861" y="211250"/>
                    </a:moveTo>
                    <a:cubicBezTo>
                      <a:pt x="72454" y="211250"/>
                      <a:pt x="72047" y="211250"/>
                      <a:pt x="71641" y="211115"/>
                    </a:cubicBezTo>
                    <a:cubicBezTo>
                      <a:pt x="68930" y="210437"/>
                      <a:pt x="67303" y="207658"/>
                      <a:pt x="67981" y="204947"/>
                    </a:cubicBezTo>
                    <a:lnTo>
                      <a:pt x="92514" y="107966"/>
                    </a:lnTo>
                    <a:cubicBezTo>
                      <a:pt x="83907" y="95971"/>
                      <a:pt x="36196" y="30639"/>
                      <a:pt x="2378" y="9358"/>
                    </a:cubicBezTo>
                    <a:cubicBezTo>
                      <a:pt x="6" y="7867"/>
                      <a:pt x="-740" y="4750"/>
                      <a:pt x="819" y="2378"/>
                    </a:cubicBezTo>
                    <a:cubicBezTo>
                      <a:pt x="2310" y="6"/>
                      <a:pt x="5428" y="-740"/>
                      <a:pt x="7800" y="819"/>
                    </a:cubicBezTo>
                    <a:cubicBezTo>
                      <a:pt x="46565" y="25285"/>
                      <a:pt x="99901" y="100850"/>
                      <a:pt x="102138" y="104035"/>
                    </a:cubicBezTo>
                    <a:cubicBezTo>
                      <a:pt x="103019" y="105255"/>
                      <a:pt x="103290" y="106746"/>
                      <a:pt x="102883" y="108170"/>
                    </a:cubicBezTo>
                    <a:lnTo>
                      <a:pt x="77740" y="207455"/>
                    </a:lnTo>
                    <a:cubicBezTo>
                      <a:pt x="77130" y="209759"/>
                      <a:pt x="75097" y="211318"/>
                      <a:pt x="72793" y="211318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2638815" y="2231419"/>
                <a:ext cx="85595" cy="185694"/>
              </a:xfrm>
              <a:custGeom>
                <a:avLst/>
                <a:gdLst>
                  <a:gd name="connsiteX0" fmla="*/ 80513 w 85595"/>
                  <a:gd name="connsiteY0" fmla="*/ 185695 h 185694"/>
                  <a:gd name="connsiteX1" fmla="*/ 75836 w 85595"/>
                  <a:gd name="connsiteY1" fmla="*/ 182645 h 185694"/>
                  <a:gd name="connsiteX2" fmla="*/ 407 w 85595"/>
                  <a:gd name="connsiteY2" fmla="*/ 7048 h 185694"/>
                  <a:gd name="connsiteX3" fmla="*/ 3050 w 85595"/>
                  <a:gd name="connsiteY3" fmla="*/ 407 h 185694"/>
                  <a:gd name="connsiteX4" fmla="*/ 9759 w 85595"/>
                  <a:gd name="connsiteY4" fmla="*/ 3050 h 185694"/>
                  <a:gd name="connsiteX5" fmla="*/ 85189 w 85595"/>
                  <a:gd name="connsiteY5" fmla="*/ 178646 h 185694"/>
                  <a:gd name="connsiteX6" fmla="*/ 82546 w 85595"/>
                  <a:gd name="connsiteY6" fmla="*/ 185288 h 185694"/>
                  <a:gd name="connsiteX7" fmla="*/ 80513 w 85595"/>
                  <a:gd name="connsiteY7" fmla="*/ 185695 h 185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595" h="185694">
                    <a:moveTo>
                      <a:pt x="80513" y="185695"/>
                    </a:moveTo>
                    <a:cubicBezTo>
                      <a:pt x="78548" y="185695"/>
                      <a:pt x="76650" y="184542"/>
                      <a:pt x="75836" y="182645"/>
                    </a:cubicBezTo>
                    <a:lnTo>
                      <a:pt x="407" y="7048"/>
                    </a:lnTo>
                    <a:cubicBezTo>
                      <a:pt x="-678" y="4473"/>
                      <a:pt x="474" y="1491"/>
                      <a:pt x="3050" y="407"/>
                    </a:cubicBezTo>
                    <a:cubicBezTo>
                      <a:pt x="5625" y="-678"/>
                      <a:pt x="8607" y="474"/>
                      <a:pt x="9759" y="3050"/>
                    </a:cubicBezTo>
                    <a:lnTo>
                      <a:pt x="85189" y="178646"/>
                    </a:lnTo>
                    <a:cubicBezTo>
                      <a:pt x="86273" y="181222"/>
                      <a:pt x="85121" y="184204"/>
                      <a:pt x="82546" y="185288"/>
                    </a:cubicBezTo>
                    <a:cubicBezTo>
                      <a:pt x="81868" y="185559"/>
                      <a:pt x="81191" y="185695"/>
                      <a:pt x="80513" y="185695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2723191" y="2204920"/>
                <a:ext cx="10165" cy="149775"/>
              </a:xfrm>
              <a:custGeom>
                <a:avLst/>
                <a:gdLst>
                  <a:gd name="connsiteX0" fmla="*/ 5083 w 10165"/>
                  <a:gd name="connsiteY0" fmla="*/ 149775 h 149775"/>
                  <a:gd name="connsiteX1" fmla="*/ 0 w 10165"/>
                  <a:gd name="connsiteY1" fmla="*/ 144692 h 149775"/>
                  <a:gd name="connsiteX2" fmla="*/ 0 w 10165"/>
                  <a:gd name="connsiteY2" fmla="*/ 5083 h 149775"/>
                  <a:gd name="connsiteX3" fmla="*/ 5083 w 10165"/>
                  <a:gd name="connsiteY3" fmla="*/ 0 h 149775"/>
                  <a:gd name="connsiteX4" fmla="*/ 10166 w 10165"/>
                  <a:gd name="connsiteY4" fmla="*/ 5083 h 149775"/>
                  <a:gd name="connsiteX5" fmla="*/ 10166 w 10165"/>
                  <a:gd name="connsiteY5" fmla="*/ 144692 h 149775"/>
                  <a:gd name="connsiteX6" fmla="*/ 5083 w 10165"/>
                  <a:gd name="connsiteY6" fmla="*/ 149775 h 14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5" h="149775">
                    <a:moveTo>
                      <a:pt x="5083" y="149775"/>
                    </a:moveTo>
                    <a:cubicBezTo>
                      <a:pt x="2304" y="149775"/>
                      <a:pt x="0" y="147471"/>
                      <a:pt x="0" y="144692"/>
                    </a:cubicBezTo>
                    <a:lnTo>
                      <a:pt x="0" y="5083"/>
                    </a:lnTo>
                    <a:cubicBezTo>
                      <a:pt x="0" y="2304"/>
                      <a:pt x="2304" y="0"/>
                      <a:pt x="5083" y="0"/>
                    </a:cubicBezTo>
                    <a:cubicBezTo>
                      <a:pt x="7862" y="0"/>
                      <a:pt x="10166" y="2304"/>
                      <a:pt x="10166" y="5083"/>
                    </a:cubicBezTo>
                    <a:lnTo>
                      <a:pt x="10166" y="144692"/>
                    </a:lnTo>
                    <a:cubicBezTo>
                      <a:pt x="10166" y="147471"/>
                      <a:pt x="7862" y="149775"/>
                      <a:pt x="5083" y="149775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2691762" y="1913655"/>
                <a:ext cx="85222" cy="32242"/>
              </a:xfrm>
              <a:custGeom>
                <a:avLst/>
                <a:gdLst>
                  <a:gd name="connsiteX0" fmla="*/ 80089 w 85222"/>
                  <a:gd name="connsiteY0" fmla="*/ 32174 h 32242"/>
                  <a:gd name="connsiteX1" fmla="*/ 78530 w 85222"/>
                  <a:gd name="connsiteY1" fmla="*/ 31903 h 32242"/>
                  <a:gd name="connsiteX2" fmla="*/ 3710 w 85222"/>
                  <a:gd name="connsiteY2" fmla="*/ 9945 h 32242"/>
                  <a:gd name="connsiteX3" fmla="*/ 186 w 85222"/>
                  <a:gd name="connsiteY3" fmla="*/ 3710 h 32242"/>
                  <a:gd name="connsiteX4" fmla="*/ 6421 w 85222"/>
                  <a:gd name="connsiteY4" fmla="*/ 186 h 32242"/>
                  <a:gd name="connsiteX5" fmla="*/ 81715 w 85222"/>
                  <a:gd name="connsiteY5" fmla="*/ 22280 h 32242"/>
                  <a:gd name="connsiteX6" fmla="*/ 84968 w 85222"/>
                  <a:gd name="connsiteY6" fmla="*/ 28718 h 32242"/>
                  <a:gd name="connsiteX7" fmla="*/ 80157 w 85222"/>
                  <a:gd name="connsiteY7" fmla="*/ 32242 h 3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222" h="32242">
                    <a:moveTo>
                      <a:pt x="80089" y="32174"/>
                    </a:moveTo>
                    <a:cubicBezTo>
                      <a:pt x="79547" y="32174"/>
                      <a:pt x="79004" y="32107"/>
                      <a:pt x="78530" y="31903"/>
                    </a:cubicBezTo>
                    <a:cubicBezTo>
                      <a:pt x="53319" y="23703"/>
                      <a:pt x="4185" y="10081"/>
                      <a:pt x="3710" y="9945"/>
                    </a:cubicBezTo>
                    <a:cubicBezTo>
                      <a:pt x="999" y="9200"/>
                      <a:pt x="-559" y="6421"/>
                      <a:pt x="186" y="3710"/>
                    </a:cubicBezTo>
                    <a:cubicBezTo>
                      <a:pt x="932" y="999"/>
                      <a:pt x="3710" y="-559"/>
                      <a:pt x="6421" y="186"/>
                    </a:cubicBezTo>
                    <a:cubicBezTo>
                      <a:pt x="6895" y="322"/>
                      <a:pt x="56301" y="14012"/>
                      <a:pt x="81715" y="22280"/>
                    </a:cubicBezTo>
                    <a:cubicBezTo>
                      <a:pt x="84358" y="23161"/>
                      <a:pt x="85849" y="26007"/>
                      <a:pt x="84968" y="28718"/>
                    </a:cubicBezTo>
                    <a:cubicBezTo>
                      <a:pt x="84291" y="30887"/>
                      <a:pt x="82258" y="32242"/>
                      <a:pt x="80157" y="32242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1658852" y="3234252"/>
                <a:ext cx="547002" cy="630600"/>
              </a:xfrm>
              <a:custGeom>
                <a:avLst/>
                <a:gdLst>
                  <a:gd name="connsiteX0" fmla="*/ 349212 w 547002"/>
                  <a:gd name="connsiteY0" fmla="*/ 630533 h 630600"/>
                  <a:gd name="connsiteX1" fmla="*/ 1950 w 547002"/>
                  <a:gd name="connsiteY1" fmla="*/ 412647 h 630600"/>
                  <a:gd name="connsiteX2" fmla="*/ 1069 w 547002"/>
                  <a:gd name="connsiteY2" fmla="*/ 405531 h 630600"/>
                  <a:gd name="connsiteX3" fmla="*/ 8185 w 547002"/>
                  <a:gd name="connsiteY3" fmla="*/ 404650 h 630600"/>
                  <a:gd name="connsiteX4" fmla="*/ 352872 w 547002"/>
                  <a:gd name="connsiteY4" fmla="*/ 620028 h 630600"/>
                  <a:gd name="connsiteX5" fmla="*/ 536940 w 547002"/>
                  <a:gd name="connsiteY5" fmla="*/ 4052 h 630600"/>
                  <a:gd name="connsiteX6" fmla="*/ 542971 w 547002"/>
                  <a:gd name="connsiteY6" fmla="*/ 121 h 630600"/>
                  <a:gd name="connsiteX7" fmla="*/ 546902 w 547002"/>
                  <a:gd name="connsiteY7" fmla="*/ 6152 h 630600"/>
                  <a:gd name="connsiteX8" fmla="*/ 355583 w 547002"/>
                  <a:gd name="connsiteY8" fmla="*/ 629855 h 630600"/>
                  <a:gd name="connsiteX9" fmla="*/ 349212 w 547002"/>
                  <a:gd name="connsiteY9" fmla="*/ 630601 h 63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7002" h="630600">
                    <a:moveTo>
                      <a:pt x="349212" y="630533"/>
                    </a:moveTo>
                    <a:cubicBezTo>
                      <a:pt x="283203" y="630533"/>
                      <a:pt x="31363" y="435622"/>
                      <a:pt x="1950" y="412647"/>
                    </a:cubicBezTo>
                    <a:cubicBezTo>
                      <a:pt x="-286" y="410953"/>
                      <a:pt x="-625" y="407700"/>
                      <a:pt x="1069" y="405531"/>
                    </a:cubicBezTo>
                    <a:cubicBezTo>
                      <a:pt x="2831" y="403294"/>
                      <a:pt x="6016" y="402888"/>
                      <a:pt x="8185" y="404650"/>
                    </a:cubicBezTo>
                    <a:cubicBezTo>
                      <a:pt x="89985" y="468491"/>
                      <a:pt x="311260" y="631482"/>
                      <a:pt x="352872" y="620028"/>
                    </a:cubicBezTo>
                    <a:cubicBezTo>
                      <a:pt x="395026" y="608372"/>
                      <a:pt x="486043" y="245251"/>
                      <a:pt x="536940" y="4052"/>
                    </a:cubicBezTo>
                    <a:cubicBezTo>
                      <a:pt x="537550" y="1273"/>
                      <a:pt x="540260" y="-489"/>
                      <a:pt x="542971" y="121"/>
                    </a:cubicBezTo>
                    <a:cubicBezTo>
                      <a:pt x="545750" y="663"/>
                      <a:pt x="547444" y="3374"/>
                      <a:pt x="546902" y="6152"/>
                    </a:cubicBezTo>
                    <a:cubicBezTo>
                      <a:pt x="533822" y="68163"/>
                      <a:pt x="417187" y="612709"/>
                      <a:pt x="355583" y="629855"/>
                    </a:cubicBezTo>
                    <a:cubicBezTo>
                      <a:pt x="353685" y="630397"/>
                      <a:pt x="351584" y="630601"/>
                      <a:pt x="349212" y="6306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1685851" y="3205562"/>
                <a:ext cx="454781" cy="594364"/>
              </a:xfrm>
              <a:custGeom>
                <a:avLst/>
                <a:gdLst>
                  <a:gd name="connsiteX0" fmla="*/ 303847 w 454781"/>
                  <a:gd name="connsiteY0" fmla="*/ 594365 h 594364"/>
                  <a:gd name="connsiteX1" fmla="*/ 1992 w 454781"/>
                  <a:gd name="connsiteY1" fmla="*/ 410975 h 594364"/>
                  <a:gd name="connsiteX2" fmla="*/ 1043 w 454781"/>
                  <a:gd name="connsiteY2" fmla="*/ 403858 h 594364"/>
                  <a:gd name="connsiteX3" fmla="*/ 8159 w 454781"/>
                  <a:gd name="connsiteY3" fmla="*/ 402910 h 594364"/>
                  <a:gd name="connsiteX4" fmla="*/ 308185 w 454781"/>
                  <a:gd name="connsiteY4" fmla="*/ 583521 h 594364"/>
                  <a:gd name="connsiteX5" fmla="*/ 444677 w 454781"/>
                  <a:gd name="connsiteY5" fmla="*/ 4209 h 594364"/>
                  <a:gd name="connsiteX6" fmla="*/ 450573 w 454781"/>
                  <a:gd name="connsiteY6" fmla="*/ 75 h 594364"/>
                  <a:gd name="connsiteX7" fmla="*/ 454707 w 454781"/>
                  <a:gd name="connsiteY7" fmla="*/ 5971 h 594364"/>
                  <a:gd name="connsiteX8" fmla="*/ 313267 w 454781"/>
                  <a:gd name="connsiteY8" fmla="*/ 592331 h 594364"/>
                  <a:gd name="connsiteX9" fmla="*/ 303915 w 454781"/>
                  <a:gd name="connsiteY9" fmla="*/ 594365 h 594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4781" h="594364">
                    <a:moveTo>
                      <a:pt x="303847" y="594365"/>
                    </a:moveTo>
                    <a:cubicBezTo>
                      <a:pt x="246445" y="594365"/>
                      <a:pt x="44282" y="443098"/>
                      <a:pt x="1992" y="410975"/>
                    </a:cubicBezTo>
                    <a:cubicBezTo>
                      <a:pt x="-244" y="409280"/>
                      <a:pt x="-651" y="406095"/>
                      <a:pt x="1043" y="403858"/>
                    </a:cubicBezTo>
                    <a:cubicBezTo>
                      <a:pt x="2738" y="401622"/>
                      <a:pt x="5923" y="401215"/>
                      <a:pt x="8159" y="402910"/>
                    </a:cubicBezTo>
                    <a:cubicBezTo>
                      <a:pt x="110427" y="480576"/>
                      <a:pt x="282364" y="598295"/>
                      <a:pt x="308185" y="583521"/>
                    </a:cubicBezTo>
                    <a:cubicBezTo>
                      <a:pt x="334683" y="568340"/>
                      <a:pt x="405979" y="220129"/>
                      <a:pt x="444677" y="4209"/>
                    </a:cubicBezTo>
                    <a:cubicBezTo>
                      <a:pt x="445151" y="1430"/>
                      <a:pt x="447794" y="-400"/>
                      <a:pt x="450573" y="75"/>
                    </a:cubicBezTo>
                    <a:cubicBezTo>
                      <a:pt x="453352" y="549"/>
                      <a:pt x="455181" y="3192"/>
                      <a:pt x="454707" y="5971"/>
                    </a:cubicBezTo>
                    <a:cubicBezTo>
                      <a:pt x="444406" y="63645"/>
                      <a:pt x="352643" y="569831"/>
                      <a:pt x="313267" y="592331"/>
                    </a:cubicBezTo>
                    <a:cubicBezTo>
                      <a:pt x="310828" y="593755"/>
                      <a:pt x="307642" y="594365"/>
                      <a:pt x="303915" y="5943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1291076" y="3415495"/>
                <a:ext cx="232722" cy="436955"/>
              </a:xfrm>
              <a:custGeom>
                <a:avLst/>
                <a:gdLst>
                  <a:gd name="connsiteX0" fmla="*/ 5114 w 232722"/>
                  <a:gd name="connsiteY0" fmla="*/ 436955 h 436955"/>
                  <a:gd name="connsiteX1" fmla="*/ 2742 w 232722"/>
                  <a:gd name="connsiteY1" fmla="*/ 436345 h 436955"/>
                  <a:gd name="connsiteX2" fmla="*/ 573 w 232722"/>
                  <a:gd name="connsiteY2" fmla="*/ 429500 h 436955"/>
                  <a:gd name="connsiteX3" fmla="*/ 223136 w 232722"/>
                  <a:gd name="connsiteY3" fmla="*/ 2742 h 436955"/>
                  <a:gd name="connsiteX4" fmla="*/ 229981 w 232722"/>
                  <a:gd name="connsiteY4" fmla="*/ 573 h 436955"/>
                  <a:gd name="connsiteX5" fmla="*/ 232149 w 232722"/>
                  <a:gd name="connsiteY5" fmla="*/ 7418 h 436955"/>
                  <a:gd name="connsiteX6" fmla="*/ 9587 w 232722"/>
                  <a:gd name="connsiteY6" fmla="*/ 434177 h 436955"/>
                  <a:gd name="connsiteX7" fmla="*/ 5046 w 232722"/>
                  <a:gd name="connsiteY7" fmla="*/ 436887 h 43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722" h="436955">
                    <a:moveTo>
                      <a:pt x="5114" y="436955"/>
                    </a:moveTo>
                    <a:cubicBezTo>
                      <a:pt x="4301" y="436955"/>
                      <a:pt x="3488" y="436752"/>
                      <a:pt x="2742" y="436345"/>
                    </a:cubicBezTo>
                    <a:cubicBezTo>
                      <a:pt x="234" y="435058"/>
                      <a:pt x="-714" y="432008"/>
                      <a:pt x="573" y="429500"/>
                    </a:cubicBezTo>
                    <a:lnTo>
                      <a:pt x="223136" y="2742"/>
                    </a:lnTo>
                    <a:cubicBezTo>
                      <a:pt x="224423" y="235"/>
                      <a:pt x="227473" y="-714"/>
                      <a:pt x="229981" y="573"/>
                    </a:cubicBezTo>
                    <a:cubicBezTo>
                      <a:pt x="232488" y="1861"/>
                      <a:pt x="233437" y="4911"/>
                      <a:pt x="232149" y="7418"/>
                    </a:cubicBezTo>
                    <a:lnTo>
                      <a:pt x="9587" y="434177"/>
                    </a:lnTo>
                    <a:cubicBezTo>
                      <a:pt x="8706" y="435939"/>
                      <a:pt x="6944" y="436887"/>
                      <a:pt x="5046" y="4368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2112598" y="4037984"/>
                <a:ext cx="46906" cy="317128"/>
              </a:xfrm>
              <a:custGeom>
                <a:avLst/>
                <a:gdLst>
                  <a:gd name="connsiteX0" fmla="*/ 41785 w 46906"/>
                  <a:gd name="connsiteY0" fmla="*/ 317129 h 317128"/>
                  <a:gd name="connsiteX1" fmla="*/ 36770 w 46906"/>
                  <a:gd name="connsiteY1" fmla="*/ 312656 h 317128"/>
                  <a:gd name="connsiteX2" fmla="*/ 38 w 46906"/>
                  <a:gd name="connsiteY2" fmla="*/ 5650 h 317128"/>
                  <a:gd name="connsiteX3" fmla="*/ 4511 w 46906"/>
                  <a:gd name="connsiteY3" fmla="*/ 25 h 317128"/>
                  <a:gd name="connsiteX4" fmla="*/ 10136 w 46906"/>
                  <a:gd name="connsiteY4" fmla="*/ 4498 h 317128"/>
                  <a:gd name="connsiteX5" fmla="*/ 46868 w 46906"/>
                  <a:gd name="connsiteY5" fmla="*/ 311504 h 317128"/>
                  <a:gd name="connsiteX6" fmla="*/ 42395 w 46906"/>
                  <a:gd name="connsiteY6" fmla="*/ 317129 h 317128"/>
                  <a:gd name="connsiteX7" fmla="*/ 41785 w 46906"/>
                  <a:gd name="connsiteY7" fmla="*/ 317129 h 317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906" h="317128">
                    <a:moveTo>
                      <a:pt x="41785" y="317129"/>
                    </a:moveTo>
                    <a:cubicBezTo>
                      <a:pt x="39278" y="317129"/>
                      <a:pt x="37041" y="315231"/>
                      <a:pt x="36770" y="312656"/>
                    </a:cubicBezTo>
                    <a:lnTo>
                      <a:pt x="38" y="5650"/>
                    </a:lnTo>
                    <a:cubicBezTo>
                      <a:pt x="-301" y="2871"/>
                      <a:pt x="1665" y="364"/>
                      <a:pt x="4511" y="25"/>
                    </a:cubicBezTo>
                    <a:cubicBezTo>
                      <a:pt x="7289" y="-246"/>
                      <a:pt x="9797" y="1719"/>
                      <a:pt x="10136" y="4498"/>
                    </a:cubicBezTo>
                    <a:lnTo>
                      <a:pt x="46868" y="311504"/>
                    </a:lnTo>
                    <a:cubicBezTo>
                      <a:pt x="47207" y="314282"/>
                      <a:pt x="45242" y="316790"/>
                      <a:pt x="42395" y="317129"/>
                    </a:cubicBezTo>
                    <a:cubicBezTo>
                      <a:pt x="42192" y="317129"/>
                      <a:pt x="41989" y="317129"/>
                      <a:pt x="41785" y="3171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2247448" y="1807027"/>
                <a:ext cx="16730" cy="59983"/>
              </a:xfrm>
              <a:custGeom>
                <a:avLst/>
                <a:gdLst>
                  <a:gd name="connsiteX0" fmla="*/ 5136 w 16730"/>
                  <a:gd name="connsiteY0" fmla="*/ 59984 h 59983"/>
                  <a:gd name="connsiteX1" fmla="*/ 3984 w 16730"/>
                  <a:gd name="connsiteY1" fmla="*/ 59848 h 59983"/>
                  <a:gd name="connsiteX2" fmla="*/ 121 w 16730"/>
                  <a:gd name="connsiteY2" fmla="*/ 53749 h 59983"/>
                  <a:gd name="connsiteX3" fmla="*/ 6559 w 16730"/>
                  <a:gd name="connsiteY3" fmla="*/ 4885 h 59983"/>
                  <a:gd name="connsiteX4" fmla="*/ 11845 w 16730"/>
                  <a:gd name="connsiteY4" fmla="*/ 6 h 59983"/>
                  <a:gd name="connsiteX5" fmla="*/ 16725 w 16730"/>
                  <a:gd name="connsiteY5" fmla="*/ 5292 h 59983"/>
                  <a:gd name="connsiteX6" fmla="*/ 10083 w 16730"/>
                  <a:gd name="connsiteY6" fmla="*/ 55985 h 59983"/>
                  <a:gd name="connsiteX7" fmla="*/ 5136 w 16730"/>
                  <a:gd name="connsiteY7" fmla="*/ 59916 h 59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0" h="59983">
                    <a:moveTo>
                      <a:pt x="5136" y="59984"/>
                    </a:moveTo>
                    <a:cubicBezTo>
                      <a:pt x="4797" y="59984"/>
                      <a:pt x="4390" y="59984"/>
                      <a:pt x="3984" y="59848"/>
                    </a:cubicBezTo>
                    <a:cubicBezTo>
                      <a:pt x="1273" y="59238"/>
                      <a:pt x="-489" y="56527"/>
                      <a:pt x="121" y="53749"/>
                    </a:cubicBezTo>
                    <a:cubicBezTo>
                      <a:pt x="3713" y="37755"/>
                      <a:pt x="5881" y="21286"/>
                      <a:pt x="6559" y="4885"/>
                    </a:cubicBezTo>
                    <a:cubicBezTo>
                      <a:pt x="6695" y="2107"/>
                      <a:pt x="9135" y="-130"/>
                      <a:pt x="11845" y="6"/>
                    </a:cubicBezTo>
                    <a:cubicBezTo>
                      <a:pt x="14624" y="141"/>
                      <a:pt x="16860" y="2446"/>
                      <a:pt x="16725" y="5292"/>
                    </a:cubicBezTo>
                    <a:cubicBezTo>
                      <a:pt x="16047" y="22303"/>
                      <a:pt x="13811" y="39381"/>
                      <a:pt x="10083" y="55985"/>
                    </a:cubicBezTo>
                    <a:cubicBezTo>
                      <a:pt x="9541" y="58357"/>
                      <a:pt x="7440" y="59916"/>
                      <a:pt x="5136" y="599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2201784" y="1796041"/>
                <a:ext cx="27285" cy="93672"/>
              </a:xfrm>
              <a:custGeom>
                <a:avLst/>
                <a:gdLst>
                  <a:gd name="connsiteX0" fmla="*/ 5055 w 27285"/>
                  <a:gd name="connsiteY0" fmla="*/ 93673 h 93672"/>
                  <a:gd name="connsiteX1" fmla="*/ 3293 w 27285"/>
                  <a:gd name="connsiteY1" fmla="*/ 93334 h 93672"/>
                  <a:gd name="connsiteX2" fmla="*/ 311 w 27285"/>
                  <a:gd name="connsiteY2" fmla="*/ 86760 h 93672"/>
                  <a:gd name="connsiteX3" fmla="*/ 17118 w 27285"/>
                  <a:gd name="connsiteY3" fmla="*/ 4892 h 93672"/>
                  <a:gd name="connsiteX4" fmla="*/ 22404 w 27285"/>
                  <a:gd name="connsiteY4" fmla="*/ 13 h 93672"/>
                  <a:gd name="connsiteX5" fmla="*/ 27284 w 27285"/>
                  <a:gd name="connsiteY5" fmla="*/ 5299 h 93672"/>
                  <a:gd name="connsiteX6" fmla="*/ 9867 w 27285"/>
                  <a:gd name="connsiteY6" fmla="*/ 90284 h 93672"/>
                  <a:gd name="connsiteX7" fmla="*/ 5123 w 27285"/>
                  <a:gd name="connsiteY7" fmla="*/ 93605 h 93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85" h="93672">
                    <a:moveTo>
                      <a:pt x="5055" y="93673"/>
                    </a:moveTo>
                    <a:cubicBezTo>
                      <a:pt x="4445" y="93673"/>
                      <a:pt x="3835" y="93537"/>
                      <a:pt x="3293" y="93334"/>
                    </a:cubicBezTo>
                    <a:cubicBezTo>
                      <a:pt x="650" y="92317"/>
                      <a:pt x="-638" y="89403"/>
                      <a:pt x="311" y="86760"/>
                    </a:cubicBezTo>
                    <a:cubicBezTo>
                      <a:pt x="10206" y="60465"/>
                      <a:pt x="15831" y="32950"/>
                      <a:pt x="17118" y="4892"/>
                    </a:cubicBezTo>
                    <a:cubicBezTo>
                      <a:pt x="17254" y="2113"/>
                      <a:pt x="19694" y="-191"/>
                      <a:pt x="22404" y="13"/>
                    </a:cubicBezTo>
                    <a:cubicBezTo>
                      <a:pt x="25183" y="148"/>
                      <a:pt x="27352" y="2520"/>
                      <a:pt x="27284" y="5299"/>
                    </a:cubicBezTo>
                    <a:cubicBezTo>
                      <a:pt x="25996" y="34441"/>
                      <a:pt x="20168" y="62972"/>
                      <a:pt x="9867" y="90284"/>
                    </a:cubicBezTo>
                    <a:cubicBezTo>
                      <a:pt x="9121" y="92317"/>
                      <a:pt x="7156" y="93605"/>
                      <a:pt x="5123" y="936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2173241" y="1821366"/>
                <a:ext cx="18575" cy="51541"/>
              </a:xfrm>
              <a:custGeom>
                <a:avLst/>
                <a:gdLst>
                  <a:gd name="connsiteX0" fmla="*/ 5066 w 18575"/>
                  <a:gd name="connsiteY0" fmla="*/ 51541 h 51541"/>
                  <a:gd name="connsiteX1" fmla="*/ 3507 w 18575"/>
                  <a:gd name="connsiteY1" fmla="*/ 51270 h 51541"/>
                  <a:gd name="connsiteX2" fmla="*/ 254 w 18575"/>
                  <a:gd name="connsiteY2" fmla="*/ 44832 h 51541"/>
                  <a:gd name="connsiteX3" fmla="*/ 8454 w 18575"/>
                  <a:gd name="connsiteY3" fmla="*/ 4643 h 51541"/>
                  <a:gd name="connsiteX4" fmla="*/ 13944 w 18575"/>
                  <a:gd name="connsiteY4" fmla="*/ 35 h 51541"/>
                  <a:gd name="connsiteX5" fmla="*/ 18552 w 18575"/>
                  <a:gd name="connsiteY5" fmla="*/ 5524 h 51541"/>
                  <a:gd name="connsiteX6" fmla="*/ 9877 w 18575"/>
                  <a:gd name="connsiteY6" fmla="*/ 47950 h 51541"/>
                  <a:gd name="connsiteX7" fmla="*/ 5066 w 18575"/>
                  <a:gd name="connsiteY7" fmla="*/ 51474 h 5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75" h="51541">
                    <a:moveTo>
                      <a:pt x="5066" y="51541"/>
                    </a:moveTo>
                    <a:cubicBezTo>
                      <a:pt x="4523" y="51541"/>
                      <a:pt x="3981" y="51474"/>
                      <a:pt x="3507" y="51270"/>
                    </a:cubicBezTo>
                    <a:cubicBezTo>
                      <a:pt x="864" y="50389"/>
                      <a:pt x="-627" y="47543"/>
                      <a:pt x="254" y="44832"/>
                    </a:cubicBezTo>
                    <a:cubicBezTo>
                      <a:pt x="4523" y="31820"/>
                      <a:pt x="7234" y="18266"/>
                      <a:pt x="8454" y="4643"/>
                    </a:cubicBezTo>
                    <a:cubicBezTo>
                      <a:pt x="8725" y="1865"/>
                      <a:pt x="11165" y="-304"/>
                      <a:pt x="13944" y="35"/>
                    </a:cubicBezTo>
                    <a:cubicBezTo>
                      <a:pt x="16722" y="306"/>
                      <a:pt x="18823" y="2746"/>
                      <a:pt x="18552" y="5524"/>
                    </a:cubicBezTo>
                    <a:cubicBezTo>
                      <a:pt x="17265" y="19960"/>
                      <a:pt x="14418" y="34192"/>
                      <a:pt x="9877" y="47950"/>
                    </a:cubicBezTo>
                    <a:cubicBezTo>
                      <a:pt x="9200" y="50118"/>
                      <a:pt x="7167" y="51474"/>
                      <a:pt x="5066" y="514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2414551" y="1937637"/>
                <a:ext cx="38034" cy="42679"/>
              </a:xfrm>
              <a:custGeom>
                <a:avLst/>
                <a:gdLst>
                  <a:gd name="connsiteX0" fmla="*/ 1431 w 38034"/>
                  <a:gd name="connsiteY0" fmla="*/ 27575 h 42679"/>
                  <a:gd name="connsiteX1" fmla="*/ 26235 w 38034"/>
                  <a:gd name="connsiteY1" fmla="*/ 41739 h 42679"/>
                  <a:gd name="connsiteX2" fmla="*/ 36604 w 38034"/>
                  <a:gd name="connsiteY2" fmla="*/ 15105 h 42679"/>
                  <a:gd name="connsiteX3" fmla="*/ 11800 w 38034"/>
                  <a:gd name="connsiteY3" fmla="*/ 941 h 42679"/>
                  <a:gd name="connsiteX4" fmla="*/ 1431 w 38034"/>
                  <a:gd name="connsiteY4" fmla="*/ 27575 h 4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34" h="42679">
                    <a:moveTo>
                      <a:pt x="1431" y="27575"/>
                    </a:moveTo>
                    <a:cubicBezTo>
                      <a:pt x="5429" y="38825"/>
                      <a:pt x="16544" y="45196"/>
                      <a:pt x="26235" y="41739"/>
                    </a:cubicBezTo>
                    <a:cubicBezTo>
                      <a:pt x="35927" y="38283"/>
                      <a:pt x="40603" y="26355"/>
                      <a:pt x="36604" y="15105"/>
                    </a:cubicBezTo>
                    <a:cubicBezTo>
                      <a:pt x="32606" y="3855"/>
                      <a:pt x="21491" y="-2516"/>
                      <a:pt x="11800" y="941"/>
                    </a:cubicBezTo>
                    <a:cubicBezTo>
                      <a:pt x="2108" y="4397"/>
                      <a:pt x="-2568" y="16325"/>
                      <a:pt x="1431" y="27575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2388448" y="1910041"/>
                <a:ext cx="69438" cy="24877"/>
              </a:xfrm>
              <a:custGeom>
                <a:avLst/>
                <a:gdLst>
                  <a:gd name="connsiteX0" fmla="*/ 5034 w 69438"/>
                  <a:gd name="connsiteY0" fmla="*/ 24742 h 24877"/>
                  <a:gd name="connsiteX1" fmla="*/ 1374 w 69438"/>
                  <a:gd name="connsiteY1" fmla="*/ 23183 h 24877"/>
                  <a:gd name="connsiteX2" fmla="*/ 1577 w 69438"/>
                  <a:gd name="connsiteY2" fmla="*/ 15999 h 24877"/>
                  <a:gd name="connsiteX3" fmla="*/ 67655 w 69438"/>
                  <a:gd name="connsiteY3" fmla="*/ 10374 h 24877"/>
                  <a:gd name="connsiteX4" fmla="*/ 68197 w 69438"/>
                  <a:gd name="connsiteY4" fmla="*/ 17558 h 24877"/>
                  <a:gd name="connsiteX5" fmla="*/ 61013 w 69438"/>
                  <a:gd name="connsiteY5" fmla="*/ 18168 h 24877"/>
                  <a:gd name="connsiteX6" fmla="*/ 8490 w 69438"/>
                  <a:gd name="connsiteY6" fmla="*/ 23454 h 24877"/>
                  <a:gd name="connsiteX7" fmla="*/ 4966 w 69438"/>
                  <a:gd name="connsiteY7" fmla="*/ 24877 h 2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38" h="24877">
                    <a:moveTo>
                      <a:pt x="5034" y="24742"/>
                    </a:moveTo>
                    <a:cubicBezTo>
                      <a:pt x="3678" y="24742"/>
                      <a:pt x="2323" y="24200"/>
                      <a:pt x="1374" y="23183"/>
                    </a:cubicBezTo>
                    <a:cubicBezTo>
                      <a:pt x="-523" y="21150"/>
                      <a:pt x="-456" y="17897"/>
                      <a:pt x="1577" y="15999"/>
                    </a:cubicBezTo>
                    <a:cubicBezTo>
                      <a:pt x="35599" y="-16192"/>
                      <a:pt x="67316" y="10103"/>
                      <a:pt x="67655" y="10374"/>
                    </a:cubicBezTo>
                    <a:cubicBezTo>
                      <a:pt x="69824" y="12204"/>
                      <a:pt x="70027" y="15389"/>
                      <a:pt x="68197" y="17558"/>
                    </a:cubicBezTo>
                    <a:cubicBezTo>
                      <a:pt x="66367" y="19727"/>
                      <a:pt x="63182" y="19930"/>
                      <a:pt x="61013" y="18168"/>
                    </a:cubicBezTo>
                    <a:cubicBezTo>
                      <a:pt x="59929" y="17287"/>
                      <a:pt x="35734" y="-2299"/>
                      <a:pt x="8490" y="23454"/>
                    </a:cubicBezTo>
                    <a:cubicBezTo>
                      <a:pt x="7474" y="24403"/>
                      <a:pt x="6254" y="24877"/>
                      <a:pt x="4966" y="24877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2364908" y="1952362"/>
                <a:ext cx="56533" cy="102105"/>
              </a:xfrm>
              <a:custGeom>
                <a:avLst/>
                <a:gdLst>
                  <a:gd name="connsiteX0" fmla="*/ 33114 w 56533"/>
                  <a:gd name="connsiteY0" fmla="*/ 102106 h 102105"/>
                  <a:gd name="connsiteX1" fmla="*/ 28302 w 56533"/>
                  <a:gd name="connsiteY1" fmla="*/ 98717 h 102105"/>
                  <a:gd name="connsiteX2" fmla="*/ 31420 w 56533"/>
                  <a:gd name="connsiteY2" fmla="*/ 92211 h 102105"/>
                  <a:gd name="connsiteX3" fmla="*/ 45313 w 56533"/>
                  <a:gd name="connsiteY3" fmla="*/ 77505 h 102105"/>
                  <a:gd name="connsiteX4" fmla="*/ 44229 w 56533"/>
                  <a:gd name="connsiteY4" fmla="*/ 57241 h 102105"/>
                  <a:gd name="connsiteX5" fmla="*/ 25727 w 56533"/>
                  <a:gd name="connsiteY5" fmla="*/ 54665 h 102105"/>
                  <a:gd name="connsiteX6" fmla="*/ 20644 w 56533"/>
                  <a:gd name="connsiteY6" fmla="*/ 51684 h 102105"/>
                  <a:gd name="connsiteX7" fmla="*/ 448 w 56533"/>
                  <a:gd name="connsiteY7" fmla="*/ 7158 h 102105"/>
                  <a:gd name="connsiteX8" fmla="*/ 2956 w 56533"/>
                  <a:gd name="connsiteY8" fmla="*/ 448 h 102105"/>
                  <a:gd name="connsiteX9" fmla="*/ 9665 w 56533"/>
                  <a:gd name="connsiteY9" fmla="*/ 2956 h 102105"/>
                  <a:gd name="connsiteX10" fmla="*/ 28438 w 56533"/>
                  <a:gd name="connsiteY10" fmla="*/ 44229 h 102105"/>
                  <a:gd name="connsiteX11" fmla="*/ 53852 w 56533"/>
                  <a:gd name="connsiteY11" fmla="*/ 53784 h 102105"/>
                  <a:gd name="connsiteX12" fmla="*/ 55140 w 56533"/>
                  <a:gd name="connsiteY12" fmla="*/ 80148 h 102105"/>
                  <a:gd name="connsiteX13" fmla="*/ 34808 w 56533"/>
                  <a:gd name="connsiteY13" fmla="*/ 101767 h 102105"/>
                  <a:gd name="connsiteX14" fmla="*/ 33114 w 56533"/>
                  <a:gd name="connsiteY14" fmla="*/ 102038 h 102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6533" h="102105">
                    <a:moveTo>
                      <a:pt x="33114" y="102106"/>
                    </a:moveTo>
                    <a:cubicBezTo>
                      <a:pt x="31013" y="102106"/>
                      <a:pt x="29048" y="100818"/>
                      <a:pt x="28302" y="98717"/>
                    </a:cubicBezTo>
                    <a:cubicBezTo>
                      <a:pt x="27354" y="96074"/>
                      <a:pt x="28777" y="93160"/>
                      <a:pt x="31420" y="92211"/>
                    </a:cubicBezTo>
                    <a:cubicBezTo>
                      <a:pt x="38671" y="89636"/>
                      <a:pt x="43348" y="84688"/>
                      <a:pt x="45313" y="77505"/>
                    </a:cubicBezTo>
                    <a:cubicBezTo>
                      <a:pt x="47007" y="71473"/>
                      <a:pt x="46601" y="63882"/>
                      <a:pt x="44229" y="57241"/>
                    </a:cubicBezTo>
                    <a:cubicBezTo>
                      <a:pt x="43619" y="55411"/>
                      <a:pt x="34537" y="53852"/>
                      <a:pt x="25727" y="54665"/>
                    </a:cubicBezTo>
                    <a:cubicBezTo>
                      <a:pt x="23491" y="54869"/>
                      <a:pt x="21525" y="53649"/>
                      <a:pt x="20644" y="51684"/>
                    </a:cubicBezTo>
                    <a:lnTo>
                      <a:pt x="448" y="7158"/>
                    </a:lnTo>
                    <a:cubicBezTo>
                      <a:pt x="-704" y="4582"/>
                      <a:pt x="448" y="1600"/>
                      <a:pt x="2956" y="448"/>
                    </a:cubicBezTo>
                    <a:cubicBezTo>
                      <a:pt x="5463" y="-704"/>
                      <a:pt x="8513" y="448"/>
                      <a:pt x="9665" y="2956"/>
                    </a:cubicBezTo>
                    <a:lnTo>
                      <a:pt x="28438" y="44229"/>
                    </a:lnTo>
                    <a:cubicBezTo>
                      <a:pt x="36367" y="43890"/>
                      <a:pt x="50599" y="44635"/>
                      <a:pt x="53852" y="53784"/>
                    </a:cubicBezTo>
                    <a:cubicBezTo>
                      <a:pt x="56902" y="62459"/>
                      <a:pt x="57376" y="72083"/>
                      <a:pt x="55140" y="80148"/>
                    </a:cubicBezTo>
                    <a:cubicBezTo>
                      <a:pt x="52226" y="90584"/>
                      <a:pt x="45245" y="98039"/>
                      <a:pt x="34808" y="101767"/>
                    </a:cubicBezTo>
                    <a:cubicBezTo>
                      <a:pt x="34266" y="101970"/>
                      <a:pt x="33656" y="102038"/>
                      <a:pt x="33114" y="102038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2434399" y="1983816"/>
                <a:ext cx="59605" cy="41408"/>
              </a:xfrm>
              <a:custGeom>
                <a:avLst/>
                <a:gdLst>
                  <a:gd name="connsiteX0" fmla="*/ 695 w 59605"/>
                  <a:gd name="connsiteY0" fmla="*/ 31005 h 41408"/>
                  <a:gd name="connsiteX1" fmla="*/ 36139 w 59605"/>
                  <a:gd name="connsiteY1" fmla="*/ 38663 h 41408"/>
                  <a:gd name="connsiteX2" fmla="*/ 58911 w 59605"/>
                  <a:gd name="connsiteY2" fmla="*/ 10403 h 41408"/>
                  <a:gd name="connsiteX3" fmla="*/ 23466 w 59605"/>
                  <a:gd name="connsiteY3" fmla="*/ 2745 h 41408"/>
                  <a:gd name="connsiteX4" fmla="*/ 695 w 59605"/>
                  <a:gd name="connsiteY4" fmla="*/ 31005 h 4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605" h="41408">
                    <a:moveTo>
                      <a:pt x="695" y="31005"/>
                    </a:moveTo>
                    <a:cubicBezTo>
                      <a:pt x="4219" y="40900"/>
                      <a:pt x="20077" y="44356"/>
                      <a:pt x="36139" y="38663"/>
                    </a:cubicBezTo>
                    <a:cubicBezTo>
                      <a:pt x="52201" y="32971"/>
                      <a:pt x="62435" y="20297"/>
                      <a:pt x="58911" y="10403"/>
                    </a:cubicBezTo>
                    <a:cubicBezTo>
                      <a:pt x="55386" y="508"/>
                      <a:pt x="39528" y="-2948"/>
                      <a:pt x="23466" y="2745"/>
                    </a:cubicBezTo>
                    <a:cubicBezTo>
                      <a:pt x="7404" y="8437"/>
                      <a:pt x="-2829" y="21111"/>
                      <a:pt x="695" y="31005"/>
                    </a:cubicBezTo>
                    <a:close/>
                  </a:path>
                </a:pathLst>
              </a:custGeom>
              <a:solidFill>
                <a:srgbClr val="EBB0B0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 rot="-1169399">
                <a:off x="2287489" y="1982027"/>
                <a:ext cx="37274" cy="43238"/>
              </a:xfrm>
              <a:custGeom>
                <a:avLst/>
                <a:gdLst>
                  <a:gd name="connsiteX0" fmla="*/ 37274 w 37274"/>
                  <a:gd name="connsiteY0" fmla="*/ 21619 h 43238"/>
                  <a:gd name="connsiteX1" fmla="*/ 18637 w 37274"/>
                  <a:gd name="connsiteY1" fmla="*/ 43238 h 43238"/>
                  <a:gd name="connsiteX2" fmla="*/ 0 w 37274"/>
                  <a:gd name="connsiteY2" fmla="*/ 21619 h 43238"/>
                  <a:gd name="connsiteX3" fmla="*/ 18637 w 37274"/>
                  <a:gd name="connsiteY3" fmla="*/ 0 h 43238"/>
                  <a:gd name="connsiteX4" fmla="*/ 37274 w 37274"/>
                  <a:gd name="connsiteY4" fmla="*/ 21619 h 43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74" h="43238">
                    <a:moveTo>
                      <a:pt x="37274" y="21619"/>
                    </a:moveTo>
                    <a:cubicBezTo>
                      <a:pt x="37274" y="33559"/>
                      <a:pt x="28930" y="43238"/>
                      <a:pt x="18637" y="43238"/>
                    </a:cubicBezTo>
                    <a:cubicBezTo>
                      <a:pt x="8344" y="43238"/>
                      <a:pt x="0" y="33559"/>
                      <a:pt x="0" y="21619"/>
                    </a:cubicBezTo>
                    <a:cubicBezTo>
                      <a:pt x="0" y="9679"/>
                      <a:pt x="8344" y="0"/>
                      <a:pt x="18637" y="0"/>
                    </a:cubicBezTo>
                    <a:cubicBezTo>
                      <a:pt x="28930" y="0"/>
                      <a:pt x="37274" y="9679"/>
                      <a:pt x="37274" y="21619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2258408" y="1952229"/>
                <a:ext cx="58836" cy="44496"/>
              </a:xfrm>
              <a:custGeom>
                <a:avLst/>
                <a:gdLst>
                  <a:gd name="connsiteX0" fmla="*/ 5088 w 58836"/>
                  <a:gd name="connsiteY0" fmla="*/ 44429 h 44496"/>
                  <a:gd name="connsiteX1" fmla="*/ 4275 w 58836"/>
                  <a:gd name="connsiteY1" fmla="*/ 44429 h 44496"/>
                  <a:gd name="connsiteX2" fmla="*/ 73 w 58836"/>
                  <a:gd name="connsiteY2" fmla="*/ 38600 h 44496"/>
                  <a:gd name="connsiteX3" fmla="*/ 54019 w 58836"/>
                  <a:gd name="connsiteY3" fmla="*/ 106 h 44496"/>
                  <a:gd name="connsiteX4" fmla="*/ 58831 w 58836"/>
                  <a:gd name="connsiteY4" fmla="*/ 5460 h 44496"/>
                  <a:gd name="connsiteX5" fmla="*/ 53477 w 58836"/>
                  <a:gd name="connsiteY5" fmla="*/ 10272 h 44496"/>
                  <a:gd name="connsiteX6" fmla="*/ 10103 w 58836"/>
                  <a:gd name="connsiteY6" fmla="*/ 40227 h 44496"/>
                  <a:gd name="connsiteX7" fmla="*/ 5088 w 58836"/>
                  <a:gd name="connsiteY7" fmla="*/ 44496 h 44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36" h="44496">
                    <a:moveTo>
                      <a:pt x="5088" y="44429"/>
                    </a:moveTo>
                    <a:cubicBezTo>
                      <a:pt x="5088" y="44429"/>
                      <a:pt x="4546" y="44429"/>
                      <a:pt x="4275" y="44429"/>
                    </a:cubicBezTo>
                    <a:cubicBezTo>
                      <a:pt x="1496" y="43954"/>
                      <a:pt x="-402" y="41379"/>
                      <a:pt x="73" y="38600"/>
                    </a:cubicBezTo>
                    <a:cubicBezTo>
                      <a:pt x="73" y="38194"/>
                      <a:pt x="7324" y="-2334"/>
                      <a:pt x="54019" y="106"/>
                    </a:cubicBezTo>
                    <a:cubicBezTo>
                      <a:pt x="56798" y="241"/>
                      <a:pt x="58966" y="2681"/>
                      <a:pt x="58831" y="5460"/>
                    </a:cubicBezTo>
                    <a:cubicBezTo>
                      <a:pt x="58695" y="8238"/>
                      <a:pt x="56323" y="10339"/>
                      <a:pt x="53477" y="10272"/>
                    </a:cubicBezTo>
                    <a:cubicBezTo>
                      <a:pt x="15864" y="8306"/>
                      <a:pt x="10306" y="38939"/>
                      <a:pt x="10103" y="40227"/>
                    </a:cubicBezTo>
                    <a:cubicBezTo>
                      <a:pt x="9696" y="42734"/>
                      <a:pt x="7528" y="44496"/>
                      <a:pt x="5088" y="44496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2280015" y="2037423"/>
                <a:ext cx="59605" cy="41408"/>
              </a:xfrm>
              <a:custGeom>
                <a:avLst/>
                <a:gdLst>
                  <a:gd name="connsiteX0" fmla="*/ 58911 w 59605"/>
                  <a:gd name="connsiteY0" fmla="*/ 10403 h 41408"/>
                  <a:gd name="connsiteX1" fmla="*/ 36139 w 59605"/>
                  <a:gd name="connsiteY1" fmla="*/ 38664 h 41408"/>
                  <a:gd name="connsiteX2" fmla="*/ 695 w 59605"/>
                  <a:gd name="connsiteY2" fmla="*/ 31005 h 41408"/>
                  <a:gd name="connsiteX3" fmla="*/ 23466 w 59605"/>
                  <a:gd name="connsiteY3" fmla="*/ 2744 h 41408"/>
                  <a:gd name="connsiteX4" fmla="*/ 58911 w 59605"/>
                  <a:gd name="connsiteY4" fmla="*/ 10403 h 4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605" h="41408">
                    <a:moveTo>
                      <a:pt x="58911" y="10403"/>
                    </a:moveTo>
                    <a:cubicBezTo>
                      <a:pt x="62435" y="20297"/>
                      <a:pt x="52201" y="32971"/>
                      <a:pt x="36139" y="38664"/>
                    </a:cubicBezTo>
                    <a:cubicBezTo>
                      <a:pt x="20077" y="44356"/>
                      <a:pt x="4151" y="40900"/>
                      <a:pt x="695" y="31005"/>
                    </a:cubicBezTo>
                    <a:cubicBezTo>
                      <a:pt x="-2829" y="21111"/>
                      <a:pt x="7404" y="8437"/>
                      <a:pt x="23466" y="2744"/>
                    </a:cubicBezTo>
                    <a:cubicBezTo>
                      <a:pt x="39528" y="-2948"/>
                      <a:pt x="55454" y="508"/>
                      <a:pt x="58911" y="10403"/>
                    </a:cubicBezTo>
                    <a:close/>
                  </a:path>
                </a:pathLst>
              </a:custGeom>
              <a:solidFill>
                <a:srgbClr val="EBB0B0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2191296" y="2010915"/>
                <a:ext cx="37756" cy="60224"/>
              </a:xfrm>
              <a:custGeom>
                <a:avLst/>
                <a:gdLst>
                  <a:gd name="connsiteX0" fmla="*/ 32621 w 37756"/>
                  <a:gd name="connsiteY0" fmla="*/ 60224 h 60224"/>
                  <a:gd name="connsiteX1" fmla="*/ 27606 w 37756"/>
                  <a:gd name="connsiteY1" fmla="*/ 55819 h 60224"/>
                  <a:gd name="connsiteX2" fmla="*/ 2530 w 37756"/>
                  <a:gd name="connsiteY2" fmla="*/ 9463 h 60224"/>
                  <a:gd name="connsiteX3" fmla="*/ 700 w 37756"/>
                  <a:gd name="connsiteY3" fmla="*/ 2551 h 60224"/>
                  <a:gd name="connsiteX4" fmla="*/ 7613 w 37756"/>
                  <a:gd name="connsiteY4" fmla="*/ 653 h 60224"/>
                  <a:gd name="connsiteX5" fmla="*/ 37704 w 37756"/>
                  <a:gd name="connsiteY5" fmla="*/ 54396 h 60224"/>
                  <a:gd name="connsiteX6" fmla="*/ 33366 w 37756"/>
                  <a:gd name="connsiteY6" fmla="*/ 60157 h 60224"/>
                  <a:gd name="connsiteX7" fmla="*/ 32621 w 37756"/>
                  <a:gd name="connsiteY7" fmla="*/ 60157 h 60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56" h="60224">
                    <a:moveTo>
                      <a:pt x="32621" y="60224"/>
                    </a:moveTo>
                    <a:cubicBezTo>
                      <a:pt x="30113" y="60224"/>
                      <a:pt x="27945" y="58394"/>
                      <a:pt x="27606" y="55819"/>
                    </a:cubicBezTo>
                    <a:cubicBezTo>
                      <a:pt x="22794" y="21730"/>
                      <a:pt x="3343" y="9938"/>
                      <a:pt x="2530" y="9463"/>
                    </a:cubicBezTo>
                    <a:cubicBezTo>
                      <a:pt x="90" y="8040"/>
                      <a:pt x="-723" y="4923"/>
                      <a:pt x="700" y="2551"/>
                    </a:cubicBezTo>
                    <a:cubicBezTo>
                      <a:pt x="2124" y="111"/>
                      <a:pt x="5173" y="-702"/>
                      <a:pt x="7613" y="653"/>
                    </a:cubicBezTo>
                    <a:cubicBezTo>
                      <a:pt x="8630" y="1195"/>
                      <a:pt x="32146" y="15088"/>
                      <a:pt x="37704" y="54396"/>
                    </a:cubicBezTo>
                    <a:cubicBezTo>
                      <a:pt x="38110" y="57175"/>
                      <a:pt x="36145" y="59750"/>
                      <a:pt x="33366" y="60157"/>
                    </a:cubicBezTo>
                    <a:cubicBezTo>
                      <a:pt x="33095" y="60157"/>
                      <a:pt x="32892" y="60157"/>
                      <a:pt x="32621" y="60157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" name="图形 2"/>
              <p:cNvGrpSpPr/>
              <p:nvPr/>
            </p:nvGrpSpPr>
            <p:grpSpPr>
              <a:xfrm>
                <a:off x="2361176" y="2072622"/>
                <a:ext cx="93194" cy="53141"/>
                <a:chOff x="2361176" y="2072622"/>
                <a:chExt cx="93194" cy="53141"/>
              </a:xfrm>
            </p:grpSpPr>
            <p:sp>
              <p:nvSpPr>
                <p:cNvPr id="87" name="任意多边形: 形状 86"/>
                <p:cNvSpPr/>
                <p:nvPr/>
              </p:nvSpPr>
              <p:spPr>
                <a:xfrm>
                  <a:off x="2366236" y="2077724"/>
                  <a:ext cx="83080" cy="42997"/>
                </a:xfrm>
                <a:custGeom>
                  <a:avLst/>
                  <a:gdLst>
                    <a:gd name="connsiteX0" fmla="*/ 10641 w 83080"/>
                    <a:gd name="connsiteY0" fmla="*/ 5953 h 42997"/>
                    <a:gd name="connsiteX1" fmla="*/ 70213 w 83080"/>
                    <a:gd name="connsiteY1" fmla="*/ 57 h 42997"/>
                    <a:gd name="connsiteX2" fmla="*/ 82411 w 83080"/>
                    <a:gd name="connsiteY2" fmla="*/ 15305 h 42997"/>
                    <a:gd name="connsiteX3" fmla="*/ 45137 w 83080"/>
                    <a:gd name="connsiteY3" fmla="*/ 42685 h 42997"/>
                    <a:gd name="connsiteX4" fmla="*/ 1966 w 83080"/>
                    <a:gd name="connsiteY4" fmla="*/ 23912 h 42997"/>
                    <a:gd name="connsiteX5" fmla="*/ 10573 w 83080"/>
                    <a:gd name="connsiteY5" fmla="*/ 6021 h 42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080" h="42997">
                      <a:moveTo>
                        <a:pt x="10641" y="5953"/>
                      </a:moveTo>
                      <a:lnTo>
                        <a:pt x="70213" y="57"/>
                      </a:lnTo>
                      <a:cubicBezTo>
                        <a:pt x="78616" y="-757"/>
                        <a:pt x="85258" y="7308"/>
                        <a:pt x="82411" y="15305"/>
                      </a:cubicBezTo>
                      <a:cubicBezTo>
                        <a:pt x="78345" y="26759"/>
                        <a:pt x="68654" y="40381"/>
                        <a:pt x="45137" y="42685"/>
                      </a:cubicBezTo>
                      <a:cubicBezTo>
                        <a:pt x="22095" y="44989"/>
                        <a:pt x="9082" y="34146"/>
                        <a:pt x="1966" y="23912"/>
                      </a:cubicBezTo>
                      <a:cubicBezTo>
                        <a:pt x="-2981" y="16729"/>
                        <a:pt x="1966" y="6834"/>
                        <a:pt x="10573" y="60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/>
                <p:cNvSpPr/>
                <p:nvPr/>
              </p:nvSpPr>
              <p:spPr>
                <a:xfrm>
                  <a:off x="2361176" y="2072622"/>
                  <a:ext cx="93194" cy="53141"/>
                </a:xfrm>
                <a:custGeom>
                  <a:avLst/>
                  <a:gdLst>
                    <a:gd name="connsiteX0" fmla="*/ 44165 w 93194"/>
                    <a:gd name="connsiteY0" fmla="*/ 53142 h 53141"/>
                    <a:gd name="connsiteX1" fmla="*/ 2892 w 93194"/>
                    <a:gd name="connsiteY1" fmla="*/ 31861 h 53141"/>
                    <a:gd name="connsiteX2" fmla="*/ 1537 w 93194"/>
                    <a:gd name="connsiteY2" fmla="*/ 15732 h 53141"/>
                    <a:gd name="connsiteX3" fmla="*/ 15159 w 93194"/>
                    <a:gd name="connsiteY3" fmla="*/ 5972 h 53141"/>
                    <a:gd name="connsiteX4" fmla="*/ 74730 w 93194"/>
                    <a:gd name="connsiteY4" fmla="*/ 76 h 53141"/>
                    <a:gd name="connsiteX5" fmla="*/ 89640 w 93194"/>
                    <a:gd name="connsiteY5" fmla="*/ 6447 h 53141"/>
                    <a:gd name="connsiteX6" fmla="*/ 92283 w 93194"/>
                    <a:gd name="connsiteY6" fmla="*/ 22034 h 53141"/>
                    <a:gd name="connsiteX7" fmla="*/ 50739 w 93194"/>
                    <a:gd name="connsiteY7" fmla="*/ 52803 h 53141"/>
                    <a:gd name="connsiteX8" fmla="*/ 44098 w 93194"/>
                    <a:gd name="connsiteY8" fmla="*/ 53142 h 53141"/>
                    <a:gd name="connsiteX9" fmla="*/ 76425 w 93194"/>
                    <a:gd name="connsiteY9" fmla="*/ 10174 h 53141"/>
                    <a:gd name="connsiteX10" fmla="*/ 75747 w 93194"/>
                    <a:gd name="connsiteY10" fmla="*/ 10174 h 53141"/>
                    <a:gd name="connsiteX11" fmla="*/ 16176 w 93194"/>
                    <a:gd name="connsiteY11" fmla="*/ 16070 h 53141"/>
                    <a:gd name="connsiteX12" fmla="*/ 16176 w 93194"/>
                    <a:gd name="connsiteY12" fmla="*/ 16070 h 53141"/>
                    <a:gd name="connsiteX13" fmla="*/ 10754 w 93194"/>
                    <a:gd name="connsiteY13" fmla="*/ 19933 h 53141"/>
                    <a:gd name="connsiteX14" fmla="*/ 11228 w 93194"/>
                    <a:gd name="connsiteY14" fmla="*/ 26033 h 53141"/>
                    <a:gd name="connsiteX15" fmla="*/ 49723 w 93194"/>
                    <a:gd name="connsiteY15" fmla="*/ 42637 h 53141"/>
                    <a:gd name="connsiteX16" fmla="*/ 82660 w 93194"/>
                    <a:gd name="connsiteY16" fmla="*/ 18646 h 53141"/>
                    <a:gd name="connsiteX17" fmla="*/ 81643 w 93194"/>
                    <a:gd name="connsiteY17" fmla="*/ 12682 h 53141"/>
                    <a:gd name="connsiteX18" fmla="*/ 76425 w 93194"/>
                    <a:gd name="connsiteY18" fmla="*/ 10106 h 53141"/>
                    <a:gd name="connsiteX19" fmla="*/ 15701 w 93194"/>
                    <a:gd name="connsiteY19" fmla="*/ 11055 h 53141"/>
                    <a:gd name="connsiteX20" fmla="*/ 15701 w 93194"/>
                    <a:gd name="connsiteY20" fmla="*/ 11055 h 53141"/>
                    <a:gd name="connsiteX21" fmla="*/ 15701 w 93194"/>
                    <a:gd name="connsiteY21" fmla="*/ 11055 h 53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3194" h="53141">
                      <a:moveTo>
                        <a:pt x="44165" y="53142"/>
                      </a:moveTo>
                      <a:cubicBezTo>
                        <a:pt x="22478" y="53142"/>
                        <a:pt x="9873" y="41824"/>
                        <a:pt x="2892" y="31861"/>
                      </a:cubicBezTo>
                      <a:cubicBezTo>
                        <a:pt x="-428" y="27117"/>
                        <a:pt x="-903" y="21085"/>
                        <a:pt x="1537" y="15732"/>
                      </a:cubicBezTo>
                      <a:cubicBezTo>
                        <a:pt x="4045" y="10242"/>
                        <a:pt x="9195" y="6582"/>
                        <a:pt x="15159" y="5972"/>
                      </a:cubicBezTo>
                      <a:lnTo>
                        <a:pt x="74730" y="76"/>
                      </a:lnTo>
                      <a:cubicBezTo>
                        <a:pt x="80491" y="-466"/>
                        <a:pt x="86048" y="1906"/>
                        <a:pt x="89640" y="6447"/>
                      </a:cubicBezTo>
                      <a:cubicBezTo>
                        <a:pt x="93164" y="10920"/>
                        <a:pt x="94113" y="16748"/>
                        <a:pt x="92283" y="22034"/>
                      </a:cubicBezTo>
                      <a:cubicBezTo>
                        <a:pt x="87878" y="34640"/>
                        <a:pt x="77035" y="50160"/>
                        <a:pt x="50739" y="52803"/>
                      </a:cubicBezTo>
                      <a:cubicBezTo>
                        <a:pt x="48435" y="53006"/>
                        <a:pt x="46266" y="53142"/>
                        <a:pt x="44098" y="53142"/>
                      </a:cubicBezTo>
                      <a:close/>
                      <a:moveTo>
                        <a:pt x="76425" y="10174"/>
                      </a:moveTo>
                      <a:cubicBezTo>
                        <a:pt x="76425" y="10174"/>
                        <a:pt x="75950" y="10174"/>
                        <a:pt x="75747" y="10174"/>
                      </a:cubicBezTo>
                      <a:lnTo>
                        <a:pt x="16176" y="16070"/>
                      </a:lnTo>
                      <a:lnTo>
                        <a:pt x="16176" y="16070"/>
                      </a:lnTo>
                      <a:cubicBezTo>
                        <a:pt x="13804" y="16274"/>
                        <a:pt x="11771" y="17765"/>
                        <a:pt x="10754" y="19933"/>
                      </a:cubicBezTo>
                      <a:cubicBezTo>
                        <a:pt x="10280" y="20882"/>
                        <a:pt x="9466" y="23457"/>
                        <a:pt x="11228" y="26033"/>
                      </a:cubicBezTo>
                      <a:cubicBezTo>
                        <a:pt x="20039" y="38706"/>
                        <a:pt x="33051" y="44331"/>
                        <a:pt x="49723" y="42637"/>
                      </a:cubicBezTo>
                      <a:cubicBezTo>
                        <a:pt x="66598" y="40943"/>
                        <a:pt x="77645" y="32878"/>
                        <a:pt x="82660" y="18646"/>
                      </a:cubicBezTo>
                      <a:cubicBezTo>
                        <a:pt x="83405" y="16613"/>
                        <a:pt x="82999" y="14444"/>
                        <a:pt x="81643" y="12682"/>
                      </a:cubicBezTo>
                      <a:cubicBezTo>
                        <a:pt x="80355" y="11055"/>
                        <a:pt x="78458" y="10106"/>
                        <a:pt x="76425" y="10106"/>
                      </a:cubicBezTo>
                      <a:close/>
                      <a:moveTo>
                        <a:pt x="15701" y="11055"/>
                      </a:moveTo>
                      <a:lnTo>
                        <a:pt x="15701" y="11055"/>
                      </a:lnTo>
                      <a:lnTo>
                        <a:pt x="15701" y="11055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" name="任意多边形: 形状 81"/>
              <p:cNvSpPr/>
              <p:nvPr/>
            </p:nvSpPr>
            <p:spPr>
              <a:xfrm>
                <a:off x="2367840" y="1361555"/>
                <a:ext cx="120004" cy="21565"/>
              </a:xfrm>
              <a:custGeom>
                <a:avLst/>
                <a:gdLst>
                  <a:gd name="connsiteX0" fmla="*/ 114965 w 120004"/>
                  <a:gd name="connsiteY0" fmla="*/ 21566 h 21565"/>
                  <a:gd name="connsiteX1" fmla="*/ 114423 w 120004"/>
                  <a:gd name="connsiteY1" fmla="*/ 21566 h 21565"/>
                  <a:gd name="connsiteX2" fmla="*/ 4565 w 120004"/>
                  <a:gd name="connsiteY2" fmla="*/ 10112 h 21565"/>
                  <a:gd name="connsiteX3" fmla="*/ 24 w 120004"/>
                  <a:gd name="connsiteY3" fmla="*/ 4555 h 21565"/>
                  <a:gd name="connsiteX4" fmla="*/ 5581 w 120004"/>
                  <a:gd name="connsiteY4" fmla="*/ 14 h 21565"/>
                  <a:gd name="connsiteX5" fmla="*/ 115439 w 120004"/>
                  <a:gd name="connsiteY5" fmla="*/ 11468 h 21565"/>
                  <a:gd name="connsiteX6" fmla="*/ 119980 w 120004"/>
                  <a:gd name="connsiteY6" fmla="*/ 17025 h 21565"/>
                  <a:gd name="connsiteX7" fmla="*/ 114897 w 120004"/>
                  <a:gd name="connsiteY7" fmla="*/ 21566 h 21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004" h="21565">
                    <a:moveTo>
                      <a:pt x="114965" y="21566"/>
                    </a:moveTo>
                    <a:cubicBezTo>
                      <a:pt x="114965" y="21566"/>
                      <a:pt x="114626" y="21566"/>
                      <a:pt x="114423" y="21566"/>
                    </a:cubicBezTo>
                    <a:lnTo>
                      <a:pt x="4565" y="10112"/>
                    </a:lnTo>
                    <a:cubicBezTo>
                      <a:pt x="1786" y="9841"/>
                      <a:pt x="-247" y="7334"/>
                      <a:pt x="24" y="4555"/>
                    </a:cubicBezTo>
                    <a:cubicBezTo>
                      <a:pt x="295" y="1776"/>
                      <a:pt x="2871" y="-189"/>
                      <a:pt x="5581" y="14"/>
                    </a:cubicBezTo>
                    <a:lnTo>
                      <a:pt x="115439" y="11468"/>
                    </a:lnTo>
                    <a:cubicBezTo>
                      <a:pt x="118218" y="11739"/>
                      <a:pt x="120251" y="14246"/>
                      <a:pt x="119980" y="17025"/>
                    </a:cubicBezTo>
                    <a:cubicBezTo>
                      <a:pt x="119709" y="19668"/>
                      <a:pt x="117473" y="21566"/>
                      <a:pt x="114897" y="21566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2407470" y="1303177"/>
                <a:ext cx="81746" cy="45854"/>
              </a:xfrm>
              <a:custGeom>
                <a:avLst/>
                <a:gdLst>
                  <a:gd name="connsiteX0" fmla="*/ 76691 w 81746"/>
                  <a:gd name="connsiteY0" fmla="*/ 45855 h 45854"/>
                  <a:gd name="connsiteX1" fmla="*/ 74454 w 81746"/>
                  <a:gd name="connsiteY1" fmla="*/ 45312 h 45854"/>
                  <a:gd name="connsiteX2" fmla="*/ 2820 w 81746"/>
                  <a:gd name="connsiteY2" fmla="*/ 9664 h 45854"/>
                  <a:gd name="connsiteX3" fmla="*/ 515 w 81746"/>
                  <a:gd name="connsiteY3" fmla="*/ 2820 h 45854"/>
                  <a:gd name="connsiteX4" fmla="*/ 7292 w 81746"/>
                  <a:gd name="connsiteY4" fmla="*/ 515 h 45854"/>
                  <a:gd name="connsiteX5" fmla="*/ 78927 w 81746"/>
                  <a:gd name="connsiteY5" fmla="*/ 36163 h 45854"/>
                  <a:gd name="connsiteX6" fmla="*/ 81231 w 81746"/>
                  <a:gd name="connsiteY6" fmla="*/ 43008 h 45854"/>
                  <a:gd name="connsiteX7" fmla="*/ 76691 w 81746"/>
                  <a:gd name="connsiteY7" fmla="*/ 45855 h 45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746" h="45854">
                    <a:moveTo>
                      <a:pt x="76691" y="45855"/>
                    </a:moveTo>
                    <a:cubicBezTo>
                      <a:pt x="75945" y="45855"/>
                      <a:pt x="75132" y="45651"/>
                      <a:pt x="74454" y="45312"/>
                    </a:cubicBezTo>
                    <a:lnTo>
                      <a:pt x="2820" y="9664"/>
                    </a:lnTo>
                    <a:cubicBezTo>
                      <a:pt x="312" y="8445"/>
                      <a:pt x="-705" y="5395"/>
                      <a:pt x="515" y="2820"/>
                    </a:cubicBezTo>
                    <a:cubicBezTo>
                      <a:pt x="1735" y="312"/>
                      <a:pt x="4785" y="-705"/>
                      <a:pt x="7292" y="515"/>
                    </a:cubicBezTo>
                    <a:lnTo>
                      <a:pt x="78927" y="36163"/>
                    </a:lnTo>
                    <a:cubicBezTo>
                      <a:pt x="81435" y="37383"/>
                      <a:pt x="82451" y="40433"/>
                      <a:pt x="81231" y="43008"/>
                    </a:cubicBezTo>
                    <a:cubicBezTo>
                      <a:pt x="80350" y="44770"/>
                      <a:pt x="78521" y="45855"/>
                      <a:pt x="76691" y="45855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2461270" y="1271992"/>
                <a:ext cx="50388" cy="51082"/>
              </a:xfrm>
              <a:custGeom>
                <a:avLst/>
                <a:gdLst>
                  <a:gd name="connsiteX0" fmla="*/ 45390 w 50388"/>
                  <a:gd name="connsiteY0" fmla="*/ 51083 h 51082"/>
                  <a:gd name="connsiteX1" fmla="*/ 41730 w 50388"/>
                  <a:gd name="connsiteY1" fmla="*/ 49592 h 51082"/>
                  <a:gd name="connsiteX2" fmla="*/ 1474 w 50388"/>
                  <a:gd name="connsiteY2" fmla="*/ 8658 h 51082"/>
                  <a:gd name="connsiteX3" fmla="*/ 1474 w 50388"/>
                  <a:gd name="connsiteY3" fmla="*/ 1474 h 51082"/>
                  <a:gd name="connsiteX4" fmla="*/ 8658 w 50388"/>
                  <a:gd name="connsiteY4" fmla="*/ 1474 h 51082"/>
                  <a:gd name="connsiteX5" fmla="*/ 48914 w 50388"/>
                  <a:gd name="connsiteY5" fmla="*/ 42408 h 51082"/>
                  <a:gd name="connsiteX6" fmla="*/ 48914 w 50388"/>
                  <a:gd name="connsiteY6" fmla="*/ 49592 h 51082"/>
                  <a:gd name="connsiteX7" fmla="*/ 45322 w 50388"/>
                  <a:gd name="connsiteY7" fmla="*/ 51083 h 5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388" h="51082">
                    <a:moveTo>
                      <a:pt x="45390" y="51083"/>
                    </a:moveTo>
                    <a:cubicBezTo>
                      <a:pt x="44102" y="51083"/>
                      <a:pt x="42747" y="50609"/>
                      <a:pt x="41730" y="49592"/>
                    </a:cubicBezTo>
                    <a:lnTo>
                      <a:pt x="1474" y="8658"/>
                    </a:lnTo>
                    <a:cubicBezTo>
                      <a:pt x="-491" y="6625"/>
                      <a:pt x="-491" y="3439"/>
                      <a:pt x="1474" y="1474"/>
                    </a:cubicBezTo>
                    <a:cubicBezTo>
                      <a:pt x="3439" y="-491"/>
                      <a:pt x="6692" y="-491"/>
                      <a:pt x="8658" y="1474"/>
                    </a:cubicBezTo>
                    <a:lnTo>
                      <a:pt x="48914" y="42408"/>
                    </a:lnTo>
                    <a:cubicBezTo>
                      <a:pt x="50880" y="44441"/>
                      <a:pt x="50880" y="47627"/>
                      <a:pt x="48914" y="49592"/>
                    </a:cubicBezTo>
                    <a:cubicBezTo>
                      <a:pt x="47898" y="50541"/>
                      <a:pt x="46610" y="51083"/>
                      <a:pt x="45322" y="51083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2409444" y="1400914"/>
                <a:ext cx="79084" cy="35137"/>
              </a:xfrm>
              <a:custGeom>
                <a:avLst/>
                <a:gdLst>
                  <a:gd name="connsiteX0" fmla="*/ 5114 w 79084"/>
                  <a:gd name="connsiteY0" fmla="*/ 35137 h 35137"/>
                  <a:gd name="connsiteX1" fmla="*/ 303 w 79084"/>
                  <a:gd name="connsiteY1" fmla="*/ 31749 h 35137"/>
                  <a:gd name="connsiteX2" fmla="*/ 3352 w 79084"/>
                  <a:gd name="connsiteY2" fmla="*/ 25243 h 35137"/>
                  <a:gd name="connsiteX3" fmla="*/ 72276 w 79084"/>
                  <a:gd name="connsiteY3" fmla="*/ 303 h 35137"/>
                  <a:gd name="connsiteX4" fmla="*/ 78782 w 79084"/>
                  <a:gd name="connsiteY4" fmla="*/ 3352 h 35137"/>
                  <a:gd name="connsiteX5" fmla="*/ 75732 w 79084"/>
                  <a:gd name="connsiteY5" fmla="*/ 9858 h 35137"/>
                  <a:gd name="connsiteX6" fmla="*/ 6809 w 79084"/>
                  <a:gd name="connsiteY6" fmla="*/ 34798 h 35137"/>
                  <a:gd name="connsiteX7" fmla="*/ 5114 w 79084"/>
                  <a:gd name="connsiteY7" fmla="*/ 35137 h 3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084" h="35137">
                    <a:moveTo>
                      <a:pt x="5114" y="35137"/>
                    </a:moveTo>
                    <a:cubicBezTo>
                      <a:pt x="3013" y="35137"/>
                      <a:pt x="1116" y="33850"/>
                      <a:pt x="303" y="31749"/>
                    </a:cubicBezTo>
                    <a:cubicBezTo>
                      <a:pt x="-646" y="29106"/>
                      <a:pt x="709" y="26191"/>
                      <a:pt x="3352" y="25243"/>
                    </a:cubicBezTo>
                    <a:lnTo>
                      <a:pt x="72276" y="303"/>
                    </a:lnTo>
                    <a:cubicBezTo>
                      <a:pt x="74919" y="-646"/>
                      <a:pt x="77833" y="709"/>
                      <a:pt x="78782" y="3352"/>
                    </a:cubicBezTo>
                    <a:cubicBezTo>
                      <a:pt x="79731" y="5995"/>
                      <a:pt x="78376" y="8910"/>
                      <a:pt x="75732" y="9858"/>
                    </a:cubicBezTo>
                    <a:lnTo>
                      <a:pt x="6809" y="34798"/>
                    </a:lnTo>
                    <a:cubicBezTo>
                      <a:pt x="6266" y="35002"/>
                      <a:pt x="5657" y="35137"/>
                      <a:pt x="5114" y="35137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2454459" y="1438516"/>
                <a:ext cx="45577" cy="46398"/>
              </a:xfrm>
              <a:custGeom>
                <a:avLst/>
                <a:gdLst>
                  <a:gd name="connsiteX0" fmla="*/ 5100 w 45577"/>
                  <a:gd name="connsiteY0" fmla="*/ 46331 h 46398"/>
                  <a:gd name="connsiteX1" fmla="*/ 1508 w 45577"/>
                  <a:gd name="connsiteY1" fmla="*/ 44907 h 46398"/>
                  <a:gd name="connsiteX2" fmla="*/ 1441 w 45577"/>
                  <a:gd name="connsiteY2" fmla="*/ 37724 h 46398"/>
                  <a:gd name="connsiteX3" fmla="*/ 36885 w 45577"/>
                  <a:gd name="connsiteY3" fmla="*/ 1533 h 46398"/>
                  <a:gd name="connsiteX4" fmla="*/ 44069 w 45577"/>
                  <a:gd name="connsiteY4" fmla="*/ 1466 h 46398"/>
                  <a:gd name="connsiteX5" fmla="*/ 44137 w 45577"/>
                  <a:gd name="connsiteY5" fmla="*/ 8649 h 46398"/>
                  <a:gd name="connsiteX6" fmla="*/ 8692 w 45577"/>
                  <a:gd name="connsiteY6" fmla="*/ 44840 h 46398"/>
                  <a:gd name="connsiteX7" fmla="*/ 5032 w 45577"/>
                  <a:gd name="connsiteY7" fmla="*/ 46398 h 46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77" h="46398">
                    <a:moveTo>
                      <a:pt x="5100" y="46331"/>
                    </a:moveTo>
                    <a:cubicBezTo>
                      <a:pt x="3813" y="46331"/>
                      <a:pt x="2525" y="45856"/>
                      <a:pt x="1508" y="44907"/>
                    </a:cubicBezTo>
                    <a:cubicBezTo>
                      <a:pt x="-457" y="42942"/>
                      <a:pt x="-525" y="39757"/>
                      <a:pt x="1441" y="37724"/>
                    </a:cubicBezTo>
                    <a:lnTo>
                      <a:pt x="36885" y="1533"/>
                    </a:lnTo>
                    <a:cubicBezTo>
                      <a:pt x="38851" y="-500"/>
                      <a:pt x="42036" y="-500"/>
                      <a:pt x="44069" y="1466"/>
                    </a:cubicBezTo>
                    <a:cubicBezTo>
                      <a:pt x="46034" y="3431"/>
                      <a:pt x="46102" y="6616"/>
                      <a:pt x="44137" y="8649"/>
                    </a:cubicBezTo>
                    <a:lnTo>
                      <a:pt x="8692" y="44840"/>
                    </a:lnTo>
                    <a:cubicBezTo>
                      <a:pt x="7676" y="45856"/>
                      <a:pt x="6388" y="46398"/>
                      <a:pt x="5032" y="46398"/>
                    </a:cubicBezTo>
                    <a:close/>
                  </a:path>
                </a:pathLst>
              </a:custGeom>
              <a:solidFill>
                <a:srgbClr val="2A344A"/>
              </a:solidFill>
              <a:ln w="67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2"/>
            <p:cNvGrpSpPr/>
            <p:nvPr/>
          </p:nvGrpSpPr>
          <p:grpSpPr>
            <a:xfrm>
              <a:off x="1197909" y="1483227"/>
              <a:ext cx="839090" cy="839090"/>
              <a:chOff x="1197909" y="1483227"/>
              <a:chExt cx="839090" cy="839090"/>
            </a:xfrm>
          </p:grpSpPr>
          <p:grpSp>
            <p:nvGrpSpPr>
              <p:cNvPr id="23" name="图形 2"/>
              <p:cNvGrpSpPr/>
              <p:nvPr/>
            </p:nvGrpSpPr>
            <p:grpSpPr>
              <a:xfrm>
                <a:off x="1197909" y="1483227"/>
                <a:ext cx="839090" cy="839090"/>
                <a:chOff x="1197909" y="1483227"/>
                <a:chExt cx="839090" cy="839090"/>
              </a:xfrm>
            </p:grpSpPr>
            <p:grpSp>
              <p:nvGrpSpPr>
                <p:cNvPr id="35" name="图形 2"/>
                <p:cNvGrpSpPr/>
                <p:nvPr/>
              </p:nvGrpSpPr>
              <p:grpSpPr>
                <a:xfrm>
                  <a:off x="1197909" y="1483227"/>
                  <a:ext cx="839090" cy="839090"/>
                  <a:chOff x="1197909" y="1483227"/>
                  <a:chExt cx="839090" cy="839090"/>
                </a:xfrm>
              </p:grpSpPr>
              <p:sp>
                <p:nvSpPr>
                  <p:cNvPr id="45" name="任意多边形: 形状 44"/>
                  <p:cNvSpPr/>
                  <p:nvPr/>
                </p:nvSpPr>
                <p:spPr>
                  <a:xfrm rot="-4584602">
                    <a:off x="1269854" y="1555172"/>
                    <a:ext cx="695201" cy="695201"/>
                  </a:xfrm>
                  <a:custGeom>
                    <a:avLst/>
                    <a:gdLst>
                      <a:gd name="connsiteX0" fmla="*/ 695202 w 695201"/>
                      <a:gd name="connsiteY0" fmla="*/ 347601 h 695201"/>
                      <a:gd name="connsiteX1" fmla="*/ 347601 w 695201"/>
                      <a:gd name="connsiteY1" fmla="*/ 695202 h 695201"/>
                      <a:gd name="connsiteX2" fmla="*/ 0 w 695201"/>
                      <a:gd name="connsiteY2" fmla="*/ 347601 h 695201"/>
                      <a:gd name="connsiteX3" fmla="*/ 347601 w 695201"/>
                      <a:gd name="connsiteY3" fmla="*/ 0 h 695201"/>
                      <a:gd name="connsiteX4" fmla="*/ 695202 w 695201"/>
                      <a:gd name="connsiteY4" fmla="*/ 347601 h 695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5201" h="695201">
                        <a:moveTo>
                          <a:pt x="695202" y="347601"/>
                        </a:moveTo>
                        <a:cubicBezTo>
                          <a:pt x="695202" y="539576"/>
                          <a:pt x="539576" y="695202"/>
                          <a:pt x="347601" y="695202"/>
                        </a:cubicBezTo>
                        <a:cubicBezTo>
                          <a:pt x="155626" y="695202"/>
                          <a:pt x="0" y="539576"/>
                          <a:pt x="0" y="347601"/>
                        </a:cubicBezTo>
                        <a:cubicBezTo>
                          <a:pt x="0" y="155626"/>
                          <a:pt x="155626" y="0"/>
                          <a:pt x="347601" y="0"/>
                        </a:cubicBezTo>
                        <a:cubicBezTo>
                          <a:pt x="539576" y="0"/>
                          <a:pt x="695202" y="155626"/>
                          <a:pt x="695202" y="3476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7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/>
                  <p:cNvSpPr/>
                  <p:nvPr/>
                </p:nvSpPr>
                <p:spPr>
                  <a:xfrm>
                    <a:off x="1249631" y="1534930"/>
                    <a:ext cx="735593" cy="735593"/>
                  </a:xfrm>
                  <a:custGeom>
                    <a:avLst/>
                    <a:gdLst>
                      <a:gd name="connsiteX0" fmla="*/ 367797 w 735593"/>
                      <a:gd name="connsiteY0" fmla="*/ 735594 h 735593"/>
                      <a:gd name="connsiteX1" fmla="*/ 0 w 735593"/>
                      <a:gd name="connsiteY1" fmla="*/ 367797 h 735593"/>
                      <a:gd name="connsiteX2" fmla="*/ 367797 w 735593"/>
                      <a:gd name="connsiteY2" fmla="*/ 0 h 735593"/>
                      <a:gd name="connsiteX3" fmla="*/ 735594 w 735593"/>
                      <a:gd name="connsiteY3" fmla="*/ 367797 h 735593"/>
                      <a:gd name="connsiteX4" fmla="*/ 367797 w 735593"/>
                      <a:gd name="connsiteY4" fmla="*/ 735594 h 735593"/>
                      <a:gd name="connsiteX5" fmla="*/ 367797 w 735593"/>
                      <a:gd name="connsiteY5" fmla="*/ 40324 h 735593"/>
                      <a:gd name="connsiteX6" fmla="*/ 40324 w 735593"/>
                      <a:gd name="connsiteY6" fmla="*/ 367797 h 735593"/>
                      <a:gd name="connsiteX7" fmla="*/ 367797 w 735593"/>
                      <a:gd name="connsiteY7" fmla="*/ 695270 h 735593"/>
                      <a:gd name="connsiteX8" fmla="*/ 695270 w 735593"/>
                      <a:gd name="connsiteY8" fmla="*/ 367797 h 735593"/>
                      <a:gd name="connsiteX9" fmla="*/ 367797 w 735593"/>
                      <a:gd name="connsiteY9" fmla="*/ 40324 h 735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35593" h="735593">
                        <a:moveTo>
                          <a:pt x="367797" y="735594"/>
                        </a:moveTo>
                        <a:cubicBezTo>
                          <a:pt x="165024" y="735594"/>
                          <a:pt x="0" y="570638"/>
                          <a:pt x="0" y="367797"/>
                        </a:cubicBezTo>
                        <a:cubicBezTo>
                          <a:pt x="0" y="164956"/>
                          <a:pt x="164956" y="0"/>
                          <a:pt x="367797" y="0"/>
                        </a:cubicBezTo>
                        <a:cubicBezTo>
                          <a:pt x="570638" y="0"/>
                          <a:pt x="735594" y="164956"/>
                          <a:pt x="735594" y="367797"/>
                        </a:cubicBezTo>
                        <a:cubicBezTo>
                          <a:pt x="735594" y="570638"/>
                          <a:pt x="570638" y="735594"/>
                          <a:pt x="367797" y="735594"/>
                        </a:cubicBezTo>
                        <a:close/>
                        <a:moveTo>
                          <a:pt x="367797" y="40324"/>
                        </a:moveTo>
                        <a:cubicBezTo>
                          <a:pt x="187185" y="40324"/>
                          <a:pt x="40324" y="187253"/>
                          <a:pt x="40324" y="367797"/>
                        </a:cubicBezTo>
                        <a:cubicBezTo>
                          <a:pt x="40324" y="548341"/>
                          <a:pt x="187253" y="695270"/>
                          <a:pt x="367797" y="695270"/>
                        </a:cubicBezTo>
                        <a:cubicBezTo>
                          <a:pt x="548341" y="695270"/>
                          <a:pt x="695270" y="548341"/>
                          <a:pt x="695270" y="367797"/>
                        </a:cubicBezTo>
                        <a:cubicBezTo>
                          <a:pt x="695270" y="187253"/>
                          <a:pt x="548341" y="40324"/>
                          <a:pt x="367797" y="40324"/>
                        </a:cubicBezTo>
                        <a:close/>
                      </a:path>
                    </a:pathLst>
                  </a:custGeom>
                  <a:solidFill>
                    <a:srgbClr val="E2795D"/>
                  </a:solidFill>
                  <a:ln w="67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任意多边形: 形状 35"/>
                <p:cNvSpPr/>
                <p:nvPr/>
              </p:nvSpPr>
              <p:spPr>
                <a:xfrm>
                  <a:off x="1607330" y="2087065"/>
                  <a:ext cx="20195" cy="102403"/>
                </a:xfrm>
                <a:custGeom>
                  <a:avLst/>
                  <a:gdLst>
                    <a:gd name="connsiteX0" fmla="*/ 10098 w 20195"/>
                    <a:gd name="connsiteY0" fmla="*/ 102403 h 102403"/>
                    <a:gd name="connsiteX1" fmla="*/ 0 w 20195"/>
                    <a:gd name="connsiteY1" fmla="*/ 92305 h 102403"/>
                    <a:gd name="connsiteX2" fmla="*/ 0 w 20195"/>
                    <a:gd name="connsiteY2" fmla="*/ 10098 h 102403"/>
                    <a:gd name="connsiteX3" fmla="*/ 10098 w 20195"/>
                    <a:gd name="connsiteY3" fmla="*/ 0 h 102403"/>
                    <a:gd name="connsiteX4" fmla="*/ 20196 w 20195"/>
                    <a:gd name="connsiteY4" fmla="*/ 10098 h 102403"/>
                    <a:gd name="connsiteX5" fmla="*/ 20196 w 20195"/>
                    <a:gd name="connsiteY5" fmla="*/ 92305 h 102403"/>
                    <a:gd name="connsiteX6" fmla="*/ 10098 w 20195"/>
                    <a:gd name="connsiteY6" fmla="*/ 102403 h 102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195" h="102403">
                      <a:moveTo>
                        <a:pt x="10098" y="102403"/>
                      </a:moveTo>
                      <a:cubicBezTo>
                        <a:pt x="4541" y="102403"/>
                        <a:pt x="0" y="97930"/>
                        <a:pt x="0" y="92305"/>
                      </a:cubicBezTo>
                      <a:lnTo>
                        <a:pt x="0" y="10098"/>
                      </a:lnTo>
                      <a:cubicBezTo>
                        <a:pt x="0" y="4541"/>
                        <a:pt x="4473" y="0"/>
                        <a:pt x="10098" y="0"/>
                      </a:cubicBezTo>
                      <a:cubicBezTo>
                        <a:pt x="15723" y="0"/>
                        <a:pt x="20196" y="4473"/>
                        <a:pt x="20196" y="10098"/>
                      </a:cubicBezTo>
                      <a:lnTo>
                        <a:pt x="20196" y="92305"/>
                      </a:lnTo>
                      <a:cubicBezTo>
                        <a:pt x="20196" y="97862"/>
                        <a:pt x="15723" y="102403"/>
                        <a:pt x="10098" y="102403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1607330" y="1615849"/>
                  <a:ext cx="20195" cy="102402"/>
                </a:xfrm>
                <a:custGeom>
                  <a:avLst/>
                  <a:gdLst>
                    <a:gd name="connsiteX0" fmla="*/ 10098 w 20195"/>
                    <a:gd name="connsiteY0" fmla="*/ 102403 h 102402"/>
                    <a:gd name="connsiteX1" fmla="*/ 0 w 20195"/>
                    <a:gd name="connsiteY1" fmla="*/ 92305 h 102402"/>
                    <a:gd name="connsiteX2" fmla="*/ 0 w 20195"/>
                    <a:gd name="connsiteY2" fmla="*/ 10098 h 102402"/>
                    <a:gd name="connsiteX3" fmla="*/ 10098 w 20195"/>
                    <a:gd name="connsiteY3" fmla="*/ 0 h 102402"/>
                    <a:gd name="connsiteX4" fmla="*/ 20196 w 20195"/>
                    <a:gd name="connsiteY4" fmla="*/ 10098 h 102402"/>
                    <a:gd name="connsiteX5" fmla="*/ 20196 w 20195"/>
                    <a:gd name="connsiteY5" fmla="*/ 92305 h 102402"/>
                    <a:gd name="connsiteX6" fmla="*/ 10098 w 20195"/>
                    <a:gd name="connsiteY6" fmla="*/ 102403 h 102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195" h="102402">
                      <a:moveTo>
                        <a:pt x="10098" y="102403"/>
                      </a:moveTo>
                      <a:cubicBezTo>
                        <a:pt x="4541" y="102403"/>
                        <a:pt x="0" y="97930"/>
                        <a:pt x="0" y="92305"/>
                      </a:cubicBezTo>
                      <a:lnTo>
                        <a:pt x="0" y="10098"/>
                      </a:lnTo>
                      <a:cubicBezTo>
                        <a:pt x="0" y="4541"/>
                        <a:pt x="4473" y="0"/>
                        <a:pt x="10098" y="0"/>
                      </a:cubicBezTo>
                      <a:cubicBezTo>
                        <a:pt x="15723" y="0"/>
                        <a:pt x="20196" y="4473"/>
                        <a:pt x="20196" y="10098"/>
                      </a:cubicBezTo>
                      <a:lnTo>
                        <a:pt x="20196" y="92305"/>
                      </a:lnTo>
                      <a:cubicBezTo>
                        <a:pt x="20196" y="97862"/>
                        <a:pt x="15723" y="102403"/>
                        <a:pt x="10098" y="102403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1330618" y="1892629"/>
                  <a:ext cx="102403" cy="20195"/>
                </a:xfrm>
                <a:custGeom>
                  <a:avLst/>
                  <a:gdLst>
                    <a:gd name="connsiteX0" fmla="*/ 92305 w 102403"/>
                    <a:gd name="connsiteY0" fmla="*/ 20196 h 20195"/>
                    <a:gd name="connsiteX1" fmla="*/ 10098 w 102403"/>
                    <a:gd name="connsiteY1" fmla="*/ 20196 h 20195"/>
                    <a:gd name="connsiteX2" fmla="*/ 0 w 102403"/>
                    <a:gd name="connsiteY2" fmla="*/ 10098 h 20195"/>
                    <a:gd name="connsiteX3" fmla="*/ 10098 w 102403"/>
                    <a:gd name="connsiteY3" fmla="*/ 0 h 20195"/>
                    <a:gd name="connsiteX4" fmla="*/ 92305 w 102403"/>
                    <a:gd name="connsiteY4" fmla="*/ 0 h 20195"/>
                    <a:gd name="connsiteX5" fmla="*/ 102403 w 102403"/>
                    <a:gd name="connsiteY5" fmla="*/ 10098 h 20195"/>
                    <a:gd name="connsiteX6" fmla="*/ 92305 w 102403"/>
                    <a:gd name="connsiteY6" fmla="*/ 20196 h 20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403" h="20195">
                      <a:moveTo>
                        <a:pt x="92305" y="20196"/>
                      </a:moveTo>
                      <a:lnTo>
                        <a:pt x="10098" y="20196"/>
                      </a:lnTo>
                      <a:cubicBezTo>
                        <a:pt x="4541" y="20196"/>
                        <a:pt x="0" y="15723"/>
                        <a:pt x="0" y="10098"/>
                      </a:cubicBezTo>
                      <a:cubicBezTo>
                        <a:pt x="0" y="4473"/>
                        <a:pt x="4473" y="0"/>
                        <a:pt x="10098" y="0"/>
                      </a:cubicBezTo>
                      <a:lnTo>
                        <a:pt x="92305" y="0"/>
                      </a:lnTo>
                      <a:cubicBezTo>
                        <a:pt x="97862" y="0"/>
                        <a:pt x="102403" y="4473"/>
                        <a:pt x="102403" y="10098"/>
                      </a:cubicBezTo>
                      <a:cubicBezTo>
                        <a:pt x="102403" y="15723"/>
                        <a:pt x="97930" y="20196"/>
                        <a:pt x="92305" y="2019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1801835" y="1892629"/>
                  <a:ext cx="102403" cy="20195"/>
                </a:xfrm>
                <a:custGeom>
                  <a:avLst/>
                  <a:gdLst>
                    <a:gd name="connsiteX0" fmla="*/ 92305 w 102403"/>
                    <a:gd name="connsiteY0" fmla="*/ 20196 h 20195"/>
                    <a:gd name="connsiteX1" fmla="*/ 10098 w 102403"/>
                    <a:gd name="connsiteY1" fmla="*/ 20196 h 20195"/>
                    <a:gd name="connsiteX2" fmla="*/ 0 w 102403"/>
                    <a:gd name="connsiteY2" fmla="*/ 10098 h 20195"/>
                    <a:gd name="connsiteX3" fmla="*/ 10098 w 102403"/>
                    <a:gd name="connsiteY3" fmla="*/ 0 h 20195"/>
                    <a:gd name="connsiteX4" fmla="*/ 92305 w 102403"/>
                    <a:gd name="connsiteY4" fmla="*/ 0 h 20195"/>
                    <a:gd name="connsiteX5" fmla="*/ 102403 w 102403"/>
                    <a:gd name="connsiteY5" fmla="*/ 10098 h 20195"/>
                    <a:gd name="connsiteX6" fmla="*/ 92305 w 102403"/>
                    <a:gd name="connsiteY6" fmla="*/ 20196 h 20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403" h="20195">
                      <a:moveTo>
                        <a:pt x="92305" y="20196"/>
                      </a:moveTo>
                      <a:lnTo>
                        <a:pt x="10098" y="20196"/>
                      </a:lnTo>
                      <a:cubicBezTo>
                        <a:pt x="4541" y="20196"/>
                        <a:pt x="0" y="15723"/>
                        <a:pt x="0" y="10098"/>
                      </a:cubicBezTo>
                      <a:cubicBezTo>
                        <a:pt x="0" y="4473"/>
                        <a:pt x="4473" y="0"/>
                        <a:pt x="10098" y="0"/>
                      </a:cubicBezTo>
                      <a:lnTo>
                        <a:pt x="92305" y="0"/>
                      </a:lnTo>
                      <a:cubicBezTo>
                        <a:pt x="97862" y="0"/>
                        <a:pt x="102403" y="4473"/>
                        <a:pt x="102403" y="10098"/>
                      </a:cubicBezTo>
                      <a:cubicBezTo>
                        <a:pt x="102403" y="15723"/>
                        <a:pt x="97930" y="20196"/>
                        <a:pt x="92305" y="2019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1411707" y="2030103"/>
                  <a:ext cx="78276" cy="78310"/>
                </a:xfrm>
                <a:custGeom>
                  <a:avLst/>
                  <a:gdLst>
                    <a:gd name="connsiteX0" fmla="*/ 10064 w 78276"/>
                    <a:gd name="connsiteY0" fmla="*/ 78310 h 78310"/>
                    <a:gd name="connsiteX1" fmla="*/ 2948 w 78276"/>
                    <a:gd name="connsiteY1" fmla="*/ 75328 h 78310"/>
                    <a:gd name="connsiteX2" fmla="*/ 2948 w 78276"/>
                    <a:gd name="connsiteY2" fmla="*/ 61096 h 78310"/>
                    <a:gd name="connsiteX3" fmla="*/ 61096 w 78276"/>
                    <a:gd name="connsiteY3" fmla="*/ 2948 h 78310"/>
                    <a:gd name="connsiteX4" fmla="*/ 75328 w 78276"/>
                    <a:gd name="connsiteY4" fmla="*/ 2948 h 78310"/>
                    <a:gd name="connsiteX5" fmla="*/ 75328 w 78276"/>
                    <a:gd name="connsiteY5" fmla="*/ 17180 h 78310"/>
                    <a:gd name="connsiteX6" fmla="*/ 17180 w 78276"/>
                    <a:gd name="connsiteY6" fmla="*/ 75328 h 78310"/>
                    <a:gd name="connsiteX7" fmla="*/ 10064 w 78276"/>
                    <a:gd name="connsiteY7" fmla="*/ 78310 h 78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276" h="78310">
                      <a:moveTo>
                        <a:pt x="10064" y="78310"/>
                      </a:moveTo>
                      <a:cubicBezTo>
                        <a:pt x="7489" y="78310"/>
                        <a:pt x="4913" y="77294"/>
                        <a:pt x="2948" y="75328"/>
                      </a:cubicBezTo>
                      <a:cubicBezTo>
                        <a:pt x="-983" y="71397"/>
                        <a:pt x="-983" y="65027"/>
                        <a:pt x="2948" y="61096"/>
                      </a:cubicBezTo>
                      <a:lnTo>
                        <a:pt x="61096" y="2948"/>
                      </a:lnTo>
                      <a:cubicBezTo>
                        <a:pt x="65027" y="-983"/>
                        <a:pt x="71397" y="-983"/>
                        <a:pt x="75328" y="2948"/>
                      </a:cubicBezTo>
                      <a:cubicBezTo>
                        <a:pt x="79259" y="6879"/>
                        <a:pt x="79259" y="13249"/>
                        <a:pt x="75328" y="17180"/>
                      </a:cubicBezTo>
                      <a:lnTo>
                        <a:pt x="17180" y="75328"/>
                      </a:lnTo>
                      <a:cubicBezTo>
                        <a:pt x="15215" y="77294"/>
                        <a:pt x="12639" y="78310"/>
                        <a:pt x="10064" y="7831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1744873" y="1696938"/>
                  <a:ext cx="78208" cy="78310"/>
                </a:xfrm>
                <a:custGeom>
                  <a:avLst/>
                  <a:gdLst>
                    <a:gd name="connsiteX0" fmla="*/ 10064 w 78208"/>
                    <a:gd name="connsiteY0" fmla="*/ 78310 h 78310"/>
                    <a:gd name="connsiteX1" fmla="*/ 2948 w 78208"/>
                    <a:gd name="connsiteY1" fmla="*/ 75328 h 78310"/>
                    <a:gd name="connsiteX2" fmla="*/ 2948 w 78208"/>
                    <a:gd name="connsiteY2" fmla="*/ 61096 h 78310"/>
                    <a:gd name="connsiteX3" fmla="*/ 61028 w 78208"/>
                    <a:gd name="connsiteY3" fmla="*/ 2948 h 78310"/>
                    <a:gd name="connsiteX4" fmla="*/ 75260 w 78208"/>
                    <a:gd name="connsiteY4" fmla="*/ 2948 h 78310"/>
                    <a:gd name="connsiteX5" fmla="*/ 75260 w 78208"/>
                    <a:gd name="connsiteY5" fmla="*/ 17180 h 78310"/>
                    <a:gd name="connsiteX6" fmla="*/ 17112 w 78208"/>
                    <a:gd name="connsiteY6" fmla="*/ 75328 h 78310"/>
                    <a:gd name="connsiteX7" fmla="*/ 9996 w 78208"/>
                    <a:gd name="connsiteY7" fmla="*/ 78310 h 78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208" h="78310">
                      <a:moveTo>
                        <a:pt x="10064" y="78310"/>
                      </a:moveTo>
                      <a:cubicBezTo>
                        <a:pt x="7489" y="78310"/>
                        <a:pt x="4913" y="77294"/>
                        <a:pt x="2948" y="75328"/>
                      </a:cubicBezTo>
                      <a:cubicBezTo>
                        <a:pt x="-983" y="71397"/>
                        <a:pt x="-983" y="65027"/>
                        <a:pt x="2948" y="61096"/>
                      </a:cubicBezTo>
                      <a:lnTo>
                        <a:pt x="61028" y="2948"/>
                      </a:lnTo>
                      <a:cubicBezTo>
                        <a:pt x="64959" y="-983"/>
                        <a:pt x="71330" y="-983"/>
                        <a:pt x="75260" y="2948"/>
                      </a:cubicBezTo>
                      <a:cubicBezTo>
                        <a:pt x="79191" y="6879"/>
                        <a:pt x="79191" y="13249"/>
                        <a:pt x="75260" y="17180"/>
                      </a:cubicBezTo>
                      <a:lnTo>
                        <a:pt x="17112" y="75328"/>
                      </a:lnTo>
                      <a:cubicBezTo>
                        <a:pt x="15147" y="77294"/>
                        <a:pt x="12572" y="78310"/>
                        <a:pt x="9996" y="7831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1411639" y="1696938"/>
                  <a:ext cx="78276" cy="78310"/>
                </a:xfrm>
                <a:custGeom>
                  <a:avLst/>
                  <a:gdLst>
                    <a:gd name="connsiteX0" fmla="*/ 68212 w 78276"/>
                    <a:gd name="connsiteY0" fmla="*/ 78310 h 78310"/>
                    <a:gd name="connsiteX1" fmla="*/ 61096 w 78276"/>
                    <a:gd name="connsiteY1" fmla="*/ 75328 h 78310"/>
                    <a:gd name="connsiteX2" fmla="*/ 2948 w 78276"/>
                    <a:gd name="connsiteY2" fmla="*/ 17180 h 78310"/>
                    <a:gd name="connsiteX3" fmla="*/ 2948 w 78276"/>
                    <a:gd name="connsiteY3" fmla="*/ 2948 h 78310"/>
                    <a:gd name="connsiteX4" fmla="*/ 17180 w 78276"/>
                    <a:gd name="connsiteY4" fmla="*/ 2948 h 78310"/>
                    <a:gd name="connsiteX5" fmla="*/ 75328 w 78276"/>
                    <a:gd name="connsiteY5" fmla="*/ 61096 h 78310"/>
                    <a:gd name="connsiteX6" fmla="*/ 75328 w 78276"/>
                    <a:gd name="connsiteY6" fmla="*/ 75328 h 78310"/>
                    <a:gd name="connsiteX7" fmla="*/ 68212 w 78276"/>
                    <a:gd name="connsiteY7" fmla="*/ 78310 h 78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276" h="78310">
                      <a:moveTo>
                        <a:pt x="68212" y="78310"/>
                      </a:moveTo>
                      <a:cubicBezTo>
                        <a:pt x="65637" y="78310"/>
                        <a:pt x="63062" y="77294"/>
                        <a:pt x="61096" y="75328"/>
                      </a:cubicBezTo>
                      <a:lnTo>
                        <a:pt x="2948" y="17180"/>
                      </a:lnTo>
                      <a:cubicBezTo>
                        <a:pt x="-983" y="13249"/>
                        <a:pt x="-983" y="6879"/>
                        <a:pt x="2948" y="2948"/>
                      </a:cubicBezTo>
                      <a:cubicBezTo>
                        <a:pt x="6879" y="-983"/>
                        <a:pt x="13249" y="-983"/>
                        <a:pt x="17180" y="2948"/>
                      </a:cubicBezTo>
                      <a:lnTo>
                        <a:pt x="75328" y="61096"/>
                      </a:lnTo>
                      <a:cubicBezTo>
                        <a:pt x="79259" y="65027"/>
                        <a:pt x="79259" y="71397"/>
                        <a:pt x="75328" y="75328"/>
                      </a:cubicBezTo>
                      <a:cubicBezTo>
                        <a:pt x="73363" y="77294"/>
                        <a:pt x="70788" y="78310"/>
                        <a:pt x="68212" y="7831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1744941" y="2030103"/>
                  <a:ext cx="78276" cy="78310"/>
                </a:xfrm>
                <a:custGeom>
                  <a:avLst/>
                  <a:gdLst>
                    <a:gd name="connsiteX0" fmla="*/ 68144 w 78276"/>
                    <a:gd name="connsiteY0" fmla="*/ 78310 h 78310"/>
                    <a:gd name="connsiteX1" fmla="*/ 61028 w 78276"/>
                    <a:gd name="connsiteY1" fmla="*/ 75328 h 78310"/>
                    <a:gd name="connsiteX2" fmla="*/ 2948 w 78276"/>
                    <a:gd name="connsiteY2" fmla="*/ 17180 h 78310"/>
                    <a:gd name="connsiteX3" fmla="*/ 2948 w 78276"/>
                    <a:gd name="connsiteY3" fmla="*/ 2948 h 78310"/>
                    <a:gd name="connsiteX4" fmla="*/ 17180 w 78276"/>
                    <a:gd name="connsiteY4" fmla="*/ 2948 h 78310"/>
                    <a:gd name="connsiteX5" fmla="*/ 75328 w 78276"/>
                    <a:gd name="connsiteY5" fmla="*/ 61096 h 78310"/>
                    <a:gd name="connsiteX6" fmla="*/ 75328 w 78276"/>
                    <a:gd name="connsiteY6" fmla="*/ 75328 h 78310"/>
                    <a:gd name="connsiteX7" fmla="*/ 68212 w 78276"/>
                    <a:gd name="connsiteY7" fmla="*/ 78310 h 78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276" h="78310">
                      <a:moveTo>
                        <a:pt x="68144" y="78310"/>
                      </a:moveTo>
                      <a:cubicBezTo>
                        <a:pt x="65569" y="78310"/>
                        <a:pt x="62994" y="77294"/>
                        <a:pt x="61028" y="75328"/>
                      </a:cubicBezTo>
                      <a:lnTo>
                        <a:pt x="2948" y="17180"/>
                      </a:lnTo>
                      <a:cubicBezTo>
                        <a:pt x="-983" y="13249"/>
                        <a:pt x="-983" y="6879"/>
                        <a:pt x="2948" y="2948"/>
                      </a:cubicBezTo>
                      <a:cubicBezTo>
                        <a:pt x="6879" y="-983"/>
                        <a:pt x="13249" y="-983"/>
                        <a:pt x="17180" y="2948"/>
                      </a:cubicBezTo>
                      <a:lnTo>
                        <a:pt x="75328" y="61096"/>
                      </a:lnTo>
                      <a:cubicBezTo>
                        <a:pt x="79259" y="65027"/>
                        <a:pt x="79259" y="71397"/>
                        <a:pt x="75328" y="75328"/>
                      </a:cubicBezTo>
                      <a:cubicBezTo>
                        <a:pt x="73363" y="77294"/>
                        <a:pt x="70788" y="78310"/>
                        <a:pt x="68212" y="7831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1592014" y="1651497"/>
                  <a:ext cx="202507" cy="288978"/>
                </a:xfrm>
                <a:custGeom>
                  <a:avLst/>
                  <a:gdLst>
                    <a:gd name="connsiteX0" fmla="*/ 25414 w 202507"/>
                    <a:gd name="connsiteY0" fmla="*/ 288911 h 288978"/>
                    <a:gd name="connsiteX1" fmla="*/ 10776 w 202507"/>
                    <a:gd name="connsiteY1" fmla="*/ 284234 h 288978"/>
                    <a:gd name="connsiteX2" fmla="*/ 0 w 202507"/>
                    <a:gd name="connsiteY2" fmla="*/ 263429 h 288978"/>
                    <a:gd name="connsiteX3" fmla="*/ 0 w 202507"/>
                    <a:gd name="connsiteY3" fmla="*/ 25414 h 288978"/>
                    <a:gd name="connsiteX4" fmla="*/ 25414 w 202507"/>
                    <a:gd name="connsiteY4" fmla="*/ 0 h 288978"/>
                    <a:gd name="connsiteX5" fmla="*/ 50829 w 202507"/>
                    <a:gd name="connsiteY5" fmla="*/ 25414 h 288978"/>
                    <a:gd name="connsiteX6" fmla="*/ 50829 w 202507"/>
                    <a:gd name="connsiteY6" fmla="*/ 227374 h 288978"/>
                    <a:gd name="connsiteX7" fmla="*/ 168480 w 202507"/>
                    <a:gd name="connsiteY7" fmla="*/ 185356 h 288978"/>
                    <a:gd name="connsiteX8" fmla="*/ 201011 w 202507"/>
                    <a:gd name="connsiteY8" fmla="*/ 200740 h 288978"/>
                    <a:gd name="connsiteX9" fmla="*/ 185627 w 202507"/>
                    <a:gd name="connsiteY9" fmla="*/ 233270 h 288978"/>
                    <a:gd name="connsiteX10" fmla="*/ 33954 w 202507"/>
                    <a:gd name="connsiteY10" fmla="*/ 287487 h 288978"/>
                    <a:gd name="connsiteX11" fmla="*/ 25414 w 202507"/>
                    <a:gd name="connsiteY11" fmla="*/ 288978 h 288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2507" h="288978">
                      <a:moveTo>
                        <a:pt x="25414" y="288911"/>
                      </a:moveTo>
                      <a:cubicBezTo>
                        <a:pt x="20264" y="288911"/>
                        <a:pt x="15113" y="287352"/>
                        <a:pt x="10776" y="284234"/>
                      </a:cubicBezTo>
                      <a:cubicBezTo>
                        <a:pt x="3999" y="279490"/>
                        <a:pt x="0" y="271697"/>
                        <a:pt x="0" y="263429"/>
                      </a:cubicBezTo>
                      <a:lnTo>
                        <a:pt x="0" y="25414"/>
                      </a:lnTo>
                      <a:cubicBezTo>
                        <a:pt x="0" y="11386"/>
                        <a:pt x="11386" y="0"/>
                        <a:pt x="25414" y="0"/>
                      </a:cubicBezTo>
                      <a:cubicBezTo>
                        <a:pt x="39443" y="0"/>
                        <a:pt x="50829" y="11386"/>
                        <a:pt x="50829" y="25414"/>
                      </a:cubicBezTo>
                      <a:lnTo>
                        <a:pt x="50829" y="227374"/>
                      </a:lnTo>
                      <a:lnTo>
                        <a:pt x="168480" y="185356"/>
                      </a:lnTo>
                      <a:cubicBezTo>
                        <a:pt x="181696" y="180612"/>
                        <a:pt x="196267" y="187524"/>
                        <a:pt x="201011" y="200740"/>
                      </a:cubicBezTo>
                      <a:cubicBezTo>
                        <a:pt x="205755" y="213955"/>
                        <a:pt x="198842" y="228526"/>
                        <a:pt x="185627" y="233270"/>
                      </a:cubicBezTo>
                      <a:lnTo>
                        <a:pt x="33954" y="287487"/>
                      </a:lnTo>
                      <a:cubicBezTo>
                        <a:pt x="31175" y="288504"/>
                        <a:pt x="28261" y="288978"/>
                        <a:pt x="25414" y="288978"/>
                      </a:cubicBezTo>
                      <a:close/>
                    </a:path>
                  </a:pathLst>
                </a:custGeom>
                <a:solidFill>
                  <a:srgbClr val="E2795D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" name="图形 2"/>
              <p:cNvGrpSpPr/>
              <p:nvPr/>
            </p:nvGrpSpPr>
            <p:grpSpPr>
              <a:xfrm>
                <a:off x="1244548" y="1529915"/>
                <a:ext cx="745691" cy="745691"/>
                <a:chOff x="1244548" y="1529915"/>
                <a:chExt cx="745691" cy="745691"/>
              </a:xfrm>
            </p:grpSpPr>
            <p:grpSp>
              <p:nvGrpSpPr>
                <p:cNvPr id="25" name="图形 2"/>
                <p:cNvGrpSpPr/>
                <p:nvPr/>
              </p:nvGrpSpPr>
              <p:grpSpPr>
                <a:xfrm>
                  <a:off x="1244548" y="1529915"/>
                  <a:ext cx="745691" cy="745691"/>
                  <a:chOff x="1244548" y="1529915"/>
                  <a:chExt cx="745691" cy="745691"/>
                </a:xfrm>
              </p:grpSpPr>
              <p:sp>
                <p:nvSpPr>
                  <p:cNvPr id="33" name="任意多边形: 形状 32"/>
                  <p:cNvSpPr/>
                  <p:nvPr/>
                </p:nvSpPr>
                <p:spPr>
                  <a:xfrm>
                    <a:off x="1289955" y="1575254"/>
                    <a:ext cx="654945" cy="654945"/>
                  </a:xfrm>
                  <a:custGeom>
                    <a:avLst/>
                    <a:gdLst>
                      <a:gd name="connsiteX0" fmla="*/ 327473 w 654945"/>
                      <a:gd name="connsiteY0" fmla="*/ 0 h 654945"/>
                      <a:gd name="connsiteX1" fmla="*/ 0 w 654945"/>
                      <a:gd name="connsiteY1" fmla="*/ 327473 h 654945"/>
                      <a:gd name="connsiteX2" fmla="*/ 327473 w 654945"/>
                      <a:gd name="connsiteY2" fmla="*/ 654946 h 654945"/>
                      <a:gd name="connsiteX3" fmla="*/ 654946 w 654945"/>
                      <a:gd name="connsiteY3" fmla="*/ 327473 h 654945"/>
                      <a:gd name="connsiteX4" fmla="*/ 327473 w 654945"/>
                      <a:gd name="connsiteY4" fmla="*/ 0 h 654945"/>
                      <a:gd name="connsiteX5" fmla="*/ 302058 w 654945"/>
                      <a:gd name="connsiteY5" fmla="*/ 339739 h 654945"/>
                      <a:gd name="connsiteX6" fmla="*/ 302058 w 654945"/>
                      <a:gd name="connsiteY6" fmla="*/ 101658 h 654945"/>
                      <a:gd name="connsiteX7" fmla="*/ 317443 w 654945"/>
                      <a:gd name="connsiteY7" fmla="*/ 78344 h 654945"/>
                      <a:gd name="connsiteX8" fmla="*/ 327473 w 654945"/>
                      <a:gd name="connsiteY8" fmla="*/ 76243 h 654945"/>
                      <a:gd name="connsiteX9" fmla="*/ 337503 w 654945"/>
                      <a:gd name="connsiteY9" fmla="*/ 78344 h 654945"/>
                      <a:gd name="connsiteX10" fmla="*/ 352887 w 654945"/>
                      <a:gd name="connsiteY10" fmla="*/ 101658 h 654945"/>
                      <a:gd name="connsiteX11" fmla="*/ 352887 w 654945"/>
                      <a:gd name="connsiteY11" fmla="*/ 303617 h 654945"/>
                      <a:gd name="connsiteX12" fmla="*/ 470539 w 654945"/>
                      <a:gd name="connsiteY12" fmla="*/ 261599 h 654945"/>
                      <a:gd name="connsiteX13" fmla="*/ 503001 w 654945"/>
                      <a:gd name="connsiteY13" fmla="*/ 276983 h 654945"/>
                      <a:gd name="connsiteX14" fmla="*/ 487617 w 654945"/>
                      <a:gd name="connsiteY14" fmla="*/ 309446 h 654945"/>
                      <a:gd name="connsiteX15" fmla="*/ 335944 w 654945"/>
                      <a:gd name="connsiteY15" fmla="*/ 363663 h 654945"/>
                      <a:gd name="connsiteX16" fmla="*/ 327405 w 654945"/>
                      <a:gd name="connsiteY16" fmla="*/ 365154 h 654945"/>
                      <a:gd name="connsiteX17" fmla="*/ 312766 w 654945"/>
                      <a:gd name="connsiteY17" fmla="*/ 360545 h 654945"/>
                      <a:gd name="connsiteX18" fmla="*/ 301991 w 654945"/>
                      <a:gd name="connsiteY18" fmla="*/ 339739 h 654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654945" h="654945">
                        <a:moveTo>
                          <a:pt x="327473" y="0"/>
                        </a:moveTo>
                        <a:cubicBezTo>
                          <a:pt x="146861" y="0"/>
                          <a:pt x="0" y="146929"/>
                          <a:pt x="0" y="327473"/>
                        </a:cubicBezTo>
                        <a:cubicBezTo>
                          <a:pt x="0" y="508017"/>
                          <a:pt x="146929" y="654946"/>
                          <a:pt x="327473" y="654946"/>
                        </a:cubicBezTo>
                        <a:cubicBezTo>
                          <a:pt x="508017" y="654946"/>
                          <a:pt x="654946" y="508017"/>
                          <a:pt x="654946" y="327473"/>
                        </a:cubicBezTo>
                        <a:cubicBezTo>
                          <a:pt x="654946" y="146929"/>
                          <a:pt x="508017" y="0"/>
                          <a:pt x="327473" y="0"/>
                        </a:cubicBezTo>
                        <a:close/>
                        <a:moveTo>
                          <a:pt x="302058" y="339739"/>
                        </a:moveTo>
                        <a:lnTo>
                          <a:pt x="302058" y="101658"/>
                        </a:lnTo>
                        <a:cubicBezTo>
                          <a:pt x="302058" y="91221"/>
                          <a:pt x="308361" y="82207"/>
                          <a:pt x="317443" y="78344"/>
                        </a:cubicBezTo>
                        <a:cubicBezTo>
                          <a:pt x="320492" y="76989"/>
                          <a:pt x="323949" y="76243"/>
                          <a:pt x="327473" y="76243"/>
                        </a:cubicBezTo>
                        <a:cubicBezTo>
                          <a:pt x="330997" y="76243"/>
                          <a:pt x="334453" y="76989"/>
                          <a:pt x="337503" y="78344"/>
                        </a:cubicBezTo>
                        <a:cubicBezTo>
                          <a:pt x="346517" y="82207"/>
                          <a:pt x="352887" y="91221"/>
                          <a:pt x="352887" y="101658"/>
                        </a:cubicBezTo>
                        <a:lnTo>
                          <a:pt x="352887" y="303617"/>
                        </a:lnTo>
                        <a:lnTo>
                          <a:pt x="470539" y="261599"/>
                        </a:lnTo>
                        <a:cubicBezTo>
                          <a:pt x="483754" y="256855"/>
                          <a:pt x="498325" y="263767"/>
                          <a:pt x="503001" y="276983"/>
                        </a:cubicBezTo>
                        <a:cubicBezTo>
                          <a:pt x="507745" y="290198"/>
                          <a:pt x="500833" y="304769"/>
                          <a:pt x="487617" y="309446"/>
                        </a:cubicBezTo>
                        <a:lnTo>
                          <a:pt x="335944" y="363663"/>
                        </a:lnTo>
                        <a:cubicBezTo>
                          <a:pt x="333166" y="364679"/>
                          <a:pt x="330251" y="365154"/>
                          <a:pt x="327405" y="365154"/>
                        </a:cubicBezTo>
                        <a:cubicBezTo>
                          <a:pt x="322254" y="365154"/>
                          <a:pt x="317104" y="363595"/>
                          <a:pt x="312766" y="360545"/>
                        </a:cubicBezTo>
                        <a:cubicBezTo>
                          <a:pt x="305989" y="355801"/>
                          <a:pt x="301991" y="348008"/>
                          <a:pt x="301991" y="339739"/>
                        </a:cubicBezTo>
                        <a:close/>
                      </a:path>
                    </a:pathLst>
                  </a:custGeom>
                  <a:noFill/>
                  <a:ln w="10152" cap="rnd">
                    <a:solidFill>
                      <a:srgbClr val="2A344A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/>
                  <p:cNvSpPr/>
                  <p:nvPr/>
                </p:nvSpPr>
                <p:spPr>
                  <a:xfrm>
                    <a:off x="1244548" y="1529915"/>
                    <a:ext cx="745691" cy="745691"/>
                  </a:xfrm>
                  <a:custGeom>
                    <a:avLst/>
                    <a:gdLst>
                      <a:gd name="connsiteX0" fmla="*/ 372880 w 745691"/>
                      <a:gd name="connsiteY0" fmla="*/ 745692 h 745691"/>
                      <a:gd name="connsiteX1" fmla="*/ 0 w 745691"/>
                      <a:gd name="connsiteY1" fmla="*/ 372812 h 745691"/>
                      <a:gd name="connsiteX2" fmla="*/ 372880 w 745691"/>
                      <a:gd name="connsiteY2" fmla="*/ 0 h 745691"/>
                      <a:gd name="connsiteX3" fmla="*/ 745692 w 745691"/>
                      <a:gd name="connsiteY3" fmla="*/ 372812 h 745691"/>
                      <a:gd name="connsiteX4" fmla="*/ 372880 w 745691"/>
                      <a:gd name="connsiteY4" fmla="*/ 745692 h 745691"/>
                      <a:gd name="connsiteX5" fmla="*/ 372880 w 745691"/>
                      <a:gd name="connsiteY5" fmla="*/ 10166 h 745691"/>
                      <a:gd name="connsiteX6" fmla="*/ 10166 w 745691"/>
                      <a:gd name="connsiteY6" fmla="*/ 372812 h 745691"/>
                      <a:gd name="connsiteX7" fmla="*/ 372880 w 745691"/>
                      <a:gd name="connsiteY7" fmla="*/ 735526 h 745691"/>
                      <a:gd name="connsiteX8" fmla="*/ 735526 w 745691"/>
                      <a:gd name="connsiteY8" fmla="*/ 372812 h 745691"/>
                      <a:gd name="connsiteX9" fmla="*/ 372880 w 745691"/>
                      <a:gd name="connsiteY9" fmla="*/ 10166 h 745691"/>
                      <a:gd name="connsiteX10" fmla="*/ 372880 w 745691"/>
                      <a:gd name="connsiteY10" fmla="*/ 705435 h 745691"/>
                      <a:gd name="connsiteX11" fmla="*/ 40324 w 745691"/>
                      <a:gd name="connsiteY11" fmla="*/ 372880 h 745691"/>
                      <a:gd name="connsiteX12" fmla="*/ 372880 w 745691"/>
                      <a:gd name="connsiteY12" fmla="*/ 40324 h 745691"/>
                      <a:gd name="connsiteX13" fmla="*/ 705435 w 745691"/>
                      <a:gd name="connsiteY13" fmla="*/ 372880 h 745691"/>
                      <a:gd name="connsiteX14" fmla="*/ 372880 w 745691"/>
                      <a:gd name="connsiteY14" fmla="*/ 705435 h 745691"/>
                      <a:gd name="connsiteX15" fmla="*/ 372880 w 745691"/>
                      <a:gd name="connsiteY15" fmla="*/ 50422 h 745691"/>
                      <a:gd name="connsiteX16" fmla="*/ 50490 w 745691"/>
                      <a:gd name="connsiteY16" fmla="*/ 372812 h 745691"/>
                      <a:gd name="connsiteX17" fmla="*/ 372880 w 745691"/>
                      <a:gd name="connsiteY17" fmla="*/ 695202 h 745691"/>
                      <a:gd name="connsiteX18" fmla="*/ 695270 w 745691"/>
                      <a:gd name="connsiteY18" fmla="*/ 372812 h 745691"/>
                      <a:gd name="connsiteX19" fmla="*/ 372880 w 745691"/>
                      <a:gd name="connsiteY19" fmla="*/ 50422 h 745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745691" h="745691">
                        <a:moveTo>
                          <a:pt x="372880" y="745692"/>
                        </a:moveTo>
                        <a:cubicBezTo>
                          <a:pt x="167261" y="745692"/>
                          <a:pt x="0" y="578431"/>
                          <a:pt x="0" y="372812"/>
                        </a:cubicBezTo>
                        <a:cubicBezTo>
                          <a:pt x="0" y="167193"/>
                          <a:pt x="167261" y="0"/>
                          <a:pt x="372880" y="0"/>
                        </a:cubicBezTo>
                        <a:cubicBezTo>
                          <a:pt x="578499" y="0"/>
                          <a:pt x="745692" y="167261"/>
                          <a:pt x="745692" y="372812"/>
                        </a:cubicBezTo>
                        <a:cubicBezTo>
                          <a:pt x="745692" y="578364"/>
                          <a:pt x="578431" y="745692"/>
                          <a:pt x="372880" y="745692"/>
                        </a:cubicBezTo>
                        <a:close/>
                        <a:moveTo>
                          <a:pt x="372880" y="10166"/>
                        </a:moveTo>
                        <a:cubicBezTo>
                          <a:pt x="172886" y="10166"/>
                          <a:pt x="10166" y="172886"/>
                          <a:pt x="10166" y="372812"/>
                        </a:cubicBezTo>
                        <a:cubicBezTo>
                          <a:pt x="10166" y="572738"/>
                          <a:pt x="172886" y="735526"/>
                          <a:pt x="372880" y="735526"/>
                        </a:cubicBezTo>
                        <a:cubicBezTo>
                          <a:pt x="572874" y="735526"/>
                          <a:pt x="735526" y="572806"/>
                          <a:pt x="735526" y="372812"/>
                        </a:cubicBezTo>
                        <a:cubicBezTo>
                          <a:pt x="735526" y="172818"/>
                          <a:pt x="572806" y="10166"/>
                          <a:pt x="372880" y="10166"/>
                        </a:cubicBezTo>
                        <a:close/>
                        <a:moveTo>
                          <a:pt x="372880" y="705435"/>
                        </a:moveTo>
                        <a:cubicBezTo>
                          <a:pt x="189490" y="705435"/>
                          <a:pt x="40324" y="556270"/>
                          <a:pt x="40324" y="372880"/>
                        </a:cubicBezTo>
                        <a:cubicBezTo>
                          <a:pt x="40324" y="189490"/>
                          <a:pt x="189490" y="40324"/>
                          <a:pt x="372880" y="40324"/>
                        </a:cubicBezTo>
                        <a:cubicBezTo>
                          <a:pt x="556270" y="40324"/>
                          <a:pt x="705435" y="189490"/>
                          <a:pt x="705435" y="372880"/>
                        </a:cubicBezTo>
                        <a:cubicBezTo>
                          <a:pt x="705435" y="556270"/>
                          <a:pt x="556270" y="705435"/>
                          <a:pt x="372880" y="705435"/>
                        </a:cubicBezTo>
                        <a:close/>
                        <a:moveTo>
                          <a:pt x="372880" y="50422"/>
                        </a:moveTo>
                        <a:cubicBezTo>
                          <a:pt x="195115" y="50422"/>
                          <a:pt x="50490" y="195047"/>
                          <a:pt x="50490" y="372812"/>
                        </a:cubicBezTo>
                        <a:cubicBezTo>
                          <a:pt x="50490" y="550577"/>
                          <a:pt x="195115" y="695202"/>
                          <a:pt x="372880" y="695202"/>
                        </a:cubicBezTo>
                        <a:cubicBezTo>
                          <a:pt x="550645" y="695202"/>
                          <a:pt x="695270" y="550577"/>
                          <a:pt x="695270" y="372812"/>
                        </a:cubicBezTo>
                        <a:cubicBezTo>
                          <a:pt x="695270" y="195047"/>
                          <a:pt x="550645" y="50422"/>
                          <a:pt x="372880" y="50422"/>
                        </a:cubicBezTo>
                        <a:close/>
                      </a:path>
                    </a:pathLst>
                  </a:custGeom>
                  <a:solidFill>
                    <a:srgbClr val="2A344A"/>
                  </a:solidFill>
                  <a:ln w="67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" name="任意多边形: 形状 22"/>
                <p:cNvSpPr/>
                <p:nvPr/>
              </p:nvSpPr>
              <p:spPr>
                <a:xfrm>
                  <a:off x="1602247" y="2081983"/>
                  <a:ext cx="30361" cy="112568"/>
                </a:xfrm>
                <a:custGeom>
                  <a:avLst/>
                  <a:gdLst>
                    <a:gd name="connsiteX0" fmla="*/ 15181 w 30361"/>
                    <a:gd name="connsiteY0" fmla="*/ 112569 h 112568"/>
                    <a:gd name="connsiteX1" fmla="*/ 0 w 30361"/>
                    <a:gd name="connsiteY1" fmla="*/ 97388 h 112568"/>
                    <a:gd name="connsiteX2" fmla="*/ 0 w 30361"/>
                    <a:gd name="connsiteY2" fmla="*/ 15181 h 112568"/>
                    <a:gd name="connsiteX3" fmla="*/ 15181 w 30361"/>
                    <a:gd name="connsiteY3" fmla="*/ 0 h 112568"/>
                    <a:gd name="connsiteX4" fmla="*/ 30362 w 30361"/>
                    <a:gd name="connsiteY4" fmla="*/ 15181 h 112568"/>
                    <a:gd name="connsiteX5" fmla="*/ 30362 w 30361"/>
                    <a:gd name="connsiteY5" fmla="*/ 97388 h 112568"/>
                    <a:gd name="connsiteX6" fmla="*/ 15181 w 30361"/>
                    <a:gd name="connsiteY6" fmla="*/ 112569 h 112568"/>
                    <a:gd name="connsiteX7" fmla="*/ 15181 w 30361"/>
                    <a:gd name="connsiteY7" fmla="*/ 10234 h 112568"/>
                    <a:gd name="connsiteX8" fmla="*/ 10166 w 30361"/>
                    <a:gd name="connsiteY8" fmla="*/ 15249 h 112568"/>
                    <a:gd name="connsiteX9" fmla="*/ 10166 w 30361"/>
                    <a:gd name="connsiteY9" fmla="*/ 97456 h 112568"/>
                    <a:gd name="connsiteX10" fmla="*/ 15181 w 30361"/>
                    <a:gd name="connsiteY10" fmla="*/ 102471 h 112568"/>
                    <a:gd name="connsiteX11" fmla="*/ 20196 w 30361"/>
                    <a:gd name="connsiteY11" fmla="*/ 97456 h 112568"/>
                    <a:gd name="connsiteX12" fmla="*/ 20196 w 30361"/>
                    <a:gd name="connsiteY12" fmla="*/ 15249 h 112568"/>
                    <a:gd name="connsiteX13" fmla="*/ 15181 w 30361"/>
                    <a:gd name="connsiteY13" fmla="*/ 10234 h 11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361" h="112568">
                      <a:moveTo>
                        <a:pt x="15181" y="112569"/>
                      </a:moveTo>
                      <a:cubicBezTo>
                        <a:pt x="6845" y="112569"/>
                        <a:pt x="0" y="105792"/>
                        <a:pt x="0" y="97388"/>
                      </a:cubicBezTo>
                      <a:lnTo>
                        <a:pt x="0" y="15181"/>
                      </a:lnTo>
                      <a:cubicBezTo>
                        <a:pt x="0" y="6845"/>
                        <a:pt x="6777" y="0"/>
                        <a:pt x="15181" y="0"/>
                      </a:cubicBezTo>
                      <a:cubicBezTo>
                        <a:pt x="23585" y="0"/>
                        <a:pt x="30362" y="6777"/>
                        <a:pt x="30362" y="15181"/>
                      </a:cubicBezTo>
                      <a:lnTo>
                        <a:pt x="30362" y="97388"/>
                      </a:lnTo>
                      <a:cubicBezTo>
                        <a:pt x="30362" y="105724"/>
                        <a:pt x="23585" y="112569"/>
                        <a:pt x="15181" y="112569"/>
                      </a:cubicBezTo>
                      <a:close/>
                      <a:moveTo>
                        <a:pt x="15181" y="10234"/>
                      </a:moveTo>
                      <a:cubicBezTo>
                        <a:pt x="12402" y="10234"/>
                        <a:pt x="10166" y="12470"/>
                        <a:pt x="10166" y="15249"/>
                      </a:cubicBezTo>
                      <a:lnTo>
                        <a:pt x="10166" y="97456"/>
                      </a:lnTo>
                      <a:cubicBezTo>
                        <a:pt x="10166" y="100234"/>
                        <a:pt x="12402" y="102471"/>
                        <a:pt x="15181" y="102471"/>
                      </a:cubicBezTo>
                      <a:cubicBezTo>
                        <a:pt x="17959" y="102471"/>
                        <a:pt x="20196" y="100234"/>
                        <a:pt x="20196" y="97456"/>
                      </a:cubicBezTo>
                      <a:lnTo>
                        <a:pt x="20196" y="15249"/>
                      </a:lnTo>
                      <a:cubicBezTo>
                        <a:pt x="20196" y="12470"/>
                        <a:pt x="17959" y="10234"/>
                        <a:pt x="15181" y="1023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7" name="图形 2"/>
                <p:cNvGrpSpPr/>
                <p:nvPr/>
              </p:nvGrpSpPr>
              <p:grpSpPr>
                <a:xfrm>
                  <a:off x="1586931" y="1610834"/>
                  <a:ext cx="212796" cy="334656"/>
                  <a:chOff x="1586931" y="1610834"/>
                  <a:chExt cx="212796" cy="334656"/>
                </a:xfrm>
                <a:solidFill>
                  <a:srgbClr val="2A344A"/>
                </a:solidFill>
              </p:grpSpPr>
              <p:sp>
                <p:nvSpPr>
                  <p:cNvPr id="31" name="任意多边形: 形状 30"/>
                  <p:cNvSpPr/>
                  <p:nvPr/>
                </p:nvSpPr>
                <p:spPr>
                  <a:xfrm>
                    <a:off x="1586931" y="1646431"/>
                    <a:ext cx="212796" cy="299059"/>
                  </a:xfrm>
                  <a:custGeom>
                    <a:avLst/>
                    <a:gdLst>
                      <a:gd name="connsiteX0" fmla="*/ 30497 w 212796"/>
                      <a:gd name="connsiteY0" fmla="*/ 299059 h 299059"/>
                      <a:gd name="connsiteX1" fmla="*/ 12944 w 212796"/>
                      <a:gd name="connsiteY1" fmla="*/ 293502 h 299059"/>
                      <a:gd name="connsiteX2" fmla="*/ 0 w 212796"/>
                      <a:gd name="connsiteY2" fmla="*/ 268562 h 299059"/>
                      <a:gd name="connsiteX3" fmla="*/ 0 w 212796"/>
                      <a:gd name="connsiteY3" fmla="*/ 30480 h 299059"/>
                      <a:gd name="connsiteX4" fmla="*/ 18434 w 212796"/>
                      <a:gd name="connsiteY4" fmla="*/ 2491 h 299059"/>
                      <a:gd name="connsiteX5" fmla="*/ 42628 w 212796"/>
                      <a:gd name="connsiteY5" fmla="*/ 2491 h 299059"/>
                      <a:gd name="connsiteX6" fmla="*/ 61062 w 212796"/>
                      <a:gd name="connsiteY6" fmla="*/ 30480 h 299059"/>
                      <a:gd name="connsiteX7" fmla="*/ 61062 w 212796"/>
                      <a:gd name="connsiteY7" fmla="*/ 225188 h 299059"/>
                      <a:gd name="connsiteX8" fmla="*/ 171937 w 212796"/>
                      <a:gd name="connsiteY8" fmla="*/ 185542 h 299059"/>
                      <a:gd name="connsiteX9" fmla="*/ 195250 w 212796"/>
                      <a:gd name="connsiteY9" fmla="*/ 186694 h 299059"/>
                      <a:gd name="connsiteX10" fmla="*/ 210973 w 212796"/>
                      <a:gd name="connsiteY10" fmla="*/ 204044 h 299059"/>
                      <a:gd name="connsiteX11" fmla="*/ 209821 w 212796"/>
                      <a:gd name="connsiteY11" fmla="*/ 227357 h 299059"/>
                      <a:gd name="connsiteX12" fmla="*/ 192539 w 212796"/>
                      <a:gd name="connsiteY12" fmla="*/ 243012 h 299059"/>
                      <a:gd name="connsiteX13" fmla="*/ 40866 w 212796"/>
                      <a:gd name="connsiteY13" fmla="*/ 297230 h 299059"/>
                      <a:gd name="connsiteX14" fmla="*/ 30565 w 212796"/>
                      <a:gd name="connsiteY14" fmla="*/ 299059 h 299059"/>
                      <a:gd name="connsiteX15" fmla="*/ 30497 w 212796"/>
                      <a:gd name="connsiteY15" fmla="*/ 10149 h 299059"/>
                      <a:gd name="connsiteX16" fmla="*/ 22500 w 212796"/>
                      <a:gd name="connsiteY16" fmla="*/ 11843 h 299059"/>
                      <a:gd name="connsiteX17" fmla="*/ 10166 w 212796"/>
                      <a:gd name="connsiteY17" fmla="*/ 30548 h 299059"/>
                      <a:gd name="connsiteX18" fmla="*/ 10166 w 212796"/>
                      <a:gd name="connsiteY18" fmla="*/ 268630 h 299059"/>
                      <a:gd name="connsiteX19" fmla="*/ 18773 w 212796"/>
                      <a:gd name="connsiteY19" fmla="*/ 285302 h 299059"/>
                      <a:gd name="connsiteX20" fmla="*/ 37342 w 212796"/>
                      <a:gd name="connsiteY20" fmla="*/ 287809 h 299059"/>
                      <a:gd name="connsiteX21" fmla="*/ 189015 w 212796"/>
                      <a:gd name="connsiteY21" fmla="*/ 233592 h 299059"/>
                      <a:gd name="connsiteX22" fmla="*/ 189015 w 212796"/>
                      <a:gd name="connsiteY22" fmla="*/ 233592 h 299059"/>
                      <a:gd name="connsiteX23" fmla="*/ 200536 w 212796"/>
                      <a:gd name="connsiteY23" fmla="*/ 223155 h 299059"/>
                      <a:gd name="connsiteX24" fmla="*/ 201282 w 212796"/>
                      <a:gd name="connsiteY24" fmla="*/ 207635 h 299059"/>
                      <a:gd name="connsiteX25" fmla="*/ 190845 w 212796"/>
                      <a:gd name="connsiteY25" fmla="*/ 196047 h 299059"/>
                      <a:gd name="connsiteX26" fmla="*/ 175325 w 212796"/>
                      <a:gd name="connsiteY26" fmla="*/ 195301 h 299059"/>
                      <a:gd name="connsiteX27" fmla="*/ 57674 w 212796"/>
                      <a:gd name="connsiteY27" fmla="*/ 237319 h 299059"/>
                      <a:gd name="connsiteX28" fmla="*/ 53065 w 212796"/>
                      <a:gd name="connsiteY28" fmla="*/ 236710 h 299059"/>
                      <a:gd name="connsiteX29" fmla="*/ 50897 w 212796"/>
                      <a:gd name="connsiteY29" fmla="*/ 232575 h 299059"/>
                      <a:gd name="connsiteX30" fmla="*/ 50897 w 212796"/>
                      <a:gd name="connsiteY30" fmla="*/ 30616 h 299059"/>
                      <a:gd name="connsiteX31" fmla="*/ 38630 w 212796"/>
                      <a:gd name="connsiteY31" fmla="*/ 11979 h 299059"/>
                      <a:gd name="connsiteX32" fmla="*/ 30565 w 212796"/>
                      <a:gd name="connsiteY32" fmla="*/ 10284 h 299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12796" h="299059">
                        <a:moveTo>
                          <a:pt x="30497" y="299059"/>
                        </a:moveTo>
                        <a:cubicBezTo>
                          <a:pt x="24194" y="299059"/>
                          <a:pt x="18095" y="297162"/>
                          <a:pt x="12944" y="293502"/>
                        </a:cubicBezTo>
                        <a:cubicBezTo>
                          <a:pt x="4812" y="287742"/>
                          <a:pt x="0" y="278457"/>
                          <a:pt x="0" y="268562"/>
                        </a:cubicBezTo>
                        <a:lnTo>
                          <a:pt x="0" y="30480"/>
                        </a:lnTo>
                        <a:cubicBezTo>
                          <a:pt x="0" y="18281"/>
                          <a:pt x="7252" y="7302"/>
                          <a:pt x="18434" y="2491"/>
                        </a:cubicBezTo>
                        <a:cubicBezTo>
                          <a:pt x="25957" y="-830"/>
                          <a:pt x="35038" y="-830"/>
                          <a:pt x="42628" y="2491"/>
                        </a:cubicBezTo>
                        <a:cubicBezTo>
                          <a:pt x="53811" y="7302"/>
                          <a:pt x="61062" y="18281"/>
                          <a:pt x="61062" y="30480"/>
                        </a:cubicBezTo>
                        <a:lnTo>
                          <a:pt x="61062" y="225188"/>
                        </a:lnTo>
                        <a:lnTo>
                          <a:pt x="171937" y="185542"/>
                        </a:lnTo>
                        <a:cubicBezTo>
                          <a:pt x="179595" y="182763"/>
                          <a:pt x="187863" y="183170"/>
                          <a:pt x="195250" y="186694"/>
                        </a:cubicBezTo>
                        <a:cubicBezTo>
                          <a:pt x="202637" y="190218"/>
                          <a:pt x="208195" y="196318"/>
                          <a:pt x="210973" y="204044"/>
                        </a:cubicBezTo>
                        <a:cubicBezTo>
                          <a:pt x="213752" y="211702"/>
                          <a:pt x="213345" y="219970"/>
                          <a:pt x="209821" y="227357"/>
                        </a:cubicBezTo>
                        <a:cubicBezTo>
                          <a:pt x="206365" y="234744"/>
                          <a:pt x="200198" y="240301"/>
                          <a:pt x="192539" y="243012"/>
                        </a:cubicBezTo>
                        <a:lnTo>
                          <a:pt x="40866" y="297230"/>
                        </a:lnTo>
                        <a:cubicBezTo>
                          <a:pt x="37613" y="298450"/>
                          <a:pt x="34157" y="299059"/>
                          <a:pt x="30565" y="299059"/>
                        </a:cubicBezTo>
                        <a:close/>
                        <a:moveTo>
                          <a:pt x="30497" y="10149"/>
                        </a:moveTo>
                        <a:cubicBezTo>
                          <a:pt x="27651" y="10149"/>
                          <a:pt x="25008" y="10691"/>
                          <a:pt x="22500" y="11843"/>
                        </a:cubicBezTo>
                        <a:cubicBezTo>
                          <a:pt x="14978" y="15028"/>
                          <a:pt x="10166" y="22415"/>
                          <a:pt x="10166" y="30548"/>
                        </a:cubicBezTo>
                        <a:lnTo>
                          <a:pt x="10166" y="268630"/>
                        </a:lnTo>
                        <a:cubicBezTo>
                          <a:pt x="10166" y="275204"/>
                          <a:pt x="13419" y="281439"/>
                          <a:pt x="18773" y="285302"/>
                        </a:cubicBezTo>
                        <a:cubicBezTo>
                          <a:pt x="24127" y="289097"/>
                          <a:pt x="31243" y="290046"/>
                          <a:pt x="37342" y="287809"/>
                        </a:cubicBezTo>
                        <a:lnTo>
                          <a:pt x="189015" y="233592"/>
                        </a:lnTo>
                        <a:lnTo>
                          <a:pt x="189015" y="233592"/>
                        </a:lnTo>
                        <a:cubicBezTo>
                          <a:pt x="194166" y="231762"/>
                          <a:pt x="198232" y="228035"/>
                          <a:pt x="200536" y="223155"/>
                        </a:cubicBezTo>
                        <a:cubicBezTo>
                          <a:pt x="202841" y="218276"/>
                          <a:pt x="203112" y="212718"/>
                          <a:pt x="201282" y="207635"/>
                        </a:cubicBezTo>
                        <a:cubicBezTo>
                          <a:pt x="199452" y="202485"/>
                          <a:pt x="195725" y="198419"/>
                          <a:pt x="190845" y="196047"/>
                        </a:cubicBezTo>
                        <a:cubicBezTo>
                          <a:pt x="185965" y="193742"/>
                          <a:pt x="180408" y="193471"/>
                          <a:pt x="175325" y="195301"/>
                        </a:cubicBezTo>
                        <a:lnTo>
                          <a:pt x="57674" y="237319"/>
                        </a:lnTo>
                        <a:cubicBezTo>
                          <a:pt x="56115" y="237862"/>
                          <a:pt x="54421" y="237658"/>
                          <a:pt x="53065" y="236710"/>
                        </a:cubicBezTo>
                        <a:cubicBezTo>
                          <a:pt x="51710" y="235761"/>
                          <a:pt x="50897" y="234202"/>
                          <a:pt x="50897" y="232575"/>
                        </a:cubicBezTo>
                        <a:lnTo>
                          <a:pt x="50897" y="30616"/>
                        </a:lnTo>
                        <a:cubicBezTo>
                          <a:pt x="50897" y="22483"/>
                          <a:pt x="46085" y="15164"/>
                          <a:pt x="38630" y="11979"/>
                        </a:cubicBezTo>
                        <a:cubicBezTo>
                          <a:pt x="36055" y="10827"/>
                          <a:pt x="33411" y="10284"/>
                          <a:pt x="30565" y="10284"/>
                        </a:cubicBezTo>
                        <a:close/>
                      </a:path>
                    </a:pathLst>
                  </a:custGeom>
                  <a:solidFill>
                    <a:srgbClr val="2A344A"/>
                  </a:solidFill>
                  <a:ln w="67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/>
                  <p:cNvSpPr/>
                  <p:nvPr/>
                </p:nvSpPr>
                <p:spPr>
                  <a:xfrm>
                    <a:off x="1602315" y="1610834"/>
                    <a:ext cx="30226" cy="47795"/>
                  </a:xfrm>
                  <a:custGeom>
                    <a:avLst/>
                    <a:gdLst>
                      <a:gd name="connsiteX0" fmla="*/ 25143 w 30226"/>
                      <a:gd name="connsiteY0" fmla="*/ 47779 h 47795"/>
                      <a:gd name="connsiteX1" fmla="*/ 23110 w 30226"/>
                      <a:gd name="connsiteY1" fmla="*/ 47372 h 47795"/>
                      <a:gd name="connsiteX2" fmla="*/ 7116 w 30226"/>
                      <a:gd name="connsiteY2" fmla="*/ 47372 h 47795"/>
                      <a:gd name="connsiteX3" fmla="*/ 2304 w 30226"/>
                      <a:gd name="connsiteY3" fmla="*/ 46966 h 47795"/>
                      <a:gd name="connsiteX4" fmla="*/ 0 w 30226"/>
                      <a:gd name="connsiteY4" fmla="*/ 42696 h 47795"/>
                      <a:gd name="connsiteX5" fmla="*/ 0 w 30226"/>
                      <a:gd name="connsiteY5" fmla="*/ 15113 h 47795"/>
                      <a:gd name="connsiteX6" fmla="*/ 15113 w 30226"/>
                      <a:gd name="connsiteY6" fmla="*/ 0 h 47795"/>
                      <a:gd name="connsiteX7" fmla="*/ 30226 w 30226"/>
                      <a:gd name="connsiteY7" fmla="*/ 15113 h 47795"/>
                      <a:gd name="connsiteX8" fmla="*/ 30226 w 30226"/>
                      <a:gd name="connsiteY8" fmla="*/ 42696 h 47795"/>
                      <a:gd name="connsiteX9" fmla="*/ 27922 w 30226"/>
                      <a:gd name="connsiteY9" fmla="*/ 46966 h 47795"/>
                      <a:gd name="connsiteX10" fmla="*/ 25143 w 30226"/>
                      <a:gd name="connsiteY10" fmla="*/ 47779 h 47795"/>
                      <a:gd name="connsiteX11" fmla="*/ 15113 w 30226"/>
                      <a:gd name="connsiteY11" fmla="*/ 35512 h 47795"/>
                      <a:gd name="connsiteX12" fmla="*/ 20060 w 30226"/>
                      <a:gd name="connsiteY12" fmla="*/ 35919 h 47795"/>
                      <a:gd name="connsiteX13" fmla="*/ 20060 w 30226"/>
                      <a:gd name="connsiteY13" fmla="*/ 15113 h 47795"/>
                      <a:gd name="connsiteX14" fmla="*/ 15113 w 30226"/>
                      <a:gd name="connsiteY14" fmla="*/ 10166 h 47795"/>
                      <a:gd name="connsiteX15" fmla="*/ 10166 w 30226"/>
                      <a:gd name="connsiteY15" fmla="*/ 15113 h 47795"/>
                      <a:gd name="connsiteX16" fmla="*/ 10166 w 30226"/>
                      <a:gd name="connsiteY16" fmla="*/ 35919 h 47795"/>
                      <a:gd name="connsiteX17" fmla="*/ 15113 w 30226"/>
                      <a:gd name="connsiteY17" fmla="*/ 35512 h 477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0226" h="47795">
                        <a:moveTo>
                          <a:pt x="25143" y="47779"/>
                        </a:moveTo>
                        <a:cubicBezTo>
                          <a:pt x="24466" y="47779"/>
                          <a:pt x="23720" y="47643"/>
                          <a:pt x="23110" y="47372"/>
                        </a:cubicBezTo>
                        <a:cubicBezTo>
                          <a:pt x="18095" y="45136"/>
                          <a:pt x="12063" y="45136"/>
                          <a:pt x="7116" y="47372"/>
                        </a:cubicBezTo>
                        <a:cubicBezTo>
                          <a:pt x="5557" y="48050"/>
                          <a:pt x="3727" y="47915"/>
                          <a:pt x="2304" y="46966"/>
                        </a:cubicBezTo>
                        <a:cubicBezTo>
                          <a:pt x="881" y="46017"/>
                          <a:pt x="0" y="44390"/>
                          <a:pt x="0" y="42696"/>
                        </a:cubicBezTo>
                        <a:lnTo>
                          <a:pt x="0" y="15113"/>
                        </a:lnTo>
                        <a:cubicBezTo>
                          <a:pt x="0" y="6777"/>
                          <a:pt x="6777" y="0"/>
                          <a:pt x="15113" y="0"/>
                        </a:cubicBezTo>
                        <a:cubicBezTo>
                          <a:pt x="23449" y="0"/>
                          <a:pt x="30226" y="6777"/>
                          <a:pt x="30226" y="15113"/>
                        </a:cubicBezTo>
                        <a:lnTo>
                          <a:pt x="30226" y="42696"/>
                        </a:lnTo>
                        <a:cubicBezTo>
                          <a:pt x="30226" y="44390"/>
                          <a:pt x="29345" y="46017"/>
                          <a:pt x="27922" y="46966"/>
                        </a:cubicBezTo>
                        <a:cubicBezTo>
                          <a:pt x="27109" y="47508"/>
                          <a:pt x="26092" y="47779"/>
                          <a:pt x="25143" y="47779"/>
                        </a:cubicBezTo>
                        <a:close/>
                        <a:moveTo>
                          <a:pt x="15113" y="35512"/>
                        </a:moveTo>
                        <a:cubicBezTo>
                          <a:pt x="16807" y="35512"/>
                          <a:pt x="18434" y="35648"/>
                          <a:pt x="20060" y="35919"/>
                        </a:cubicBezTo>
                        <a:lnTo>
                          <a:pt x="20060" y="15113"/>
                        </a:lnTo>
                        <a:cubicBezTo>
                          <a:pt x="20060" y="12402"/>
                          <a:pt x="17824" y="10166"/>
                          <a:pt x="15113" y="10166"/>
                        </a:cubicBezTo>
                        <a:cubicBezTo>
                          <a:pt x="12402" y="10166"/>
                          <a:pt x="10166" y="12402"/>
                          <a:pt x="10166" y="15113"/>
                        </a:cubicBezTo>
                        <a:lnTo>
                          <a:pt x="10166" y="35919"/>
                        </a:lnTo>
                        <a:cubicBezTo>
                          <a:pt x="11792" y="35648"/>
                          <a:pt x="13487" y="35512"/>
                          <a:pt x="15113" y="35512"/>
                        </a:cubicBezTo>
                        <a:close/>
                      </a:path>
                    </a:pathLst>
                  </a:custGeom>
                  <a:solidFill>
                    <a:srgbClr val="2A344A"/>
                  </a:solidFill>
                  <a:ln w="67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" name="任意多边形: 形状 24"/>
                <p:cNvSpPr/>
                <p:nvPr/>
              </p:nvSpPr>
              <p:spPr>
                <a:xfrm>
                  <a:off x="1325536" y="1887546"/>
                  <a:ext cx="112568" cy="30361"/>
                </a:xfrm>
                <a:custGeom>
                  <a:avLst/>
                  <a:gdLst>
                    <a:gd name="connsiteX0" fmla="*/ 97388 w 112568"/>
                    <a:gd name="connsiteY0" fmla="*/ 30362 h 30361"/>
                    <a:gd name="connsiteX1" fmla="*/ 15181 w 112568"/>
                    <a:gd name="connsiteY1" fmla="*/ 30362 h 30361"/>
                    <a:gd name="connsiteX2" fmla="*/ 0 w 112568"/>
                    <a:gd name="connsiteY2" fmla="*/ 15181 h 30361"/>
                    <a:gd name="connsiteX3" fmla="*/ 15181 w 112568"/>
                    <a:gd name="connsiteY3" fmla="*/ 0 h 30361"/>
                    <a:gd name="connsiteX4" fmla="*/ 97388 w 112568"/>
                    <a:gd name="connsiteY4" fmla="*/ 0 h 30361"/>
                    <a:gd name="connsiteX5" fmla="*/ 112569 w 112568"/>
                    <a:gd name="connsiteY5" fmla="*/ 15181 h 30361"/>
                    <a:gd name="connsiteX6" fmla="*/ 97388 w 112568"/>
                    <a:gd name="connsiteY6" fmla="*/ 30362 h 30361"/>
                    <a:gd name="connsiteX7" fmla="*/ 15181 w 112568"/>
                    <a:gd name="connsiteY7" fmla="*/ 10233 h 30361"/>
                    <a:gd name="connsiteX8" fmla="*/ 10166 w 112568"/>
                    <a:gd name="connsiteY8" fmla="*/ 15249 h 30361"/>
                    <a:gd name="connsiteX9" fmla="*/ 15181 w 112568"/>
                    <a:gd name="connsiteY9" fmla="*/ 20264 h 30361"/>
                    <a:gd name="connsiteX10" fmla="*/ 97388 w 112568"/>
                    <a:gd name="connsiteY10" fmla="*/ 20264 h 30361"/>
                    <a:gd name="connsiteX11" fmla="*/ 102403 w 112568"/>
                    <a:gd name="connsiteY11" fmla="*/ 15249 h 30361"/>
                    <a:gd name="connsiteX12" fmla="*/ 97388 w 112568"/>
                    <a:gd name="connsiteY12" fmla="*/ 10233 h 30361"/>
                    <a:gd name="connsiteX13" fmla="*/ 15181 w 112568"/>
                    <a:gd name="connsiteY13" fmla="*/ 10233 h 30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2568" h="30361">
                      <a:moveTo>
                        <a:pt x="97388" y="30362"/>
                      </a:moveTo>
                      <a:lnTo>
                        <a:pt x="15181" y="30362"/>
                      </a:lnTo>
                      <a:cubicBezTo>
                        <a:pt x="6845" y="30362"/>
                        <a:pt x="0" y="23585"/>
                        <a:pt x="0" y="15181"/>
                      </a:cubicBezTo>
                      <a:cubicBezTo>
                        <a:pt x="0" y="6777"/>
                        <a:pt x="6777" y="0"/>
                        <a:pt x="15181" y="0"/>
                      </a:cubicBezTo>
                      <a:lnTo>
                        <a:pt x="97388" y="0"/>
                      </a:lnTo>
                      <a:cubicBezTo>
                        <a:pt x="105724" y="0"/>
                        <a:pt x="112569" y="6777"/>
                        <a:pt x="112569" y="15181"/>
                      </a:cubicBezTo>
                      <a:cubicBezTo>
                        <a:pt x="112569" y="23585"/>
                        <a:pt x="105792" y="30362"/>
                        <a:pt x="97388" y="30362"/>
                      </a:cubicBezTo>
                      <a:close/>
                      <a:moveTo>
                        <a:pt x="15181" y="10233"/>
                      </a:moveTo>
                      <a:cubicBezTo>
                        <a:pt x="12402" y="10233"/>
                        <a:pt x="10166" y="12470"/>
                        <a:pt x="10166" y="15249"/>
                      </a:cubicBezTo>
                      <a:cubicBezTo>
                        <a:pt x="10166" y="18027"/>
                        <a:pt x="12402" y="20264"/>
                        <a:pt x="15181" y="20264"/>
                      </a:cubicBezTo>
                      <a:lnTo>
                        <a:pt x="97388" y="20264"/>
                      </a:lnTo>
                      <a:cubicBezTo>
                        <a:pt x="100167" y="20264"/>
                        <a:pt x="102403" y="18027"/>
                        <a:pt x="102403" y="15249"/>
                      </a:cubicBezTo>
                      <a:cubicBezTo>
                        <a:pt x="102403" y="12470"/>
                        <a:pt x="100167" y="10233"/>
                        <a:pt x="97388" y="10233"/>
                      </a:cubicBezTo>
                      <a:lnTo>
                        <a:pt x="15181" y="1023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5"/>
                <p:cNvSpPr/>
                <p:nvPr/>
              </p:nvSpPr>
              <p:spPr>
                <a:xfrm>
                  <a:off x="1796752" y="1887546"/>
                  <a:ext cx="112568" cy="30361"/>
                </a:xfrm>
                <a:custGeom>
                  <a:avLst/>
                  <a:gdLst>
                    <a:gd name="connsiteX0" fmla="*/ 97388 w 112568"/>
                    <a:gd name="connsiteY0" fmla="*/ 30362 h 30361"/>
                    <a:gd name="connsiteX1" fmla="*/ 15181 w 112568"/>
                    <a:gd name="connsiteY1" fmla="*/ 30362 h 30361"/>
                    <a:gd name="connsiteX2" fmla="*/ 0 w 112568"/>
                    <a:gd name="connsiteY2" fmla="*/ 15181 h 30361"/>
                    <a:gd name="connsiteX3" fmla="*/ 15181 w 112568"/>
                    <a:gd name="connsiteY3" fmla="*/ 0 h 30361"/>
                    <a:gd name="connsiteX4" fmla="*/ 97388 w 112568"/>
                    <a:gd name="connsiteY4" fmla="*/ 0 h 30361"/>
                    <a:gd name="connsiteX5" fmla="*/ 112569 w 112568"/>
                    <a:gd name="connsiteY5" fmla="*/ 15181 h 30361"/>
                    <a:gd name="connsiteX6" fmla="*/ 97388 w 112568"/>
                    <a:gd name="connsiteY6" fmla="*/ 30362 h 30361"/>
                    <a:gd name="connsiteX7" fmla="*/ 15181 w 112568"/>
                    <a:gd name="connsiteY7" fmla="*/ 10233 h 30361"/>
                    <a:gd name="connsiteX8" fmla="*/ 10166 w 112568"/>
                    <a:gd name="connsiteY8" fmla="*/ 15249 h 30361"/>
                    <a:gd name="connsiteX9" fmla="*/ 15181 w 112568"/>
                    <a:gd name="connsiteY9" fmla="*/ 20264 h 30361"/>
                    <a:gd name="connsiteX10" fmla="*/ 97388 w 112568"/>
                    <a:gd name="connsiteY10" fmla="*/ 20264 h 30361"/>
                    <a:gd name="connsiteX11" fmla="*/ 102403 w 112568"/>
                    <a:gd name="connsiteY11" fmla="*/ 15249 h 30361"/>
                    <a:gd name="connsiteX12" fmla="*/ 97388 w 112568"/>
                    <a:gd name="connsiteY12" fmla="*/ 10233 h 30361"/>
                    <a:gd name="connsiteX13" fmla="*/ 15181 w 112568"/>
                    <a:gd name="connsiteY13" fmla="*/ 10233 h 30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2568" h="30361">
                      <a:moveTo>
                        <a:pt x="97388" y="30362"/>
                      </a:moveTo>
                      <a:lnTo>
                        <a:pt x="15181" y="30362"/>
                      </a:lnTo>
                      <a:cubicBezTo>
                        <a:pt x="6845" y="30362"/>
                        <a:pt x="0" y="23585"/>
                        <a:pt x="0" y="15181"/>
                      </a:cubicBezTo>
                      <a:cubicBezTo>
                        <a:pt x="0" y="6777"/>
                        <a:pt x="6777" y="0"/>
                        <a:pt x="15181" y="0"/>
                      </a:cubicBezTo>
                      <a:lnTo>
                        <a:pt x="97388" y="0"/>
                      </a:lnTo>
                      <a:cubicBezTo>
                        <a:pt x="105724" y="0"/>
                        <a:pt x="112569" y="6777"/>
                        <a:pt x="112569" y="15181"/>
                      </a:cubicBezTo>
                      <a:cubicBezTo>
                        <a:pt x="112569" y="23585"/>
                        <a:pt x="105792" y="30362"/>
                        <a:pt x="97388" y="30362"/>
                      </a:cubicBezTo>
                      <a:close/>
                      <a:moveTo>
                        <a:pt x="15181" y="10233"/>
                      </a:moveTo>
                      <a:cubicBezTo>
                        <a:pt x="12402" y="10233"/>
                        <a:pt x="10166" y="12470"/>
                        <a:pt x="10166" y="15249"/>
                      </a:cubicBezTo>
                      <a:cubicBezTo>
                        <a:pt x="10166" y="18027"/>
                        <a:pt x="12402" y="20264"/>
                        <a:pt x="15181" y="20264"/>
                      </a:cubicBezTo>
                      <a:lnTo>
                        <a:pt x="97388" y="20264"/>
                      </a:lnTo>
                      <a:cubicBezTo>
                        <a:pt x="100167" y="20264"/>
                        <a:pt x="102403" y="18027"/>
                        <a:pt x="102403" y="15249"/>
                      </a:cubicBezTo>
                      <a:cubicBezTo>
                        <a:pt x="102403" y="12470"/>
                        <a:pt x="100167" y="10233"/>
                        <a:pt x="97388" y="10233"/>
                      </a:cubicBezTo>
                      <a:lnTo>
                        <a:pt x="15181" y="1023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6"/>
                <p:cNvSpPr/>
                <p:nvPr/>
              </p:nvSpPr>
              <p:spPr>
                <a:xfrm>
                  <a:off x="1406658" y="2025037"/>
                  <a:ext cx="88442" cy="88458"/>
                </a:xfrm>
                <a:custGeom>
                  <a:avLst/>
                  <a:gdLst>
                    <a:gd name="connsiteX0" fmla="*/ 15113 w 88442"/>
                    <a:gd name="connsiteY0" fmla="*/ 88459 h 88458"/>
                    <a:gd name="connsiteX1" fmla="*/ 4405 w 88442"/>
                    <a:gd name="connsiteY1" fmla="*/ 83986 h 88458"/>
                    <a:gd name="connsiteX2" fmla="*/ 0 w 88442"/>
                    <a:gd name="connsiteY2" fmla="*/ 73278 h 88458"/>
                    <a:gd name="connsiteX3" fmla="*/ 4405 w 88442"/>
                    <a:gd name="connsiteY3" fmla="*/ 62570 h 88458"/>
                    <a:gd name="connsiteX4" fmla="*/ 62553 w 88442"/>
                    <a:gd name="connsiteY4" fmla="*/ 4422 h 88458"/>
                    <a:gd name="connsiteX5" fmla="*/ 83969 w 88442"/>
                    <a:gd name="connsiteY5" fmla="*/ 4422 h 88458"/>
                    <a:gd name="connsiteX6" fmla="*/ 88442 w 88442"/>
                    <a:gd name="connsiteY6" fmla="*/ 15130 h 88458"/>
                    <a:gd name="connsiteX7" fmla="*/ 83969 w 88442"/>
                    <a:gd name="connsiteY7" fmla="*/ 25838 h 88458"/>
                    <a:gd name="connsiteX8" fmla="*/ 25821 w 88442"/>
                    <a:gd name="connsiteY8" fmla="*/ 83918 h 88458"/>
                    <a:gd name="connsiteX9" fmla="*/ 15113 w 88442"/>
                    <a:gd name="connsiteY9" fmla="*/ 88391 h 88458"/>
                    <a:gd name="connsiteX10" fmla="*/ 73261 w 88442"/>
                    <a:gd name="connsiteY10" fmla="*/ 10183 h 88458"/>
                    <a:gd name="connsiteX11" fmla="*/ 69737 w 88442"/>
                    <a:gd name="connsiteY11" fmla="*/ 11674 h 88458"/>
                    <a:gd name="connsiteX12" fmla="*/ 11589 w 88442"/>
                    <a:gd name="connsiteY12" fmla="*/ 69822 h 88458"/>
                    <a:gd name="connsiteX13" fmla="*/ 11589 w 88442"/>
                    <a:gd name="connsiteY13" fmla="*/ 76870 h 88458"/>
                    <a:gd name="connsiteX14" fmla="*/ 18637 w 88442"/>
                    <a:gd name="connsiteY14" fmla="*/ 76870 h 88458"/>
                    <a:gd name="connsiteX15" fmla="*/ 76785 w 88442"/>
                    <a:gd name="connsiteY15" fmla="*/ 18722 h 88458"/>
                    <a:gd name="connsiteX16" fmla="*/ 78276 w 88442"/>
                    <a:gd name="connsiteY16" fmla="*/ 15198 h 88458"/>
                    <a:gd name="connsiteX17" fmla="*/ 76785 w 88442"/>
                    <a:gd name="connsiteY17" fmla="*/ 11674 h 88458"/>
                    <a:gd name="connsiteX18" fmla="*/ 73261 w 88442"/>
                    <a:gd name="connsiteY18" fmla="*/ 10250 h 88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8442" h="88458">
                      <a:moveTo>
                        <a:pt x="15113" y="88459"/>
                      </a:moveTo>
                      <a:cubicBezTo>
                        <a:pt x="11047" y="88459"/>
                        <a:pt x="7252" y="86900"/>
                        <a:pt x="4405" y="83986"/>
                      </a:cubicBezTo>
                      <a:cubicBezTo>
                        <a:pt x="1559" y="81072"/>
                        <a:pt x="0" y="77344"/>
                        <a:pt x="0" y="73278"/>
                      </a:cubicBezTo>
                      <a:cubicBezTo>
                        <a:pt x="0" y="69212"/>
                        <a:pt x="1559" y="65417"/>
                        <a:pt x="4405" y="62570"/>
                      </a:cubicBezTo>
                      <a:lnTo>
                        <a:pt x="62553" y="4422"/>
                      </a:lnTo>
                      <a:cubicBezTo>
                        <a:pt x="68449" y="-1474"/>
                        <a:pt x="78073" y="-1474"/>
                        <a:pt x="83969" y="4422"/>
                      </a:cubicBezTo>
                      <a:cubicBezTo>
                        <a:pt x="86816" y="7269"/>
                        <a:pt x="88442" y="11064"/>
                        <a:pt x="88442" y="15130"/>
                      </a:cubicBezTo>
                      <a:cubicBezTo>
                        <a:pt x="88442" y="19196"/>
                        <a:pt x="86883" y="22992"/>
                        <a:pt x="83969" y="25838"/>
                      </a:cubicBezTo>
                      <a:lnTo>
                        <a:pt x="25821" y="83918"/>
                      </a:lnTo>
                      <a:cubicBezTo>
                        <a:pt x="22975" y="86765"/>
                        <a:pt x="19179" y="88391"/>
                        <a:pt x="15113" y="88391"/>
                      </a:cubicBezTo>
                      <a:close/>
                      <a:moveTo>
                        <a:pt x="73261" y="10183"/>
                      </a:moveTo>
                      <a:cubicBezTo>
                        <a:pt x="71973" y="10183"/>
                        <a:pt x="70686" y="10657"/>
                        <a:pt x="69737" y="11674"/>
                      </a:cubicBezTo>
                      <a:lnTo>
                        <a:pt x="11589" y="69822"/>
                      </a:lnTo>
                      <a:cubicBezTo>
                        <a:pt x="9624" y="71787"/>
                        <a:pt x="9624" y="74905"/>
                        <a:pt x="11589" y="76870"/>
                      </a:cubicBezTo>
                      <a:cubicBezTo>
                        <a:pt x="13487" y="78768"/>
                        <a:pt x="16740" y="78768"/>
                        <a:pt x="18637" y="76870"/>
                      </a:cubicBezTo>
                      <a:lnTo>
                        <a:pt x="76785" y="18722"/>
                      </a:lnTo>
                      <a:cubicBezTo>
                        <a:pt x="77734" y="17773"/>
                        <a:pt x="78276" y="16553"/>
                        <a:pt x="78276" y="15198"/>
                      </a:cubicBezTo>
                      <a:cubicBezTo>
                        <a:pt x="78276" y="13842"/>
                        <a:pt x="77734" y="12622"/>
                        <a:pt x="76785" y="11674"/>
                      </a:cubicBezTo>
                      <a:cubicBezTo>
                        <a:pt x="75836" y="10725"/>
                        <a:pt x="74549" y="10250"/>
                        <a:pt x="73261" y="1025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27"/>
                <p:cNvSpPr/>
                <p:nvPr/>
              </p:nvSpPr>
              <p:spPr>
                <a:xfrm>
                  <a:off x="1739756" y="1692067"/>
                  <a:ext cx="88459" cy="88264"/>
                </a:xfrm>
                <a:custGeom>
                  <a:avLst/>
                  <a:gdLst>
                    <a:gd name="connsiteX0" fmla="*/ 15181 w 88459"/>
                    <a:gd name="connsiteY0" fmla="*/ 88264 h 88264"/>
                    <a:gd name="connsiteX1" fmla="*/ 4473 w 88459"/>
                    <a:gd name="connsiteY1" fmla="*/ 83859 h 88264"/>
                    <a:gd name="connsiteX2" fmla="*/ 0 w 88459"/>
                    <a:gd name="connsiteY2" fmla="*/ 73151 h 88264"/>
                    <a:gd name="connsiteX3" fmla="*/ 4473 w 88459"/>
                    <a:gd name="connsiteY3" fmla="*/ 62443 h 88264"/>
                    <a:gd name="connsiteX4" fmla="*/ 62621 w 88459"/>
                    <a:gd name="connsiteY4" fmla="*/ 4295 h 88264"/>
                    <a:gd name="connsiteX5" fmla="*/ 84037 w 88459"/>
                    <a:gd name="connsiteY5" fmla="*/ 4295 h 88264"/>
                    <a:gd name="connsiteX6" fmla="*/ 84037 w 88459"/>
                    <a:gd name="connsiteY6" fmla="*/ 25711 h 88264"/>
                    <a:gd name="connsiteX7" fmla="*/ 25889 w 88459"/>
                    <a:gd name="connsiteY7" fmla="*/ 83859 h 88264"/>
                    <a:gd name="connsiteX8" fmla="*/ 15181 w 88459"/>
                    <a:gd name="connsiteY8" fmla="*/ 88264 h 88264"/>
                    <a:gd name="connsiteX9" fmla="*/ 73329 w 88459"/>
                    <a:gd name="connsiteY9" fmla="*/ 9988 h 88264"/>
                    <a:gd name="connsiteX10" fmla="*/ 69805 w 88459"/>
                    <a:gd name="connsiteY10" fmla="*/ 11479 h 88264"/>
                    <a:gd name="connsiteX11" fmla="*/ 11657 w 88459"/>
                    <a:gd name="connsiteY11" fmla="*/ 69627 h 88264"/>
                    <a:gd name="connsiteX12" fmla="*/ 10166 w 88459"/>
                    <a:gd name="connsiteY12" fmla="*/ 73151 h 88264"/>
                    <a:gd name="connsiteX13" fmla="*/ 11657 w 88459"/>
                    <a:gd name="connsiteY13" fmla="*/ 76675 h 88264"/>
                    <a:gd name="connsiteX14" fmla="*/ 18705 w 88459"/>
                    <a:gd name="connsiteY14" fmla="*/ 76675 h 88264"/>
                    <a:gd name="connsiteX15" fmla="*/ 76785 w 88459"/>
                    <a:gd name="connsiteY15" fmla="*/ 18527 h 88264"/>
                    <a:gd name="connsiteX16" fmla="*/ 76785 w 88459"/>
                    <a:gd name="connsiteY16" fmla="*/ 11479 h 88264"/>
                    <a:gd name="connsiteX17" fmla="*/ 73261 w 88459"/>
                    <a:gd name="connsiteY17" fmla="*/ 9988 h 88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8459" h="88264">
                      <a:moveTo>
                        <a:pt x="15181" y="88264"/>
                      </a:moveTo>
                      <a:cubicBezTo>
                        <a:pt x="11115" y="88264"/>
                        <a:pt x="7319" y="86705"/>
                        <a:pt x="4473" y="83859"/>
                      </a:cubicBezTo>
                      <a:cubicBezTo>
                        <a:pt x="1627" y="81013"/>
                        <a:pt x="0" y="77217"/>
                        <a:pt x="0" y="73151"/>
                      </a:cubicBezTo>
                      <a:cubicBezTo>
                        <a:pt x="0" y="69085"/>
                        <a:pt x="1559" y="65290"/>
                        <a:pt x="4473" y="62443"/>
                      </a:cubicBezTo>
                      <a:lnTo>
                        <a:pt x="62621" y="4295"/>
                      </a:lnTo>
                      <a:cubicBezTo>
                        <a:pt x="68382" y="-1466"/>
                        <a:pt x="78344" y="-1398"/>
                        <a:pt x="84037" y="4295"/>
                      </a:cubicBezTo>
                      <a:cubicBezTo>
                        <a:pt x="89933" y="10191"/>
                        <a:pt x="89933" y="19815"/>
                        <a:pt x="84037" y="25711"/>
                      </a:cubicBezTo>
                      <a:lnTo>
                        <a:pt x="25889" y="83859"/>
                      </a:lnTo>
                      <a:cubicBezTo>
                        <a:pt x="23042" y="86705"/>
                        <a:pt x="19247" y="88264"/>
                        <a:pt x="15181" y="88264"/>
                      </a:cubicBezTo>
                      <a:close/>
                      <a:moveTo>
                        <a:pt x="73329" y="9988"/>
                      </a:moveTo>
                      <a:cubicBezTo>
                        <a:pt x="72041" y="9988"/>
                        <a:pt x="70754" y="10462"/>
                        <a:pt x="69805" y="11479"/>
                      </a:cubicBezTo>
                      <a:lnTo>
                        <a:pt x="11657" y="69627"/>
                      </a:lnTo>
                      <a:cubicBezTo>
                        <a:pt x="10708" y="70576"/>
                        <a:pt x="10166" y="71796"/>
                        <a:pt x="10166" y="73151"/>
                      </a:cubicBezTo>
                      <a:cubicBezTo>
                        <a:pt x="10166" y="74507"/>
                        <a:pt x="10708" y="75726"/>
                        <a:pt x="11657" y="76675"/>
                      </a:cubicBezTo>
                      <a:cubicBezTo>
                        <a:pt x="13554" y="78573"/>
                        <a:pt x="16807" y="78573"/>
                        <a:pt x="18705" y="76675"/>
                      </a:cubicBezTo>
                      <a:lnTo>
                        <a:pt x="76785" y="18527"/>
                      </a:lnTo>
                      <a:cubicBezTo>
                        <a:pt x="78751" y="16562"/>
                        <a:pt x="78751" y="13444"/>
                        <a:pt x="76785" y="11479"/>
                      </a:cubicBezTo>
                      <a:cubicBezTo>
                        <a:pt x="75837" y="10530"/>
                        <a:pt x="74549" y="9988"/>
                        <a:pt x="73261" y="9988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28"/>
                <p:cNvSpPr/>
                <p:nvPr/>
              </p:nvSpPr>
              <p:spPr>
                <a:xfrm>
                  <a:off x="1406574" y="1691940"/>
                  <a:ext cx="88458" cy="88391"/>
                </a:xfrm>
                <a:custGeom>
                  <a:avLst/>
                  <a:gdLst>
                    <a:gd name="connsiteX0" fmla="*/ 73278 w 88458"/>
                    <a:gd name="connsiteY0" fmla="*/ 88391 h 88391"/>
                    <a:gd name="connsiteX1" fmla="*/ 62570 w 88458"/>
                    <a:gd name="connsiteY1" fmla="*/ 83986 h 88391"/>
                    <a:gd name="connsiteX2" fmla="*/ 4422 w 88458"/>
                    <a:gd name="connsiteY2" fmla="*/ 25838 h 88391"/>
                    <a:gd name="connsiteX3" fmla="*/ 4422 w 88458"/>
                    <a:gd name="connsiteY3" fmla="*/ 4422 h 88391"/>
                    <a:gd name="connsiteX4" fmla="*/ 25838 w 88458"/>
                    <a:gd name="connsiteY4" fmla="*/ 4422 h 88391"/>
                    <a:gd name="connsiteX5" fmla="*/ 83986 w 88458"/>
                    <a:gd name="connsiteY5" fmla="*/ 62570 h 88391"/>
                    <a:gd name="connsiteX6" fmla="*/ 88459 w 88458"/>
                    <a:gd name="connsiteY6" fmla="*/ 73278 h 88391"/>
                    <a:gd name="connsiteX7" fmla="*/ 83986 w 88458"/>
                    <a:gd name="connsiteY7" fmla="*/ 83986 h 88391"/>
                    <a:gd name="connsiteX8" fmla="*/ 73278 w 88458"/>
                    <a:gd name="connsiteY8" fmla="*/ 88391 h 88391"/>
                    <a:gd name="connsiteX9" fmla="*/ 15130 w 88458"/>
                    <a:gd name="connsiteY9" fmla="*/ 10115 h 88391"/>
                    <a:gd name="connsiteX10" fmla="*/ 11606 w 88458"/>
                    <a:gd name="connsiteY10" fmla="*/ 11538 h 88391"/>
                    <a:gd name="connsiteX11" fmla="*/ 11606 w 88458"/>
                    <a:gd name="connsiteY11" fmla="*/ 18586 h 88391"/>
                    <a:gd name="connsiteX12" fmla="*/ 69754 w 88458"/>
                    <a:gd name="connsiteY12" fmla="*/ 76734 h 88391"/>
                    <a:gd name="connsiteX13" fmla="*/ 76802 w 88458"/>
                    <a:gd name="connsiteY13" fmla="*/ 76734 h 88391"/>
                    <a:gd name="connsiteX14" fmla="*/ 78293 w 88458"/>
                    <a:gd name="connsiteY14" fmla="*/ 73210 h 88391"/>
                    <a:gd name="connsiteX15" fmla="*/ 76802 w 88458"/>
                    <a:gd name="connsiteY15" fmla="*/ 69686 h 88391"/>
                    <a:gd name="connsiteX16" fmla="*/ 18654 w 88458"/>
                    <a:gd name="connsiteY16" fmla="*/ 11538 h 88391"/>
                    <a:gd name="connsiteX17" fmla="*/ 15130 w 88458"/>
                    <a:gd name="connsiteY17" fmla="*/ 10115 h 88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8458" h="88391">
                      <a:moveTo>
                        <a:pt x="73278" y="88391"/>
                      </a:moveTo>
                      <a:cubicBezTo>
                        <a:pt x="69212" y="88391"/>
                        <a:pt x="65417" y="86832"/>
                        <a:pt x="62570" y="83986"/>
                      </a:cubicBezTo>
                      <a:lnTo>
                        <a:pt x="4422" y="25838"/>
                      </a:lnTo>
                      <a:cubicBezTo>
                        <a:pt x="-1474" y="19942"/>
                        <a:pt x="-1474" y="10318"/>
                        <a:pt x="4422" y="4422"/>
                      </a:cubicBezTo>
                      <a:cubicBezTo>
                        <a:pt x="10318" y="-1474"/>
                        <a:pt x="19942" y="-1474"/>
                        <a:pt x="25838" y="4422"/>
                      </a:cubicBezTo>
                      <a:lnTo>
                        <a:pt x="83986" y="62570"/>
                      </a:lnTo>
                      <a:cubicBezTo>
                        <a:pt x="86832" y="65417"/>
                        <a:pt x="88459" y="69212"/>
                        <a:pt x="88459" y="73278"/>
                      </a:cubicBezTo>
                      <a:cubicBezTo>
                        <a:pt x="88459" y="77344"/>
                        <a:pt x="86900" y="81140"/>
                        <a:pt x="83986" y="83986"/>
                      </a:cubicBezTo>
                      <a:cubicBezTo>
                        <a:pt x="81140" y="86832"/>
                        <a:pt x="77344" y="88391"/>
                        <a:pt x="73278" y="88391"/>
                      </a:cubicBezTo>
                      <a:close/>
                      <a:moveTo>
                        <a:pt x="15130" y="10115"/>
                      </a:moveTo>
                      <a:cubicBezTo>
                        <a:pt x="13842" y="10115"/>
                        <a:pt x="12555" y="10589"/>
                        <a:pt x="11606" y="11538"/>
                      </a:cubicBezTo>
                      <a:cubicBezTo>
                        <a:pt x="9641" y="13504"/>
                        <a:pt x="9641" y="16621"/>
                        <a:pt x="11606" y="18586"/>
                      </a:cubicBezTo>
                      <a:lnTo>
                        <a:pt x="69754" y="76734"/>
                      </a:lnTo>
                      <a:cubicBezTo>
                        <a:pt x="71652" y="78632"/>
                        <a:pt x="74905" y="78632"/>
                        <a:pt x="76802" y="76734"/>
                      </a:cubicBezTo>
                      <a:cubicBezTo>
                        <a:pt x="77751" y="75786"/>
                        <a:pt x="78293" y="74566"/>
                        <a:pt x="78293" y="73210"/>
                      </a:cubicBezTo>
                      <a:cubicBezTo>
                        <a:pt x="78293" y="71855"/>
                        <a:pt x="77751" y="70635"/>
                        <a:pt x="76802" y="69686"/>
                      </a:cubicBezTo>
                      <a:lnTo>
                        <a:pt x="18654" y="11538"/>
                      </a:lnTo>
                      <a:cubicBezTo>
                        <a:pt x="17705" y="10589"/>
                        <a:pt x="16418" y="10115"/>
                        <a:pt x="15130" y="1011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29"/>
                <p:cNvSpPr/>
                <p:nvPr/>
              </p:nvSpPr>
              <p:spPr>
                <a:xfrm>
                  <a:off x="1739824" y="2025105"/>
                  <a:ext cx="88458" cy="88458"/>
                </a:xfrm>
                <a:custGeom>
                  <a:avLst/>
                  <a:gdLst>
                    <a:gd name="connsiteX0" fmla="*/ 73261 w 88458"/>
                    <a:gd name="connsiteY0" fmla="*/ 88391 h 88458"/>
                    <a:gd name="connsiteX1" fmla="*/ 62553 w 88458"/>
                    <a:gd name="connsiteY1" fmla="*/ 83918 h 88458"/>
                    <a:gd name="connsiteX2" fmla="*/ 4473 w 88458"/>
                    <a:gd name="connsiteY2" fmla="*/ 25838 h 88458"/>
                    <a:gd name="connsiteX3" fmla="*/ 0 w 88458"/>
                    <a:gd name="connsiteY3" fmla="*/ 15130 h 88458"/>
                    <a:gd name="connsiteX4" fmla="*/ 4473 w 88458"/>
                    <a:gd name="connsiteY4" fmla="*/ 4422 h 88458"/>
                    <a:gd name="connsiteX5" fmla="*/ 25889 w 88458"/>
                    <a:gd name="connsiteY5" fmla="*/ 4422 h 88458"/>
                    <a:gd name="connsiteX6" fmla="*/ 84037 w 88458"/>
                    <a:gd name="connsiteY6" fmla="*/ 62570 h 88458"/>
                    <a:gd name="connsiteX7" fmla="*/ 84037 w 88458"/>
                    <a:gd name="connsiteY7" fmla="*/ 83986 h 88458"/>
                    <a:gd name="connsiteX8" fmla="*/ 73329 w 88458"/>
                    <a:gd name="connsiteY8" fmla="*/ 88459 h 88458"/>
                    <a:gd name="connsiteX9" fmla="*/ 15113 w 88458"/>
                    <a:gd name="connsiteY9" fmla="*/ 10115 h 88458"/>
                    <a:gd name="connsiteX10" fmla="*/ 11589 w 88458"/>
                    <a:gd name="connsiteY10" fmla="*/ 11538 h 88458"/>
                    <a:gd name="connsiteX11" fmla="*/ 10098 w 88458"/>
                    <a:gd name="connsiteY11" fmla="*/ 15062 h 88458"/>
                    <a:gd name="connsiteX12" fmla="*/ 11589 w 88458"/>
                    <a:gd name="connsiteY12" fmla="*/ 18586 h 88458"/>
                    <a:gd name="connsiteX13" fmla="*/ 69737 w 88458"/>
                    <a:gd name="connsiteY13" fmla="*/ 76734 h 88458"/>
                    <a:gd name="connsiteX14" fmla="*/ 76785 w 88458"/>
                    <a:gd name="connsiteY14" fmla="*/ 76734 h 88458"/>
                    <a:gd name="connsiteX15" fmla="*/ 76785 w 88458"/>
                    <a:gd name="connsiteY15" fmla="*/ 69686 h 88458"/>
                    <a:gd name="connsiteX16" fmla="*/ 18637 w 88458"/>
                    <a:gd name="connsiteY16" fmla="*/ 11538 h 88458"/>
                    <a:gd name="connsiteX17" fmla="*/ 15113 w 88458"/>
                    <a:gd name="connsiteY17" fmla="*/ 10115 h 88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8458" h="88458">
                      <a:moveTo>
                        <a:pt x="73261" y="88391"/>
                      </a:moveTo>
                      <a:cubicBezTo>
                        <a:pt x="69195" y="88391"/>
                        <a:pt x="65400" y="86832"/>
                        <a:pt x="62553" y="83918"/>
                      </a:cubicBezTo>
                      <a:lnTo>
                        <a:pt x="4473" y="25838"/>
                      </a:lnTo>
                      <a:cubicBezTo>
                        <a:pt x="1626" y="22992"/>
                        <a:pt x="0" y="19196"/>
                        <a:pt x="0" y="15130"/>
                      </a:cubicBezTo>
                      <a:cubicBezTo>
                        <a:pt x="0" y="11064"/>
                        <a:pt x="1559" y="7268"/>
                        <a:pt x="4473" y="4422"/>
                      </a:cubicBezTo>
                      <a:cubicBezTo>
                        <a:pt x="10369" y="-1474"/>
                        <a:pt x="19993" y="-1474"/>
                        <a:pt x="25889" y="4422"/>
                      </a:cubicBezTo>
                      <a:lnTo>
                        <a:pt x="84037" y="62570"/>
                      </a:lnTo>
                      <a:cubicBezTo>
                        <a:pt x="89933" y="68466"/>
                        <a:pt x="89933" y="78090"/>
                        <a:pt x="84037" y="83986"/>
                      </a:cubicBezTo>
                      <a:cubicBezTo>
                        <a:pt x="81190" y="86832"/>
                        <a:pt x="77395" y="88459"/>
                        <a:pt x="73329" y="88459"/>
                      </a:cubicBezTo>
                      <a:close/>
                      <a:moveTo>
                        <a:pt x="15113" y="10115"/>
                      </a:moveTo>
                      <a:cubicBezTo>
                        <a:pt x="13825" y="10115"/>
                        <a:pt x="12538" y="10589"/>
                        <a:pt x="11589" y="11538"/>
                      </a:cubicBezTo>
                      <a:cubicBezTo>
                        <a:pt x="10640" y="12487"/>
                        <a:pt x="10098" y="13707"/>
                        <a:pt x="10098" y="15062"/>
                      </a:cubicBezTo>
                      <a:cubicBezTo>
                        <a:pt x="10098" y="16418"/>
                        <a:pt x="10640" y="17638"/>
                        <a:pt x="11589" y="18586"/>
                      </a:cubicBezTo>
                      <a:lnTo>
                        <a:pt x="69737" y="76734"/>
                      </a:lnTo>
                      <a:cubicBezTo>
                        <a:pt x="71635" y="78632"/>
                        <a:pt x="74888" y="78632"/>
                        <a:pt x="76785" y="76734"/>
                      </a:cubicBezTo>
                      <a:cubicBezTo>
                        <a:pt x="78751" y="74769"/>
                        <a:pt x="78751" y="71652"/>
                        <a:pt x="76785" y="69686"/>
                      </a:cubicBezTo>
                      <a:lnTo>
                        <a:pt x="18637" y="11538"/>
                      </a:lnTo>
                      <a:cubicBezTo>
                        <a:pt x="17688" y="10589"/>
                        <a:pt x="16401" y="10115"/>
                        <a:pt x="15113" y="1011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676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0" name="任意多边形: 形状 17"/>
            <p:cNvSpPr/>
            <p:nvPr/>
          </p:nvSpPr>
          <p:spPr>
            <a:xfrm>
              <a:off x="2943372" y="1558194"/>
              <a:ext cx="766305" cy="754076"/>
            </a:xfrm>
            <a:custGeom>
              <a:avLst/>
              <a:gdLst>
                <a:gd name="connsiteX0" fmla="*/ 641943 w 766305"/>
                <a:gd name="connsiteY0" fmla="*/ 754009 h 754076"/>
                <a:gd name="connsiteX1" fmla="*/ 637673 w 766305"/>
                <a:gd name="connsiteY1" fmla="*/ 751705 h 754076"/>
                <a:gd name="connsiteX2" fmla="*/ 639164 w 766305"/>
                <a:gd name="connsiteY2" fmla="*/ 744657 h 754076"/>
                <a:gd name="connsiteX3" fmla="*/ 752681 w 766305"/>
                <a:gd name="connsiteY3" fmla="*/ 581801 h 754076"/>
                <a:gd name="connsiteX4" fmla="*/ 694262 w 766305"/>
                <a:gd name="connsiteY4" fmla="*/ 396310 h 754076"/>
                <a:gd name="connsiteX5" fmla="*/ 594367 w 766305"/>
                <a:gd name="connsiteY5" fmla="*/ 352326 h 754076"/>
                <a:gd name="connsiteX6" fmla="*/ 553772 w 766305"/>
                <a:gd name="connsiteY6" fmla="*/ 421792 h 754076"/>
                <a:gd name="connsiteX7" fmla="*/ 519547 w 766305"/>
                <a:gd name="connsiteY7" fmla="*/ 452018 h 754076"/>
                <a:gd name="connsiteX8" fmla="*/ 472717 w 766305"/>
                <a:gd name="connsiteY8" fmla="*/ 449308 h 754076"/>
                <a:gd name="connsiteX9" fmla="*/ 462415 w 766305"/>
                <a:gd name="connsiteY9" fmla="*/ 395904 h 754076"/>
                <a:gd name="connsiteX10" fmla="*/ 501926 w 766305"/>
                <a:gd name="connsiteY10" fmla="*/ 358765 h 754076"/>
                <a:gd name="connsiteX11" fmla="*/ 587522 w 766305"/>
                <a:gd name="connsiteY11" fmla="*/ 341686 h 754076"/>
                <a:gd name="connsiteX12" fmla="*/ 599179 w 766305"/>
                <a:gd name="connsiteY12" fmla="*/ 290722 h 754076"/>
                <a:gd name="connsiteX13" fmla="*/ 561294 w 766305"/>
                <a:gd name="connsiteY13" fmla="*/ 163650 h 754076"/>
                <a:gd name="connsiteX14" fmla="*/ 397219 w 766305"/>
                <a:gd name="connsiteY14" fmla="*/ 113499 h 754076"/>
                <a:gd name="connsiteX15" fmla="*/ 319892 w 766305"/>
                <a:gd name="connsiteY15" fmla="*/ 142980 h 754076"/>
                <a:gd name="connsiteX16" fmla="*/ 315554 w 766305"/>
                <a:gd name="connsiteY16" fmla="*/ 263545 h 754076"/>
                <a:gd name="connsiteX17" fmla="*/ 295019 w 766305"/>
                <a:gd name="connsiteY17" fmla="*/ 316136 h 754076"/>
                <a:gd name="connsiteX18" fmla="*/ 244191 w 766305"/>
                <a:gd name="connsiteY18" fmla="*/ 342703 h 754076"/>
                <a:gd name="connsiteX19" fmla="*/ 210305 w 766305"/>
                <a:gd name="connsiteY19" fmla="*/ 324608 h 754076"/>
                <a:gd name="connsiteX20" fmla="*/ 194514 w 766305"/>
                <a:gd name="connsiteY20" fmla="*/ 274592 h 754076"/>
                <a:gd name="connsiteX21" fmla="*/ 236329 w 766305"/>
                <a:gd name="connsiteY21" fmla="*/ 197671 h 754076"/>
                <a:gd name="connsiteX22" fmla="*/ 308574 w 766305"/>
                <a:gd name="connsiteY22" fmla="*/ 137965 h 754076"/>
                <a:gd name="connsiteX23" fmla="*/ 298882 w 766305"/>
                <a:gd name="connsiteY23" fmla="*/ 106044 h 754076"/>
                <a:gd name="connsiteX24" fmla="*/ 185365 w 766305"/>
                <a:gd name="connsiteY24" fmla="*/ 10960 h 754076"/>
                <a:gd name="connsiteX25" fmla="*/ 48127 w 766305"/>
                <a:gd name="connsiteY25" fmla="*/ 83069 h 754076"/>
                <a:gd name="connsiteX26" fmla="*/ 10243 w 766305"/>
                <a:gd name="connsiteY26" fmla="*/ 242197 h 754076"/>
                <a:gd name="connsiteX27" fmla="*/ 5228 w 766305"/>
                <a:gd name="connsiteY27" fmla="*/ 247348 h 754076"/>
                <a:gd name="connsiteX28" fmla="*/ 77 w 766305"/>
                <a:gd name="connsiteY28" fmla="*/ 242333 h 754076"/>
                <a:gd name="connsiteX29" fmla="*/ 39588 w 766305"/>
                <a:gd name="connsiteY29" fmla="*/ 77512 h 754076"/>
                <a:gd name="connsiteX30" fmla="*/ 186517 w 766305"/>
                <a:gd name="connsiteY30" fmla="*/ 862 h 754076"/>
                <a:gd name="connsiteX31" fmla="*/ 308235 w 766305"/>
                <a:gd name="connsiteY31" fmla="*/ 102317 h 754076"/>
                <a:gd name="connsiteX32" fmla="*/ 317723 w 766305"/>
                <a:gd name="connsiteY32" fmla="*/ 132611 h 754076"/>
                <a:gd name="connsiteX33" fmla="*/ 395322 w 766305"/>
                <a:gd name="connsiteY33" fmla="*/ 103604 h 754076"/>
                <a:gd name="connsiteX34" fmla="*/ 568885 w 766305"/>
                <a:gd name="connsiteY34" fmla="*/ 157076 h 754076"/>
                <a:gd name="connsiteX35" fmla="*/ 609277 w 766305"/>
                <a:gd name="connsiteY35" fmla="*/ 291806 h 754076"/>
                <a:gd name="connsiteX36" fmla="*/ 597959 w 766305"/>
                <a:gd name="connsiteY36" fmla="*/ 342703 h 754076"/>
                <a:gd name="connsiteX37" fmla="*/ 701107 w 766305"/>
                <a:gd name="connsiteY37" fmla="*/ 388923 h 754076"/>
                <a:gd name="connsiteX38" fmla="*/ 762644 w 766305"/>
                <a:gd name="connsiteY38" fmla="*/ 583767 h 754076"/>
                <a:gd name="connsiteX39" fmla="*/ 644654 w 766305"/>
                <a:gd name="connsiteY39" fmla="*/ 753264 h 754076"/>
                <a:gd name="connsiteX40" fmla="*/ 641875 w 766305"/>
                <a:gd name="connsiteY40" fmla="*/ 754077 h 754076"/>
                <a:gd name="connsiteX41" fmla="*/ 576950 w 766305"/>
                <a:gd name="connsiteY41" fmla="*/ 351445 h 754076"/>
                <a:gd name="connsiteX42" fmla="*/ 506670 w 766305"/>
                <a:gd name="connsiteY42" fmla="*/ 367778 h 754076"/>
                <a:gd name="connsiteX43" fmla="*/ 471768 w 766305"/>
                <a:gd name="connsiteY43" fmla="*/ 400105 h 754076"/>
                <a:gd name="connsiteX44" fmla="*/ 479087 w 766305"/>
                <a:gd name="connsiteY44" fmla="*/ 441243 h 754076"/>
                <a:gd name="connsiteX45" fmla="*/ 515345 w 766305"/>
                <a:gd name="connsiteY45" fmla="*/ 442869 h 754076"/>
                <a:gd name="connsiteX46" fmla="*/ 545978 w 766305"/>
                <a:gd name="connsiteY46" fmla="*/ 415490 h 754076"/>
                <a:gd name="connsiteX47" fmla="*/ 583862 w 766305"/>
                <a:gd name="connsiteY47" fmla="*/ 351581 h 754076"/>
                <a:gd name="connsiteX48" fmla="*/ 577017 w 766305"/>
                <a:gd name="connsiteY48" fmla="*/ 351445 h 754076"/>
                <a:gd name="connsiteX49" fmla="*/ 310675 w 766305"/>
                <a:gd name="connsiteY49" fmla="*/ 148605 h 754076"/>
                <a:gd name="connsiteX50" fmla="*/ 243784 w 766305"/>
                <a:gd name="connsiteY50" fmla="*/ 204584 h 754076"/>
                <a:gd name="connsiteX51" fmla="*/ 204680 w 766305"/>
                <a:gd name="connsiteY51" fmla="*/ 275473 h 754076"/>
                <a:gd name="connsiteX52" fmla="*/ 218099 w 766305"/>
                <a:gd name="connsiteY52" fmla="*/ 317966 h 754076"/>
                <a:gd name="connsiteX53" fmla="*/ 244936 w 766305"/>
                <a:gd name="connsiteY53" fmla="*/ 332537 h 754076"/>
                <a:gd name="connsiteX54" fmla="*/ 286819 w 766305"/>
                <a:gd name="connsiteY54" fmla="*/ 310105 h 754076"/>
                <a:gd name="connsiteX55" fmla="*/ 305659 w 766305"/>
                <a:gd name="connsiteY55" fmla="*/ 261377 h 754076"/>
                <a:gd name="connsiteX56" fmla="*/ 310607 w 766305"/>
                <a:gd name="connsiteY56" fmla="*/ 148672 h 75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66305" h="754076">
                  <a:moveTo>
                    <a:pt x="641943" y="754009"/>
                  </a:moveTo>
                  <a:cubicBezTo>
                    <a:pt x="640248" y="754009"/>
                    <a:pt x="638622" y="753196"/>
                    <a:pt x="637673" y="751705"/>
                  </a:cubicBezTo>
                  <a:cubicBezTo>
                    <a:pt x="636182" y="749333"/>
                    <a:pt x="636860" y="746215"/>
                    <a:pt x="639164" y="744657"/>
                  </a:cubicBezTo>
                  <a:cubicBezTo>
                    <a:pt x="698329" y="706501"/>
                    <a:pt x="740754" y="645642"/>
                    <a:pt x="752681" y="581801"/>
                  </a:cubicBezTo>
                  <a:cubicBezTo>
                    <a:pt x="765490" y="513284"/>
                    <a:pt x="742584" y="440497"/>
                    <a:pt x="694262" y="396310"/>
                  </a:cubicBezTo>
                  <a:cubicBezTo>
                    <a:pt x="666679" y="371099"/>
                    <a:pt x="630760" y="355986"/>
                    <a:pt x="594367" y="352326"/>
                  </a:cubicBezTo>
                  <a:cubicBezTo>
                    <a:pt x="584879" y="376318"/>
                    <a:pt x="571257" y="399699"/>
                    <a:pt x="553772" y="421792"/>
                  </a:cubicBezTo>
                  <a:cubicBezTo>
                    <a:pt x="545029" y="432839"/>
                    <a:pt x="534118" y="445106"/>
                    <a:pt x="519547" y="452018"/>
                  </a:cubicBezTo>
                  <a:cubicBezTo>
                    <a:pt x="503282" y="459744"/>
                    <a:pt x="484916" y="458660"/>
                    <a:pt x="472717" y="449308"/>
                  </a:cubicBezTo>
                  <a:cubicBezTo>
                    <a:pt x="458078" y="437990"/>
                    <a:pt x="453605" y="415083"/>
                    <a:pt x="462415" y="395904"/>
                  </a:cubicBezTo>
                  <a:cubicBezTo>
                    <a:pt x="469125" y="381265"/>
                    <a:pt x="482408" y="368795"/>
                    <a:pt x="501926" y="358765"/>
                  </a:cubicBezTo>
                  <a:cubicBezTo>
                    <a:pt x="527883" y="345414"/>
                    <a:pt x="557635" y="339992"/>
                    <a:pt x="587522" y="341686"/>
                  </a:cubicBezTo>
                  <a:cubicBezTo>
                    <a:pt x="593622" y="324811"/>
                    <a:pt x="597552" y="307733"/>
                    <a:pt x="599179" y="290722"/>
                  </a:cubicBezTo>
                  <a:cubicBezTo>
                    <a:pt x="603787" y="243485"/>
                    <a:pt x="589623" y="195977"/>
                    <a:pt x="561294" y="163650"/>
                  </a:cubicBezTo>
                  <a:cubicBezTo>
                    <a:pt x="524223" y="121428"/>
                    <a:pt x="459772" y="101707"/>
                    <a:pt x="397219" y="113499"/>
                  </a:cubicBezTo>
                  <a:cubicBezTo>
                    <a:pt x="368687" y="118853"/>
                    <a:pt x="342731" y="129696"/>
                    <a:pt x="319892" y="142980"/>
                  </a:cubicBezTo>
                  <a:cubicBezTo>
                    <a:pt x="326465" y="178966"/>
                    <a:pt x="324974" y="219291"/>
                    <a:pt x="315554" y="263545"/>
                  </a:cubicBezTo>
                  <a:cubicBezTo>
                    <a:pt x="311895" y="280624"/>
                    <a:pt x="306541" y="300278"/>
                    <a:pt x="295019" y="316136"/>
                  </a:cubicBezTo>
                  <a:cubicBezTo>
                    <a:pt x="282143" y="333825"/>
                    <a:pt x="262624" y="344058"/>
                    <a:pt x="244191" y="342703"/>
                  </a:cubicBezTo>
                  <a:cubicBezTo>
                    <a:pt x="231314" y="341754"/>
                    <a:pt x="219590" y="335519"/>
                    <a:pt x="210305" y="324608"/>
                  </a:cubicBezTo>
                  <a:cubicBezTo>
                    <a:pt x="198784" y="311053"/>
                    <a:pt x="192888" y="292348"/>
                    <a:pt x="194514" y="274592"/>
                  </a:cubicBezTo>
                  <a:cubicBezTo>
                    <a:pt x="197428" y="242740"/>
                    <a:pt x="218370" y="216783"/>
                    <a:pt x="236329" y="197671"/>
                  </a:cubicBezTo>
                  <a:cubicBezTo>
                    <a:pt x="254424" y="178356"/>
                    <a:pt x="278822" y="156263"/>
                    <a:pt x="308574" y="137965"/>
                  </a:cubicBezTo>
                  <a:cubicBezTo>
                    <a:pt x="306134" y="126850"/>
                    <a:pt x="302949" y="116210"/>
                    <a:pt x="298882" y="106044"/>
                  </a:cubicBezTo>
                  <a:cubicBezTo>
                    <a:pt x="278144" y="54063"/>
                    <a:pt x="233551" y="16721"/>
                    <a:pt x="185365" y="10960"/>
                  </a:cubicBezTo>
                  <a:cubicBezTo>
                    <a:pt x="135214" y="4929"/>
                    <a:pt x="80047" y="33867"/>
                    <a:pt x="48127" y="83069"/>
                  </a:cubicBezTo>
                  <a:cubicBezTo>
                    <a:pt x="21764" y="123732"/>
                    <a:pt x="9023" y="177204"/>
                    <a:pt x="10243" y="242197"/>
                  </a:cubicBezTo>
                  <a:cubicBezTo>
                    <a:pt x="10243" y="244976"/>
                    <a:pt x="8074" y="247348"/>
                    <a:pt x="5228" y="247348"/>
                  </a:cubicBezTo>
                  <a:cubicBezTo>
                    <a:pt x="2449" y="247280"/>
                    <a:pt x="77" y="245179"/>
                    <a:pt x="77" y="242333"/>
                  </a:cubicBezTo>
                  <a:cubicBezTo>
                    <a:pt x="-1143" y="175307"/>
                    <a:pt x="12140" y="119869"/>
                    <a:pt x="39588" y="77512"/>
                  </a:cubicBezTo>
                  <a:cubicBezTo>
                    <a:pt x="73541" y="25125"/>
                    <a:pt x="132571" y="-5644"/>
                    <a:pt x="186517" y="862"/>
                  </a:cubicBezTo>
                  <a:cubicBezTo>
                    <a:pt x="238362" y="7097"/>
                    <a:pt x="286141" y="46947"/>
                    <a:pt x="308235" y="102317"/>
                  </a:cubicBezTo>
                  <a:cubicBezTo>
                    <a:pt x="312098" y="112008"/>
                    <a:pt x="315283" y="122106"/>
                    <a:pt x="317723" y="132611"/>
                  </a:cubicBezTo>
                  <a:cubicBezTo>
                    <a:pt x="340765" y="119531"/>
                    <a:pt x="366722" y="108958"/>
                    <a:pt x="395322" y="103604"/>
                  </a:cubicBezTo>
                  <a:cubicBezTo>
                    <a:pt x="461331" y="91202"/>
                    <a:pt x="529509" y="112211"/>
                    <a:pt x="568885" y="157076"/>
                  </a:cubicBezTo>
                  <a:cubicBezTo>
                    <a:pt x="599518" y="191979"/>
                    <a:pt x="614224" y="241113"/>
                    <a:pt x="609277" y="291806"/>
                  </a:cubicBezTo>
                  <a:cubicBezTo>
                    <a:pt x="607582" y="308817"/>
                    <a:pt x="603787" y="325895"/>
                    <a:pt x="597959" y="342703"/>
                  </a:cubicBezTo>
                  <a:cubicBezTo>
                    <a:pt x="635640" y="347040"/>
                    <a:pt x="672576" y="362831"/>
                    <a:pt x="701107" y="388923"/>
                  </a:cubicBezTo>
                  <a:cubicBezTo>
                    <a:pt x="751936" y="435414"/>
                    <a:pt x="776063" y="511929"/>
                    <a:pt x="762644" y="583767"/>
                  </a:cubicBezTo>
                  <a:cubicBezTo>
                    <a:pt x="750038" y="651267"/>
                    <a:pt x="707003" y="713075"/>
                    <a:pt x="644654" y="753264"/>
                  </a:cubicBezTo>
                  <a:cubicBezTo>
                    <a:pt x="643773" y="753806"/>
                    <a:pt x="642824" y="754077"/>
                    <a:pt x="641875" y="754077"/>
                  </a:cubicBezTo>
                  <a:close/>
                  <a:moveTo>
                    <a:pt x="576950" y="351445"/>
                  </a:moveTo>
                  <a:cubicBezTo>
                    <a:pt x="552348" y="351445"/>
                    <a:pt x="528086" y="356732"/>
                    <a:pt x="506670" y="367778"/>
                  </a:cubicBezTo>
                  <a:cubicBezTo>
                    <a:pt x="489185" y="376724"/>
                    <a:pt x="477461" y="387635"/>
                    <a:pt x="471768" y="400105"/>
                  </a:cubicBezTo>
                  <a:cubicBezTo>
                    <a:pt x="465872" y="412982"/>
                    <a:pt x="466956" y="431890"/>
                    <a:pt x="479087" y="441243"/>
                  </a:cubicBezTo>
                  <a:cubicBezTo>
                    <a:pt x="489524" y="449308"/>
                    <a:pt x="504841" y="447817"/>
                    <a:pt x="515345" y="442869"/>
                  </a:cubicBezTo>
                  <a:cubicBezTo>
                    <a:pt x="528018" y="436838"/>
                    <a:pt x="537981" y="425655"/>
                    <a:pt x="545978" y="415490"/>
                  </a:cubicBezTo>
                  <a:cubicBezTo>
                    <a:pt x="562040" y="395158"/>
                    <a:pt x="574781" y="373607"/>
                    <a:pt x="583862" y="351581"/>
                  </a:cubicBezTo>
                  <a:cubicBezTo>
                    <a:pt x="581558" y="351513"/>
                    <a:pt x="579322" y="351445"/>
                    <a:pt x="577017" y="351445"/>
                  </a:cubicBezTo>
                  <a:close/>
                  <a:moveTo>
                    <a:pt x="310675" y="148605"/>
                  </a:moveTo>
                  <a:cubicBezTo>
                    <a:pt x="283295" y="165954"/>
                    <a:pt x="260727" y="186557"/>
                    <a:pt x="243784" y="204584"/>
                  </a:cubicBezTo>
                  <a:cubicBezTo>
                    <a:pt x="226977" y="222476"/>
                    <a:pt x="207323" y="246670"/>
                    <a:pt x="204680" y="275473"/>
                  </a:cubicBezTo>
                  <a:cubicBezTo>
                    <a:pt x="203324" y="290315"/>
                    <a:pt x="208475" y="306580"/>
                    <a:pt x="218099" y="317966"/>
                  </a:cubicBezTo>
                  <a:cubicBezTo>
                    <a:pt x="223317" y="324066"/>
                    <a:pt x="232195" y="331588"/>
                    <a:pt x="244936" y="332537"/>
                  </a:cubicBezTo>
                  <a:cubicBezTo>
                    <a:pt x="259846" y="333621"/>
                    <a:pt x="276043" y="325014"/>
                    <a:pt x="286819" y="310105"/>
                  </a:cubicBezTo>
                  <a:cubicBezTo>
                    <a:pt x="297256" y="295805"/>
                    <a:pt x="302000" y="278184"/>
                    <a:pt x="305659" y="261377"/>
                  </a:cubicBezTo>
                  <a:cubicBezTo>
                    <a:pt x="314538" y="220036"/>
                    <a:pt x="316164" y="182287"/>
                    <a:pt x="310607" y="148672"/>
                  </a:cubicBezTo>
                  <a:close/>
                </a:path>
              </a:pathLst>
            </a:custGeom>
            <a:solidFill>
              <a:srgbClr val="2A344A"/>
            </a:solidFill>
            <a:ln w="6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8"/>
            <p:cNvSpPr/>
            <p:nvPr/>
          </p:nvSpPr>
          <p:spPr>
            <a:xfrm>
              <a:off x="908801" y="3649326"/>
              <a:ext cx="770547" cy="648044"/>
            </a:xfrm>
            <a:custGeom>
              <a:avLst/>
              <a:gdLst>
                <a:gd name="connsiteX0" fmla="*/ 536352 w 770547"/>
                <a:gd name="connsiteY0" fmla="*/ 647977 h 648044"/>
                <a:gd name="connsiteX1" fmla="*/ 465123 w 770547"/>
                <a:gd name="connsiteY1" fmla="*/ 635100 h 648044"/>
                <a:gd name="connsiteX2" fmla="*/ 346320 w 770547"/>
                <a:gd name="connsiteY2" fmla="*/ 489933 h 648044"/>
                <a:gd name="connsiteX3" fmla="*/ 215317 w 770547"/>
                <a:gd name="connsiteY3" fmla="*/ 504979 h 648044"/>
                <a:gd name="connsiteX4" fmla="*/ 88584 w 770547"/>
                <a:gd name="connsiteY4" fmla="*/ 367673 h 648044"/>
                <a:gd name="connsiteX5" fmla="*/ 100851 w 770547"/>
                <a:gd name="connsiteY5" fmla="*/ 289939 h 648044"/>
                <a:gd name="connsiteX6" fmla="*/ 17356 w 770547"/>
                <a:gd name="connsiteY6" fmla="*/ 221896 h 648044"/>
                <a:gd name="connsiteX7" fmla="*/ 63576 w 770547"/>
                <a:gd name="connsiteY7" fmla="*/ 25155 h 648044"/>
                <a:gd name="connsiteX8" fmla="*/ 263977 w 770547"/>
                <a:gd name="connsiteY8" fmla="*/ 51180 h 648044"/>
                <a:gd name="connsiteX9" fmla="*/ 263435 w 770547"/>
                <a:gd name="connsiteY9" fmla="*/ 58363 h 648044"/>
                <a:gd name="connsiteX10" fmla="*/ 256251 w 770547"/>
                <a:gd name="connsiteY10" fmla="*/ 57821 h 648044"/>
                <a:gd name="connsiteX11" fmla="*/ 69337 w 770547"/>
                <a:gd name="connsiteY11" fmla="*/ 33559 h 648044"/>
                <a:gd name="connsiteX12" fmla="*/ 26234 w 770547"/>
                <a:gd name="connsiteY12" fmla="*/ 217085 h 648044"/>
                <a:gd name="connsiteX13" fmla="*/ 105256 w 770547"/>
                <a:gd name="connsiteY13" fmla="*/ 280993 h 648044"/>
                <a:gd name="connsiteX14" fmla="*/ 185972 w 770547"/>
                <a:gd name="connsiteY14" fmla="*/ 212408 h 648044"/>
                <a:gd name="connsiteX15" fmla="*/ 243442 w 770547"/>
                <a:gd name="connsiteY15" fmla="*/ 227793 h 648044"/>
                <a:gd name="connsiteX16" fmla="*/ 244730 w 770547"/>
                <a:gd name="connsiteY16" fmla="*/ 253004 h 648044"/>
                <a:gd name="connsiteX17" fmla="*/ 208337 w 770547"/>
                <a:gd name="connsiteY17" fmla="*/ 287974 h 648044"/>
                <a:gd name="connsiteX18" fmla="*/ 110406 w 770547"/>
                <a:gd name="connsiteY18" fmla="*/ 293125 h 648044"/>
                <a:gd name="connsiteX19" fmla="*/ 98479 w 770547"/>
                <a:gd name="connsiteY19" fmla="*/ 366589 h 648044"/>
                <a:gd name="connsiteX20" fmla="*/ 217553 w 770547"/>
                <a:gd name="connsiteY20" fmla="*/ 495287 h 648044"/>
                <a:gd name="connsiteX21" fmla="*/ 344625 w 770547"/>
                <a:gd name="connsiteY21" fmla="*/ 479497 h 648044"/>
                <a:gd name="connsiteX22" fmla="*/ 345574 w 770547"/>
                <a:gd name="connsiteY22" fmla="*/ 437546 h 648044"/>
                <a:gd name="connsiteX23" fmla="*/ 366312 w 770547"/>
                <a:gd name="connsiteY23" fmla="*/ 394375 h 648044"/>
                <a:gd name="connsiteX24" fmla="*/ 394438 w 770547"/>
                <a:gd name="connsiteY24" fmla="*/ 385972 h 648044"/>
                <a:gd name="connsiteX25" fmla="*/ 414091 w 770547"/>
                <a:gd name="connsiteY25" fmla="*/ 396476 h 648044"/>
                <a:gd name="connsiteX26" fmla="*/ 397826 w 770547"/>
                <a:gd name="connsiteY26" fmla="*/ 454895 h 648044"/>
                <a:gd name="connsiteX27" fmla="*/ 355537 w 770547"/>
                <a:gd name="connsiteY27" fmla="*/ 485189 h 648044"/>
                <a:gd name="connsiteX28" fmla="*/ 468512 w 770547"/>
                <a:gd name="connsiteY28" fmla="*/ 625680 h 648044"/>
                <a:gd name="connsiteX29" fmla="*/ 687211 w 770547"/>
                <a:gd name="connsiteY29" fmla="*/ 575529 h 648044"/>
                <a:gd name="connsiteX30" fmla="*/ 758168 w 770547"/>
                <a:gd name="connsiteY30" fmla="*/ 356898 h 648044"/>
                <a:gd name="connsiteX31" fmla="*/ 762573 w 770547"/>
                <a:gd name="connsiteY31" fmla="*/ 351205 h 648044"/>
                <a:gd name="connsiteX32" fmla="*/ 768266 w 770547"/>
                <a:gd name="connsiteY32" fmla="*/ 355610 h 648044"/>
                <a:gd name="connsiteX33" fmla="*/ 694327 w 770547"/>
                <a:gd name="connsiteY33" fmla="*/ 582781 h 648044"/>
                <a:gd name="connsiteX34" fmla="*/ 536080 w 770547"/>
                <a:gd name="connsiteY34" fmla="*/ 648045 h 648044"/>
                <a:gd name="connsiteX35" fmla="*/ 390710 w 770547"/>
                <a:gd name="connsiteY35" fmla="*/ 395799 h 648044"/>
                <a:gd name="connsiteX36" fmla="*/ 372954 w 770547"/>
                <a:gd name="connsiteY36" fmla="*/ 402101 h 648044"/>
                <a:gd name="connsiteX37" fmla="*/ 355808 w 770547"/>
                <a:gd name="connsiteY37" fmla="*/ 439037 h 648044"/>
                <a:gd name="connsiteX38" fmla="*/ 354520 w 770547"/>
                <a:gd name="connsiteY38" fmla="*/ 474210 h 648044"/>
                <a:gd name="connsiteX39" fmla="*/ 391185 w 770547"/>
                <a:gd name="connsiteY39" fmla="*/ 447373 h 648044"/>
                <a:gd name="connsiteX40" fmla="*/ 406230 w 770547"/>
                <a:gd name="connsiteY40" fmla="*/ 402644 h 648044"/>
                <a:gd name="connsiteX41" fmla="*/ 393489 w 770547"/>
                <a:gd name="connsiteY41" fmla="*/ 396002 h 648044"/>
                <a:gd name="connsiteX42" fmla="*/ 390710 w 770547"/>
                <a:gd name="connsiteY42" fmla="*/ 395866 h 648044"/>
                <a:gd name="connsiteX43" fmla="*/ 115218 w 770547"/>
                <a:gd name="connsiteY43" fmla="*/ 283840 h 648044"/>
                <a:gd name="connsiteX44" fmla="*/ 204474 w 770547"/>
                <a:gd name="connsiteY44" fmla="*/ 278486 h 648044"/>
                <a:gd name="connsiteX45" fmla="*/ 235242 w 770547"/>
                <a:gd name="connsiteY45" fmla="*/ 249480 h 648044"/>
                <a:gd name="connsiteX46" fmla="*/ 234429 w 770547"/>
                <a:gd name="connsiteY46" fmla="*/ 232401 h 648044"/>
                <a:gd name="connsiteX47" fmla="*/ 188886 w 770547"/>
                <a:gd name="connsiteY47" fmla="*/ 222100 h 648044"/>
                <a:gd name="connsiteX48" fmla="*/ 115150 w 770547"/>
                <a:gd name="connsiteY48" fmla="*/ 283840 h 64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70547" h="648044">
                  <a:moveTo>
                    <a:pt x="536352" y="647977"/>
                  </a:moveTo>
                  <a:cubicBezTo>
                    <a:pt x="511954" y="647977"/>
                    <a:pt x="487827" y="643775"/>
                    <a:pt x="465123" y="635100"/>
                  </a:cubicBezTo>
                  <a:cubicBezTo>
                    <a:pt x="402706" y="611312"/>
                    <a:pt x="357028" y="552825"/>
                    <a:pt x="346320" y="489933"/>
                  </a:cubicBezTo>
                  <a:cubicBezTo>
                    <a:pt x="304979" y="509858"/>
                    <a:pt x="258352" y="515687"/>
                    <a:pt x="215317" y="504979"/>
                  </a:cubicBezTo>
                  <a:cubicBezTo>
                    <a:pt x="148969" y="488510"/>
                    <a:pt x="96852" y="432056"/>
                    <a:pt x="88584" y="367673"/>
                  </a:cubicBezTo>
                  <a:cubicBezTo>
                    <a:pt x="85128" y="341039"/>
                    <a:pt x="89939" y="313998"/>
                    <a:pt x="100851" y="289939"/>
                  </a:cubicBezTo>
                  <a:cubicBezTo>
                    <a:pt x="66016" y="277944"/>
                    <a:pt x="35248" y="254223"/>
                    <a:pt x="17356" y="221896"/>
                  </a:cubicBezTo>
                  <a:cubicBezTo>
                    <a:pt x="-18292" y="157242"/>
                    <a:pt x="2853" y="67174"/>
                    <a:pt x="63576" y="25155"/>
                  </a:cubicBezTo>
                  <a:cubicBezTo>
                    <a:pt x="124232" y="-16863"/>
                    <a:pt x="216062" y="-4935"/>
                    <a:pt x="263977" y="51180"/>
                  </a:cubicBezTo>
                  <a:cubicBezTo>
                    <a:pt x="265807" y="53348"/>
                    <a:pt x="265536" y="56534"/>
                    <a:pt x="263435" y="58363"/>
                  </a:cubicBezTo>
                  <a:cubicBezTo>
                    <a:pt x="261266" y="60193"/>
                    <a:pt x="258081" y="59922"/>
                    <a:pt x="256251" y="57821"/>
                  </a:cubicBezTo>
                  <a:cubicBezTo>
                    <a:pt x="211522" y="5501"/>
                    <a:pt x="125926" y="-5613"/>
                    <a:pt x="69337" y="33559"/>
                  </a:cubicBezTo>
                  <a:cubicBezTo>
                    <a:pt x="12747" y="72731"/>
                    <a:pt x="-6974" y="156768"/>
                    <a:pt x="26234" y="217085"/>
                  </a:cubicBezTo>
                  <a:cubicBezTo>
                    <a:pt x="43041" y="247582"/>
                    <a:pt x="72319" y="269879"/>
                    <a:pt x="105256" y="280993"/>
                  </a:cubicBezTo>
                  <a:cubicBezTo>
                    <a:pt x="122605" y="248531"/>
                    <a:pt x="151408" y="222642"/>
                    <a:pt x="185972" y="212408"/>
                  </a:cubicBezTo>
                  <a:cubicBezTo>
                    <a:pt x="207388" y="206106"/>
                    <a:pt x="233412" y="208410"/>
                    <a:pt x="243442" y="227793"/>
                  </a:cubicBezTo>
                  <a:cubicBezTo>
                    <a:pt x="247441" y="235586"/>
                    <a:pt x="247915" y="244261"/>
                    <a:pt x="244730" y="253004"/>
                  </a:cubicBezTo>
                  <a:cubicBezTo>
                    <a:pt x="239715" y="266965"/>
                    <a:pt x="225415" y="280655"/>
                    <a:pt x="208337" y="287974"/>
                  </a:cubicBezTo>
                  <a:cubicBezTo>
                    <a:pt x="177500" y="301054"/>
                    <a:pt x="142666" y="302003"/>
                    <a:pt x="110406" y="293125"/>
                  </a:cubicBezTo>
                  <a:cubicBezTo>
                    <a:pt x="99902" y="315760"/>
                    <a:pt x="95293" y="341378"/>
                    <a:pt x="98479" y="366589"/>
                  </a:cubicBezTo>
                  <a:cubicBezTo>
                    <a:pt x="106272" y="426906"/>
                    <a:pt x="155204" y="479835"/>
                    <a:pt x="217553" y="495287"/>
                  </a:cubicBezTo>
                  <a:cubicBezTo>
                    <a:pt x="259233" y="505589"/>
                    <a:pt x="304640" y="499489"/>
                    <a:pt x="344625" y="479497"/>
                  </a:cubicBezTo>
                  <a:cubicBezTo>
                    <a:pt x="343134" y="465536"/>
                    <a:pt x="343405" y="451439"/>
                    <a:pt x="345574" y="437546"/>
                  </a:cubicBezTo>
                  <a:cubicBezTo>
                    <a:pt x="348759" y="417486"/>
                    <a:pt x="355537" y="403321"/>
                    <a:pt x="366312" y="394375"/>
                  </a:cubicBezTo>
                  <a:cubicBezTo>
                    <a:pt x="373971" y="388005"/>
                    <a:pt x="384475" y="384820"/>
                    <a:pt x="394438" y="385972"/>
                  </a:cubicBezTo>
                  <a:cubicBezTo>
                    <a:pt x="402570" y="386853"/>
                    <a:pt x="409551" y="390580"/>
                    <a:pt x="414091" y="396476"/>
                  </a:cubicBezTo>
                  <a:cubicBezTo>
                    <a:pt x="427646" y="414029"/>
                    <a:pt x="415650" y="438495"/>
                    <a:pt x="397826" y="454895"/>
                  </a:cubicBezTo>
                  <a:cubicBezTo>
                    <a:pt x="384882" y="466823"/>
                    <a:pt x="370582" y="476989"/>
                    <a:pt x="355537" y="485189"/>
                  </a:cubicBezTo>
                  <a:cubicBezTo>
                    <a:pt x="364618" y="545845"/>
                    <a:pt x="408331" y="602706"/>
                    <a:pt x="468512" y="625680"/>
                  </a:cubicBezTo>
                  <a:cubicBezTo>
                    <a:pt x="539672" y="652789"/>
                    <a:pt x="629605" y="632186"/>
                    <a:pt x="687211" y="575529"/>
                  </a:cubicBezTo>
                  <a:cubicBezTo>
                    <a:pt x="741429" y="522193"/>
                    <a:pt x="768673" y="438359"/>
                    <a:pt x="758168" y="356898"/>
                  </a:cubicBezTo>
                  <a:cubicBezTo>
                    <a:pt x="757829" y="354119"/>
                    <a:pt x="759795" y="351544"/>
                    <a:pt x="762573" y="351205"/>
                  </a:cubicBezTo>
                  <a:cubicBezTo>
                    <a:pt x="765352" y="350866"/>
                    <a:pt x="767927" y="352831"/>
                    <a:pt x="768266" y="355610"/>
                  </a:cubicBezTo>
                  <a:cubicBezTo>
                    <a:pt x="779110" y="440189"/>
                    <a:pt x="750781" y="527276"/>
                    <a:pt x="694327" y="582781"/>
                  </a:cubicBezTo>
                  <a:cubicBezTo>
                    <a:pt x="651360" y="625070"/>
                    <a:pt x="593212" y="648045"/>
                    <a:pt x="536080" y="648045"/>
                  </a:cubicBezTo>
                  <a:close/>
                  <a:moveTo>
                    <a:pt x="390710" y="395799"/>
                  </a:moveTo>
                  <a:cubicBezTo>
                    <a:pt x="384340" y="395799"/>
                    <a:pt x="377766" y="398103"/>
                    <a:pt x="372954" y="402101"/>
                  </a:cubicBezTo>
                  <a:cubicBezTo>
                    <a:pt x="364144" y="409421"/>
                    <a:pt x="358519" y="421484"/>
                    <a:pt x="355808" y="439037"/>
                  </a:cubicBezTo>
                  <a:cubicBezTo>
                    <a:pt x="353978" y="450694"/>
                    <a:pt x="353571" y="462486"/>
                    <a:pt x="354520" y="474210"/>
                  </a:cubicBezTo>
                  <a:cubicBezTo>
                    <a:pt x="367532" y="466756"/>
                    <a:pt x="379867" y="457810"/>
                    <a:pt x="391185" y="447373"/>
                  </a:cubicBezTo>
                  <a:cubicBezTo>
                    <a:pt x="405146" y="434496"/>
                    <a:pt x="415786" y="415046"/>
                    <a:pt x="406230" y="402644"/>
                  </a:cubicBezTo>
                  <a:cubicBezTo>
                    <a:pt x="402570" y="397899"/>
                    <a:pt x="397284" y="396408"/>
                    <a:pt x="393489" y="396002"/>
                  </a:cubicBezTo>
                  <a:cubicBezTo>
                    <a:pt x="392540" y="395934"/>
                    <a:pt x="391659" y="395866"/>
                    <a:pt x="390710" y="395866"/>
                  </a:cubicBezTo>
                  <a:close/>
                  <a:moveTo>
                    <a:pt x="115218" y="283840"/>
                  </a:moveTo>
                  <a:cubicBezTo>
                    <a:pt x="144699" y="291566"/>
                    <a:pt x="176416" y="290481"/>
                    <a:pt x="204474" y="278486"/>
                  </a:cubicBezTo>
                  <a:cubicBezTo>
                    <a:pt x="218841" y="272386"/>
                    <a:pt x="231176" y="260730"/>
                    <a:pt x="235242" y="249480"/>
                  </a:cubicBezTo>
                  <a:cubicBezTo>
                    <a:pt x="237411" y="243380"/>
                    <a:pt x="237139" y="237619"/>
                    <a:pt x="234429" y="232401"/>
                  </a:cubicBezTo>
                  <a:cubicBezTo>
                    <a:pt x="227109" y="218305"/>
                    <a:pt x="205693" y="217152"/>
                    <a:pt x="188886" y="222100"/>
                  </a:cubicBezTo>
                  <a:cubicBezTo>
                    <a:pt x="157576" y="231317"/>
                    <a:pt x="131348" y="254562"/>
                    <a:pt x="115150" y="283840"/>
                  </a:cubicBezTo>
                  <a:close/>
                </a:path>
              </a:pathLst>
            </a:custGeom>
            <a:solidFill>
              <a:srgbClr val="2A344A"/>
            </a:solidFill>
            <a:ln w="67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1031875" y="433705"/>
            <a:ext cx="2613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考卷模板</a:t>
            </a:r>
            <a:endParaRPr lang="zh-CN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0410" y="4120515"/>
            <a:ext cx="5932170" cy="2039620"/>
            <a:chOff x="1166" y="6489"/>
            <a:chExt cx="9342" cy="3212"/>
          </a:xfrm>
        </p:grpSpPr>
        <p:grpSp>
          <p:nvGrpSpPr>
            <p:cNvPr id="10" name="组合 9"/>
            <p:cNvGrpSpPr/>
            <p:nvPr>
              <p:custDataLst>
                <p:tags r:id="rId7"/>
              </p:custDataLst>
            </p:nvPr>
          </p:nvGrpSpPr>
          <p:grpSpPr>
            <a:xfrm>
              <a:off x="1166" y="6489"/>
              <a:ext cx="9343" cy="3212"/>
              <a:chOff x="1620" y="2293"/>
              <a:chExt cx="7170" cy="2465"/>
            </a:xfrm>
          </p:grpSpPr>
          <p:sp>
            <p:nvSpPr>
              <p:cNvPr id="11" name="圆角矩形 10"/>
              <p:cNvSpPr/>
              <p:nvPr>
                <p:custDataLst>
                  <p:tags r:id="rId8"/>
                </p:custDataLst>
              </p:nvPr>
            </p:nvSpPr>
            <p:spPr>
              <a:xfrm>
                <a:off x="1620" y="2293"/>
                <a:ext cx="7170" cy="2465"/>
              </a:xfrm>
              <a:prstGeom prst="roundRect">
                <a:avLst>
                  <a:gd name="adj" fmla="val 5180"/>
                </a:avLst>
              </a:prstGeom>
              <a:noFill/>
              <a:ln w="22225">
                <a:solidFill>
                  <a:schemeClr val="tx1">
                    <a:lumMod val="85000"/>
                    <a:lumOff val="1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>
                <p:custDataLst>
                  <p:tags r:id="rId9"/>
                </p:custDataLst>
              </p:nvPr>
            </p:nvSpPr>
            <p:spPr>
              <a:xfrm>
                <a:off x="1620" y="2293"/>
                <a:ext cx="1050" cy="2464"/>
              </a:xfrm>
              <a:prstGeom prst="roundRect">
                <a:avLst>
                  <a:gd name="adj" fmla="val 19973"/>
                </a:avLst>
              </a:prstGeom>
              <a:solidFill>
                <a:srgbClr val="93B47A"/>
              </a:solidFill>
              <a:ln w="222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798" y="2475"/>
                <a:ext cx="694" cy="210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p>
                <a:pPr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 b="1">
                    <a:solidFill>
                      <a:schemeClr val="bg1"/>
                    </a:solidFill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  <a:sym typeface="+mn-ea"/>
                  </a:rPr>
                  <a:t>II</a:t>
                </a: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类卷</a:t>
                </a:r>
                <a:endPara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755" y="7203"/>
              <a:ext cx="6927" cy="178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880" y="520065"/>
            <a:ext cx="9210675" cy="6530340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326390" y="3110230"/>
            <a:ext cx="21424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一体卷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模    板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</p:txBody>
      </p:sp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16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16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880" y="735965"/>
            <a:ext cx="8831580" cy="6219190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326390" y="3172460"/>
            <a:ext cx="21424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一体卷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模    板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880" y="664210"/>
            <a:ext cx="9130030" cy="6456680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16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I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90" y="3028950"/>
            <a:ext cx="21424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一体卷模板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（排版格式）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245" y="591820"/>
            <a:ext cx="9112250" cy="6433185"/>
          </a:xfrm>
          <a:prstGeom prst="rect">
            <a:avLst/>
          </a:prstGeom>
          <a:ln w="1905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16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6390" y="3028950"/>
            <a:ext cx="21424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一体卷模板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（排版格式）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880" y="591820"/>
            <a:ext cx="9006205" cy="6360795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74675" y="3119755"/>
            <a:ext cx="189420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分体卷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模    板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</p:txBody>
      </p:sp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16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I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635" y="591820"/>
            <a:ext cx="8975725" cy="6349365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16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3028950"/>
            <a:ext cx="21424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分体卷模板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</a:rPr>
              <a:t>（排版格式）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667125" y="2848610"/>
            <a:ext cx="6511925" cy="2425065"/>
            <a:chOff x="7279" y="4486"/>
            <a:chExt cx="9376" cy="3819"/>
          </a:xfrm>
        </p:grpSpPr>
        <p:sp>
          <p:nvSpPr>
            <p:cNvPr id="2" name="文本框 1"/>
            <p:cNvSpPr txBox="1"/>
            <p:nvPr/>
          </p:nvSpPr>
          <p:spPr>
            <a:xfrm>
              <a:off x="9646" y="4486"/>
              <a:ext cx="4019" cy="198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ctr" fontAlgn="ctr">
                <a:lnSpc>
                  <a:spcPct val="100000"/>
                </a:lnSpc>
              </a:pPr>
              <a:r>
                <a:rPr lang="en-US" sz="7595" dirty="0">
                  <a:solidFill>
                    <a:srgbClr val="3B5F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01</a:t>
              </a:r>
              <a:endParaRPr lang="en-US" altLang="zh-CN" sz="7595" b="1" dirty="0">
                <a:solidFill>
                  <a:srgbClr val="3B5F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" name="标题"/>
            <p:cNvSpPr>
              <a:spLocks noGrp="1"/>
            </p:cNvSpPr>
            <p:nvPr>
              <p:custDataLst>
                <p:tags r:id="rId1"/>
              </p:custDataLst>
            </p:nvPr>
          </p:nvSpPr>
          <p:spPr>
            <a:xfrm>
              <a:off x="7983" y="6489"/>
              <a:ext cx="8672" cy="1462"/>
            </a:xfrm>
            <a:prstGeom prst="rect">
              <a:avLst/>
            </a:prstGeom>
          </p:spPr>
          <p:txBody>
            <a:bodyPr vert="horz" wrap="square" lIns="0" tIns="0" rIns="0" bIns="0" rtlCol="0" anchor="t"/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600" b="1" kern="1200">
                  <a:solidFill>
                    <a:srgbClr val="212E3C"/>
                  </a:solidFill>
                  <a:latin typeface="+mn-ea"/>
                  <a:ea typeface="+mn-ea"/>
                  <a:cs typeface="+mn-ea"/>
                  <a:sym typeface="+mn-ea"/>
                </a:defRPr>
              </a:lvl1pPr>
            </a:lstStyle>
            <a:p>
              <a:pPr algn="ctr"/>
              <a:r>
                <a:rPr lang="zh-CN" altLang="en-US" sz="4400" dirty="0">
                  <a:solidFill>
                    <a:srgbClr val="3B5F21"/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为什么要开这门</a:t>
              </a:r>
              <a:r>
                <a:rPr lang="en-US" altLang="zh-CN" sz="4400" dirty="0">
                  <a:solidFill>
                    <a:srgbClr val="3B5F21"/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“</a:t>
              </a:r>
              <a:r>
                <a:rPr lang="zh-CN" altLang="en-US" sz="4400" dirty="0">
                  <a:solidFill>
                    <a:srgbClr val="3B5F21"/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课程</a:t>
              </a:r>
              <a:r>
                <a:rPr lang="en-US" altLang="zh-CN" sz="4400" dirty="0">
                  <a:solidFill>
                    <a:srgbClr val="3B5F21"/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”</a:t>
              </a:r>
              <a:endParaRPr lang="en-US" altLang="zh-CN" sz="4400" dirty="0">
                <a:solidFill>
                  <a:srgbClr val="3B5F21"/>
                </a:solidFill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  <p:sp>
          <p:nvSpPr>
            <p:cNvPr id="4" name="标题"/>
            <p:cNvSpPr>
              <a:spLocks noGrp="1"/>
            </p:cNvSpPr>
            <p:nvPr>
              <p:custDataLst>
                <p:tags r:id="rId2"/>
              </p:custDataLst>
            </p:nvPr>
          </p:nvSpPr>
          <p:spPr>
            <a:xfrm>
              <a:off x="7279" y="7736"/>
              <a:ext cx="8752" cy="569"/>
            </a:xfrm>
            <a:prstGeom prst="rect">
              <a:avLst/>
            </a:prstGeom>
          </p:spPr>
          <p:txBody>
            <a:bodyPr vert="horz" wrap="square" lIns="0" tIns="0" rIns="0" bIns="0" rtlCol="0" anchor="t"/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600" b="1" kern="1200">
                  <a:solidFill>
                    <a:srgbClr val="212E3C"/>
                  </a:solidFill>
                  <a:latin typeface="+mn-ea"/>
                  <a:ea typeface="+mn-ea"/>
                  <a:cs typeface="+mn-ea"/>
                  <a:sym typeface="+mn-ea"/>
                </a:defRPr>
              </a:lvl1pPr>
            </a:lstStyle>
            <a:p>
              <a:pPr algn="ctr"/>
              <a:r>
                <a:rPr lang="en-US" altLang="zh-CN" sz="1800" dirty="0">
                  <a:solidFill>
                    <a:srgbClr val="FFFFFF">
                      <a:lumMod val="50000"/>
                    </a:srgbClr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Course assessment classification and methods</a:t>
              </a:r>
              <a:endParaRPr lang="en-US" altLang="zh-CN" sz="1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</p:grpSp>
      <p:pic>
        <p:nvPicPr>
          <p:cNvPr id="5" name="图片 4" descr="建筑线条蓝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" y="5857875"/>
            <a:ext cx="12875260" cy="14351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880" y="520065"/>
            <a:ext cx="9133205" cy="6452870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365125" y="2747010"/>
            <a:ext cx="208343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  <a:sym typeface="+mn-ea"/>
              </a:rPr>
              <a:t>分体卷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  <a:sym typeface="+mn-ea"/>
            </a:endParaRPr>
          </a:p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  <a:sym typeface="+mn-ea"/>
              </a:rPr>
              <a:t>答题卡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  <a:sym typeface="+mn-ea"/>
            </a:endParaRPr>
          </a:p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  <a:sym typeface="+mn-ea"/>
              </a:rPr>
              <a:t>（模板）</a:t>
            </a:r>
            <a:endParaRPr lang="zh-CN" altLang="en-US" sz="2000" b="1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16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635" y="520065"/>
            <a:ext cx="8952865" cy="6330315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397510" y="2860040"/>
            <a:ext cx="214312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algn="ctr">
              <a:buClrTx/>
              <a:buSzTx/>
              <a:buNone/>
            </a:pPr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  <a:sym typeface="+mn-ea"/>
              </a:rPr>
              <a:t>分体卷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  <a:sym typeface="+mn-ea"/>
            </a:endParaRPr>
          </a:p>
          <a:p>
            <a:pPr marL="0" algn="ctr">
              <a:buClrTx/>
              <a:buSzTx/>
              <a:buNone/>
            </a:pPr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  <a:sym typeface="+mn-ea"/>
              </a:rPr>
              <a:t>答题卡</a:t>
            </a:r>
            <a:endParaRPr lang="zh-CN" altLang="en-US" sz="2800" b="1">
              <a:solidFill>
                <a:srgbClr val="C00000"/>
              </a:solidFill>
              <a:latin typeface="方正小标宋_GBK" panose="03000509000000000000" charset="-122"/>
              <a:ea typeface="方正小标宋_GBK" panose="03000509000000000000" charset="-122"/>
              <a:sym typeface="+mn-ea"/>
            </a:endParaRPr>
          </a:p>
          <a:p>
            <a:pPr marL="0" algn="ctr">
              <a:buClrTx/>
              <a:buSzTx/>
              <a:buNone/>
            </a:pPr>
            <a:r>
              <a:rPr lang="zh-CN" altLang="en-US" sz="2800" b="1">
                <a:solidFill>
                  <a:srgbClr val="C00000"/>
                </a:solidFill>
                <a:latin typeface="方正小标宋_GBK" panose="03000509000000000000" charset="-122"/>
                <a:ea typeface="方正小标宋_GBK" panose="03000509000000000000" charset="-122"/>
                <a:sym typeface="+mn-ea"/>
              </a:rPr>
              <a:t>（排版格式）</a:t>
            </a:r>
            <a:endParaRPr lang="zh-CN" altLang="en-US" sz="2000" b="1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16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4124960" y="398780"/>
            <a:ext cx="554609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3B5F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评分标准及参考答案模板及规范</a:t>
            </a:r>
            <a:endParaRPr lang="zh-CN" altLang="en-US" sz="2800" b="1">
              <a:solidFill>
                <a:srgbClr val="3B5F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9688" t="3653" r="11268" b="5993"/>
          <a:stretch>
            <a:fillRect/>
          </a:stretch>
        </p:blipFill>
        <p:spPr>
          <a:xfrm>
            <a:off x="362585" y="1240155"/>
            <a:ext cx="3564255" cy="5828030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4167505" y="1240155"/>
            <a:ext cx="3721100" cy="5835650"/>
            <a:chOff x="6563" y="1953"/>
            <a:chExt cx="5860" cy="919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9344" t="2672" r="8662"/>
            <a:stretch>
              <a:fillRect/>
            </a:stretch>
          </p:blipFill>
          <p:spPr>
            <a:xfrm>
              <a:off x="6563" y="1953"/>
              <a:ext cx="5860" cy="9190"/>
            </a:xfrm>
            <a:prstGeom prst="rect">
              <a:avLst/>
            </a:prstGeom>
            <a:ln w="12700">
              <a:solidFill>
                <a:srgbClr val="93B47A"/>
              </a:solidFill>
            </a:ln>
          </p:spPr>
        </p:pic>
        <p:sp>
          <p:nvSpPr>
            <p:cNvPr id="5" name="矩形 4"/>
            <p:cNvSpPr/>
            <p:nvPr/>
          </p:nvSpPr>
          <p:spPr>
            <a:xfrm>
              <a:off x="7063" y="6602"/>
              <a:ext cx="1247" cy="340"/>
            </a:xfrm>
            <a:prstGeom prst="rect">
              <a:avLst/>
            </a:prstGeom>
            <a:noFill/>
            <a:ln w="12700">
              <a:solidFill>
                <a:srgbClr val="93B47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063" y="7396"/>
              <a:ext cx="1247" cy="340"/>
            </a:xfrm>
            <a:prstGeom prst="rect">
              <a:avLst/>
            </a:prstGeom>
            <a:noFill/>
            <a:ln w="12700">
              <a:solidFill>
                <a:srgbClr val="93B47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87690" y="1240155"/>
            <a:ext cx="3737610" cy="5835650"/>
            <a:chOff x="12894" y="1953"/>
            <a:chExt cx="5886" cy="919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rcRect t="2074" b="1926"/>
            <a:stretch>
              <a:fillRect/>
            </a:stretch>
          </p:blipFill>
          <p:spPr>
            <a:xfrm>
              <a:off x="12894" y="1953"/>
              <a:ext cx="5886" cy="9190"/>
            </a:xfrm>
            <a:prstGeom prst="rect">
              <a:avLst/>
            </a:prstGeom>
            <a:ln w="12700">
              <a:solidFill>
                <a:srgbClr val="93B47A"/>
              </a:solidFill>
            </a:ln>
          </p:spPr>
        </p:pic>
        <p:sp>
          <p:nvSpPr>
            <p:cNvPr id="8" name="矩形 7"/>
            <p:cNvSpPr/>
            <p:nvPr/>
          </p:nvSpPr>
          <p:spPr>
            <a:xfrm>
              <a:off x="13527" y="2973"/>
              <a:ext cx="1247" cy="340"/>
            </a:xfrm>
            <a:prstGeom prst="rect">
              <a:avLst/>
            </a:prstGeom>
            <a:noFill/>
            <a:ln w="12700">
              <a:solidFill>
                <a:srgbClr val="93B47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527" y="3995"/>
              <a:ext cx="1247" cy="340"/>
            </a:xfrm>
            <a:prstGeom prst="rect">
              <a:avLst/>
            </a:prstGeom>
            <a:noFill/>
            <a:ln w="12700">
              <a:solidFill>
                <a:srgbClr val="93B47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16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4022725" y="495300"/>
            <a:ext cx="547433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3B5F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一体卷或分体卷模板及规范</a:t>
            </a:r>
            <a:endParaRPr lang="zh-CN" altLang="en-US" sz="2800" b="1">
              <a:solidFill>
                <a:srgbClr val="3B5F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5130" y="1167765"/>
            <a:ext cx="4102735" cy="5902960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5793"/>
          <a:stretch>
            <a:fillRect/>
          </a:stretch>
        </p:blipFill>
        <p:spPr>
          <a:xfrm>
            <a:off x="5923915" y="2607945"/>
            <a:ext cx="5685155" cy="2400935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563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3755" y="1096010"/>
            <a:ext cx="4058285" cy="5974080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3950970" y="433705"/>
            <a:ext cx="606679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3B5F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评分标准及参考答案</a:t>
            </a:r>
            <a:r>
              <a:rPr lang="zh-CN" altLang="en-US" sz="2800" b="1">
                <a:solidFill>
                  <a:srgbClr val="3B5F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模板及规范</a:t>
            </a:r>
            <a:endParaRPr lang="zh-CN" altLang="en-US" sz="2800" b="1">
              <a:solidFill>
                <a:srgbClr val="3B5F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905" y="1096010"/>
            <a:ext cx="4585970" cy="4829175"/>
          </a:xfrm>
          <a:prstGeom prst="rect">
            <a:avLst/>
          </a:prstGeom>
          <a:ln w="12700">
            <a:solidFill>
              <a:srgbClr val="93B47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563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81405" y="2604135"/>
            <a:ext cx="21418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答题纸模板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/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（分体卷）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563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25" y="98425"/>
            <a:ext cx="5053965" cy="7047865"/>
          </a:xfrm>
          <a:prstGeom prst="rect">
            <a:avLst/>
          </a:prstGeom>
          <a:ln w="12700"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5153343" y="2848610"/>
            <a:ext cx="2552065" cy="12604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 fontAlgn="ctr">
              <a:lnSpc>
                <a:spcPct val="100000"/>
              </a:lnSpc>
            </a:pPr>
            <a:r>
              <a:rPr lang="en-US" sz="7595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04</a:t>
            </a:r>
            <a:endParaRPr lang="en-US" altLang="zh-CN" sz="759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标题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841115" y="4147185"/>
            <a:ext cx="5176520" cy="928370"/>
          </a:xfrm>
          <a:prstGeom prst="rect">
            <a:avLst/>
          </a:prstGeom>
        </p:spPr>
        <p:txBody>
          <a:bodyPr vert="horz" wrap="square" lIns="0" tIns="0" rIns="0" bIns="0" rtlCol="0" anchor="t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600" b="1" kern="1200">
                <a:solidFill>
                  <a:schemeClr val="accent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algn="ctr"/>
            <a:r>
              <a:rPr lang="zh-CN" altLang="en-US" sz="48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注意事项</a:t>
            </a:r>
            <a:endParaRPr lang="zh-CN" altLang="en-US" sz="48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标题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587875" y="4912360"/>
            <a:ext cx="3683000" cy="361315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600" b="1" kern="1200">
                <a:solidFill>
                  <a:schemeClr val="accent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algn="ctr"/>
            <a:r>
              <a:rPr lang="en-US" altLang="zh-CN" sz="1690" dirty="0">
                <a:solidFill>
                  <a:schemeClr val="bg1">
                    <a:lumMod val="5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Precautions</a:t>
            </a:r>
            <a:endParaRPr lang="en-US" altLang="zh-CN" sz="1690" dirty="0">
              <a:solidFill>
                <a:schemeClr val="bg1">
                  <a:lumMod val="5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2390" y="735330"/>
            <a:ext cx="1016000" cy="318770"/>
            <a:chOff x="86" y="932"/>
            <a:chExt cx="1600" cy="502"/>
          </a:xfrm>
          <a:solidFill>
            <a:srgbClr val="1F6095"/>
          </a:solidFill>
        </p:grpSpPr>
        <p:sp>
          <p:nvSpPr>
            <p:cNvPr id="36" name="流程图: 数据 9"/>
            <p:cNvSpPr/>
            <p:nvPr/>
          </p:nvSpPr>
          <p:spPr>
            <a:xfrm>
              <a:off x="86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7" name="流程图: 数据 9"/>
            <p:cNvSpPr/>
            <p:nvPr/>
          </p:nvSpPr>
          <p:spPr>
            <a:xfrm>
              <a:off x="399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8" name="流程图: 数据 9"/>
            <p:cNvSpPr/>
            <p:nvPr/>
          </p:nvSpPr>
          <p:spPr>
            <a:xfrm>
              <a:off x="712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9" name="流程图: 数据 9"/>
            <p:cNvSpPr/>
            <p:nvPr/>
          </p:nvSpPr>
          <p:spPr>
            <a:xfrm>
              <a:off x="1025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0" name="流程图: 数据 9"/>
            <p:cNvSpPr/>
            <p:nvPr/>
          </p:nvSpPr>
          <p:spPr>
            <a:xfrm>
              <a:off x="1338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</p:grpSp>
      <p:pic>
        <p:nvPicPr>
          <p:cNvPr id="44" name="图片 43" descr="建筑线条蓝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" y="5857875"/>
            <a:ext cx="12710160" cy="1416685"/>
          </a:xfrm>
          <a:prstGeom prst="rect">
            <a:avLst/>
          </a:prstGeom>
        </p:spPr>
      </p:pic>
      <p:pic>
        <p:nvPicPr>
          <p:cNvPr id="3" name="图片 2"/>
          <p:cNvPicPr/>
          <p:nvPr userDrawn="1"/>
        </p:nvPicPr>
        <p:blipFill>
          <a:blip r:embed="rId4"/>
          <a:stretch>
            <a:fillRect/>
          </a:stretch>
        </p:blipFill>
        <p:spPr>
          <a:xfrm>
            <a:off x="1316990" y="448310"/>
            <a:ext cx="880745" cy="88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" name="文本框 336"/>
          <p:cNvSpPr txBox="1"/>
          <p:nvPr/>
        </p:nvSpPr>
        <p:spPr>
          <a:xfrm>
            <a:off x="4989195" y="276860"/>
            <a:ext cx="4705985" cy="835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一、页面设置</a:t>
            </a:r>
            <a:endParaRPr lang="zh-CN" altLang="en-US" sz="2400" b="1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试卷的正反面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“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页面设置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不同</a:t>
            </a:r>
            <a:endParaRPr lang="zh-CN" altLang="en-US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8110" y="1456055"/>
            <a:ext cx="4345940" cy="531622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880" y="1455420"/>
            <a:ext cx="5607685" cy="5337175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2614295" y="6792595"/>
            <a:ext cx="1945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试卷正面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2080" y="6792595"/>
            <a:ext cx="1945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试卷反面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0410" y="1312545"/>
            <a:ext cx="40868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二、A、B 卷一致性要求</a:t>
            </a:r>
            <a:endParaRPr lang="zh-CN" altLang="en-US" sz="2400" b="1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29945" y="2105025"/>
            <a:ext cx="3093720" cy="4128770"/>
            <a:chOff x="1946" y="5480"/>
            <a:chExt cx="4872" cy="6502"/>
          </a:xfrm>
        </p:grpSpPr>
        <p:sp>
          <p:nvSpPr>
            <p:cNvPr id="6" name="五边形 5"/>
            <p:cNvSpPr/>
            <p:nvPr/>
          </p:nvSpPr>
          <p:spPr>
            <a:xfrm>
              <a:off x="1946" y="5480"/>
              <a:ext cx="4872" cy="1042"/>
            </a:xfrm>
            <a:prstGeom prst="homePlate">
              <a:avLst/>
            </a:prstGeom>
            <a:solidFill>
              <a:srgbClr val="3242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800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1.</a:t>
              </a:r>
              <a:r>
                <a:rPr lang="zh-CN" altLang="en-US" sz="2400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题型题量一致</a:t>
              </a:r>
              <a:endParaRPr lang="zh-CN" altLang="en-US" sz="2400">
                <a:solidFill>
                  <a:schemeClr val="bg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60" y="6604"/>
              <a:ext cx="4730" cy="537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卷包含的所有题型（如单选、多选、简答、计算）及每种题型的数量，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B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卷必须完全对应。</a:t>
              </a:r>
              <a:endParaRPr lang="zh-CN" altLang="en-US"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zh-CN" altLang="en-US"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>
                  <a:solidFill>
                    <a:srgbClr val="00B050"/>
                  </a:solidFill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例如：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A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卷有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10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道单选、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5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道多选，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B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卷也需保持相同结构。</a:t>
              </a:r>
              <a:endParaRPr lang="zh-CN" altLang="en-US"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50105" y="2105025"/>
            <a:ext cx="3093720" cy="2881630"/>
            <a:chOff x="7403" y="5480"/>
            <a:chExt cx="4872" cy="4538"/>
          </a:xfrm>
        </p:grpSpPr>
        <p:sp>
          <p:nvSpPr>
            <p:cNvPr id="7" name="五边形 6"/>
            <p:cNvSpPr/>
            <p:nvPr/>
          </p:nvSpPr>
          <p:spPr>
            <a:xfrm>
              <a:off x="7403" y="5480"/>
              <a:ext cx="4872" cy="1042"/>
            </a:xfrm>
            <a:prstGeom prst="homePlate">
              <a:avLst/>
            </a:prstGeom>
            <a:solidFill>
              <a:srgbClr val="009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800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2.</a:t>
              </a:r>
              <a:r>
                <a:rPr lang="zh-CN" altLang="en-US" sz="2400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每题分数一致</a:t>
              </a:r>
              <a:endParaRPr lang="zh-CN" altLang="en-US" sz="2400">
                <a:solidFill>
                  <a:schemeClr val="bg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403" y="6604"/>
              <a:ext cx="4844" cy="34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A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卷中某道单选题占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2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分、某道简答题占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10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分，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B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卷对应位置的题目分数必须完全相同，确保两套试卷总分一致。</a:t>
              </a:r>
              <a:endParaRPr lang="zh-CN" altLang="en-US"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470265" y="2105025"/>
            <a:ext cx="3382010" cy="3713480"/>
            <a:chOff x="12960" y="5480"/>
            <a:chExt cx="5326" cy="5848"/>
          </a:xfrm>
        </p:grpSpPr>
        <p:sp>
          <p:nvSpPr>
            <p:cNvPr id="10" name="五边形 9"/>
            <p:cNvSpPr/>
            <p:nvPr/>
          </p:nvSpPr>
          <p:spPr>
            <a:xfrm>
              <a:off x="12960" y="5480"/>
              <a:ext cx="5326" cy="1042"/>
            </a:xfrm>
            <a:prstGeom prst="homePlate">
              <a:avLst/>
            </a:prstGeom>
            <a:solidFill>
              <a:srgbClr val="3242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800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3.</a:t>
              </a:r>
              <a:r>
                <a:rPr lang="zh-CN" altLang="en-US" sz="2400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总分表与卷面匹配</a:t>
              </a:r>
              <a:endParaRPr lang="zh-CN" altLang="en-US" sz="2400">
                <a:solidFill>
                  <a:schemeClr val="bg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960" y="6604"/>
              <a:ext cx="5205" cy="47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试卷开头的总分表</a:t>
              </a:r>
              <a:endParaRPr lang="zh-CN" altLang="en-US"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>
                  <a:solidFill>
                    <a:srgbClr val="00B050"/>
                  </a:solidFill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例如</a:t>
              </a:r>
              <a:r>
                <a:rPr lang="en-US" altLang="zh-CN">
                  <a:solidFill>
                    <a:srgbClr val="00B050"/>
                  </a:solidFill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>
                  <a:solidFill>
                    <a:srgbClr val="00B050"/>
                  </a:solidFill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：</a:t>
              </a:r>
              <a:endParaRPr lang="en-US" altLang="zh-CN">
                <a:solidFill>
                  <a:srgbClr val="00B05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“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一、单选题（共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20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分）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”  </a:t>
              </a:r>
              <a:endParaRPr lang="en-US" altLang="zh-CN"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“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二、多选题（共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15 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分）</a:t>
              </a:r>
              <a:r>
                <a:rPr lang="en-US" altLang="zh-CN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”</a:t>
              </a: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，</a:t>
              </a:r>
              <a:endParaRPr lang="zh-CN" altLang="en-US"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>
                  <a:uFillTx/>
                  <a:latin typeface="Times New Roman" panose="02020603050405020304" charset="0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其大题名称、分值划分必须与试卷内实际大题完全一致，不允许出现名称或分值偏差。</a:t>
              </a:r>
              <a:endParaRPr lang="zh-CN" altLang="en-US"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" name="文本框 336"/>
          <p:cNvSpPr txBox="1"/>
          <p:nvPr/>
        </p:nvSpPr>
        <p:spPr>
          <a:xfrm>
            <a:off x="742950" y="1957705"/>
            <a:ext cx="11196955" cy="3735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4</a:t>
            </a:r>
            <a:r>
              <a:rPr lang="zh-CN" altLang="en-US" sz="2000" b="1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选择题题型，如题目有单独统计答题处，请在题目后方打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  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zh-CN" altLang="en-US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B05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例：</a:t>
            </a:r>
            <a:endParaRPr lang="zh-CN" altLang="en-US">
              <a:solidFill>
                <a:srgbClr val="00B05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000" b="1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判断题题型，如题目有单独统计答题处，</a:t>
            </a:r>
            <a:r>
              <a:rPr 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题目里请不要打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endParaRPr lang="zh-CN" altLang="en-US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根据语句来判断打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“   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 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或者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“  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zh-CN" altLang="en-US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B05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例：</a:t>
            </a:r>
            <a:endParaRPr lang="zh-CN" altLang="en-US">
              <a:solidFill>
                <a:srgbClr val="00B05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1" name="图片 3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2605405"/>
            <a:ext cx="5935980" cy="956310"/>
          </a:xfrm>
          <a:prstGeom prst="rect">
            <a:avLst/>
          </a:prstGeom>
          <a:ln>
            <a:solidFill>
              <a:srgbClr val="93B47A"/>
            </a:solidFill>
          </a:ln>
        </p:spPr>
      </p:pic>
      <p:pic>
        <p:nvPicPr>
          <p:cNvPr id="345" name="图片 344"/>
          <p:cNvPicPr>
            <a:picLocks noChangeAspect="1"/>
          </p:cNvPicPr>
          <p:nvPr/>
        </p:nvPicPr>
        <p:blipFill>
          <a:blip r:embed="rId2"/>
          <a:srcRect r="36448" b="50567"/>
          <a:stretch>
            <a:fillRect/>
          </a:stretch>
        </p:blipFill>
        <p:spPr>
          <a:xfrm>
            <a:off x="1296035" y="5194935"/>
            <a:ext cx="4344670" cy="867410"/>
          </a:xfrm>
          <a:prstGeom prst="rect">
            <a:avLst/>
          </a:prstGeom>
          <a:ln w="12700">
            <a:solidFill>
              <a:srgbClr val="93B47A"/>
            </a:solidFill>
          </a:ln>
        </p:spPr>
      </p:pic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0410" y="1302385"/>
            <a:ext cx="44862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二、A、B 卷一致性要求</a:t>
            </a:r>
            <a:endParaRPr lang="zh-CN" altLang="en-US" sz="2400" b="1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4" name="图片 23" descr="Professor-rafik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0470" y="3218815"/>
            <a:ext cx="3950335" cy="3950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06780" y="1261110"/>
            <a:ext cx="11044555" cy="497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955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zh-CN" sz="2955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主线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charset="0"/>
              </a:rPr>
              <a:t>：反向设计、正向施工</a:t>
            </a:r>
            <a:endParaRPr lang="zh-CN" altLang="zh-CN" sz="2320" b="1" kern="100" dirty="0">
              <a:solidFill>
                <a:srgbClr val="0070C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charset="0"/>
            </a:endParaRPr>
          </a:p>
          <a:p>
            <a:pPr marL="203200" indent="-203200" algn="just">
              <a:lnSpc>
                <a:spcPct val="150000"/>
              </a:lnSpc>
            </a:pP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【反向设计】</a:t>
            </a:r>
            <a:endParaRPr lang="zh-CN" altLang="zh-CN" sz="2320" b="1" kern="100" dirty="0">
              <a:solidFill>
                <a:srgbClr val="3B5F2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03200" indent="-203200" algn="just">
              <a:lnSpc>
                <a:spcPct val="150000"/>
              </a:lnSpc>
            </a:pPr>
            <a:r>
              <a:rPr lang="en-US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现实需求</a:t>
            </a:r>
            <a:r>
              <a:rPr lang="zh-CN" altLang="zh-CN" sz="2320" b="1" kern="100" dirty="0" smtClean="0">
                <a:solidFill>
                  <a:srgbClr val="3B5F21"/>
                </a:solidFill>
                <a:effectLst/>
                <a:cs typeface="Times New Roman" panose="02020603050405020304" charset="0"/>
                <a:sym typeface="+mn-ea"/>
              </a:rPr>
              <a:t>（</a:t>
            </a:r>
            <a:r>
              <a:rPr lang="zh-CN" altLang="en-US" sz="2320" b="1" kern="100" dirty="0" smtClean="0">
                <a:solidFill>
                  <a:srgbClr val="3B5F21"/>
                </a:solidFill>
                <a:effectLst/>
                <a:cs typeface="Times New Roman" panose="02020603050405020304" charset="0"/>
                <a:sym typeface="+mn-ea"/>
              </a:rPr>
              <a:t>方针政策、行业企业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cs typeface="Times New Roman" panose="02020603050405020304" charset="0"/>
                <a:sym typeface="+mn-ea"/>
              </a:rPr>
              <a:t>）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→培养目标→培养规格（可教、可学、可衡量、可评价）→</a:t>
            </a:r>
            <a:r>
              <a:rPr lang="zh-CN" altLang="zh-CN" sz="232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课程体系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〔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公共基础课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cs typeface="Times New Roman" panose="02020603050405020304" charset="0"/>
                <a:sym typeface="+mn-ea"/>
              </a:rPr>
              <a:t>＋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专业课程（专业基础课、专业核心课、专业拓展课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cs typeface="Times New Roman" panose="02020603050405020304" charset="0"/>
                <a:sym typeface="+mn-ea"/>
              </a:rPr>
              <a:t>）＋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实践性教学环节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〕</a:t>
            </a:r>
            <a:endParaRPr lang="zh-CN" altLang="zh-CN" sz="2320" b="1" kern="100" dirty="0">
              <a:solidFill>
                <a:srgbClr val="3B5F2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 marL="203200" indent="-203200" algn="just">
              <a:lnSpc>
                <a:spcPct val="150000"/>
              </a:lnSpc>
            </a:pP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【正向施工】</a:t>
            </a:r>
            <a:endParaRPr lang="zh-CN" altLang="zh-CN" sz="2320" b="1" kern="100" dirty="0">
              <a:solidFill>
                <a:srgbClr val="3B5F2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03200" indent="-203200" algn="just">
              <a:lnSpc>
                <a:spcPct val="150000"/>
              </a:lnSpc>
            </a:pPr>
            <a:r>
              <a:rPr lang="zh-CN" altLang="zh-CN" sz="232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课程体系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＋（师资队伍、办学条件）等→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cs typeface="Times New Roman" panose="02020603050405020304" charset="0"/>
                <a:sym typeface="+mn-ea"/>
              </a:rPr>
              <a:t>培养规格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→培养</a:t>
            </a:r>
            <a:r>
              <a:rPr lang="zh-CN" altLang="zh-CN" sz="2320" b="1" kern="100" dirty="0" smtClean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目标</a:t>
            </a:r>
            <a:endParaRPr lang="zh-CN" altLang="zh-CN" sz="2320" b="1" kern="100" dirty="0">
              <a:solidFill>
                <a:srgbClr val="3B5F2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955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2.底线：</a:t>
            </a: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charset="0"/>
              </a:rPr>
              <a:t>评价机制、目标达成、持续改进</a:t>
            </a:r>
            <a:endParaRPr lang="zh-CN" altLang="zh-CN" sz="2320" b="1" kern="100" dirty="0">
              <a:solidFill>
                <a:srgbClr val="3B5F21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320" b="1" kern="100" dirty="0">
                <a:solidFill>
                  <a:srgbClr val="3B5F2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建立面向产出的教学评价机制和基于评价的教学质量持续改进机制。</a:t>
            </a:r>
            <a:endParaRPr lang="zh-CN" altLang="zh-CN" sz="2320" b="1" kern="100" dirty="0">
              <a:solidFill>
                <a:srgbClr val="3B5F2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800" y="521335"/>
            <a:ext cx="4648835" cy="739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220" b="1" dirty="0" smtClean="0">
                <a:solidFill>
                  <a:srgbClr val="FFC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Segoe UI" panose="020B0502040204020203" pitchFamily="34" charset="0"/>
              </a:rPr>
              <a:t>  </a:t>
            </a:r>
            <a:r>
              <a:rPr lang="en-US" altLang="zh-CN" sz="4220" b="1" dirty="0" smtClean="0">
                <a:solidFill>
                  <a:srgbClr val="3B5F2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Segoe UI" panose="020B0502040204020203" pitchFamily="34" charset="0"/>
              </a:rPr>
              <a:t>“</a:t>
            </a:r>
            <a:r>
              <a:rPr lang="zh-CN" altLang="en-US" sz="3795" b="1" dirty="0" smtClean="0">
                <a:solidFill>
                  <a:srgbClr val="3B5F2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Segoe UI" panose="020B0502040204020203" pitchFamily="34" charset="0"/>
              </a:rPr>
              <a:t>课</a:t>
            </a:r>
            <a:r>
              <a:rPr lang="en-US" altLang="zh-CN" sz="3795" b="1" dirty="0" smtClean="0">
                <a:solidFill>
                  <a:srgbClr val="3B5F2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Segoe UI" panose="020B0502040204020203" pitchFamily="34" charset="0"/>
              </a:rPr>
              <a:t>”</a:t>
            </a:r>
            <a:r>
              <a:rPr lang="zh-CN" altLang="en-US" sz="3795" b="1" dirty="0" smtClean="0">
                <a:solidFill>
                  <a:srgbClr val="3B5F2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Segoe UI" panose="020B0502040204020203" pitchFamily="34" charset="0"/>
              </a:rPr>
              <a:t>从哪里来？</a:t>
            </a:r>
            <a:endParaRPr lang="zh-CN" altLang="en-US" sz="3795" b="1" dirty="0" smtClean="0">
              <a:solidFill>
                <a:srgbClr val="3B5F2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523875" y="2101850"/>
            <a:ext cx="3390900" cy="4333240"/>
            <a:chOff x="260" y="2293"/>
            <a:chExt cx="5340" cy="6824"/>
          </a:xfrm>
        </p:grpSpPr>
        <p:sp>
          <p:nvSpPr>
            <p:cNvPr id="4" name="圆角矩形 3"/>
            <p:cNvSpPr/>
            <p:nvPr/>
          </p:nvSpPr>
          <p:spPr>
            <a:xfrm>
              <a:off x="260" y="3405"/>
              <a:ext cx="5341" cy="5712"/>
            </a:xfrm>
            <a:prstGeom prst="roundRect">
              <a:avLst/>
            </a:prstGeom>
            <a:noFill/>
            <a:ln>
              <a:solidFill>
                <a:srgbClr val="32427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324274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矩形"/>
            <p:cNvSpPr/>
            <p:nvPr>
              <p:custDataLst>
                <p:tags r:id="rId2"/>
              </p:custDataLst>
            </p:nvPr>
          </p:nvSpPr>
          <p:spPr>
            <a:xfrm>
              <a:off x="547" y="3936"/>
              <a:ext cx="4768" cy="465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 anchorCtr="0">
              <a:noAutofit/>
            </a:bodyPr>
            <a:lstStyle/>
            <a:p>
              <a:pPr algn="just" defTabSz="1216025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考题类型要根据课程性质和特点做到丰富多样。</a:t>
              </a:r>
              <a:endParaRPr lang="zh-CN" altLang="en-US" sz="1800" kern="0" dirty="0">
                <a:ln>
                  <a:noFill/>
                  <a:prstDash val="sysDot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algn="just" defTabSz="1216025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kern="0" dirty="0">
                  <a:ln>
                    <a:noFill/>
                    <a:prstDash val="sysDot"/>
                  </a:ln>
                  <a:solidFill>
                    <a:srgbClr val="0098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例如：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填空题、选择题、判断题、连线题、简答题、论述题、案例分析题、计算题、绘图题等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。</a:t>
              </a:r>
              <a:endParaRPr lang="zh-CN" altLang="en-US" sz="1800" kern="0" dirty="0">
                <a:ln>
                  <a:noFill/>
                  <a:prstDash val="sysDot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5" name="组合 14"/>
            <p:cNvGrpSpPr/>
            <p:nvPr>
              <p:custDataLst>
                <p:tags r:id="rId3"/>
              </p:custDataLst>
            </p:nvPr>
          </p:nvGrpSpPr>
          <p:grpSpPr>
            <a:xfrm>
              <a:off x="1154" y="2293"/>
              <a:ext cx="3554" cy="690"/>
              <a:chOff x="13" y="3540"/>
              <a:chExt cx="3170" cy="690"/>
            </a:xfrm>
          </p:grpSpPr>
          <p:sp useBgFill="1">
            <p:nvSpPr>
              <p:cNvPr id="36" name="圆角矩形"/>
              <p:cNvSpPr/>
              <p:nvPr>
                <p:custDataLst>
                  <p:tags r:id="rId4"/>
                </p:custDataLst>
              </p:nvPr>
            </p:nvSpPr>
            <p:spPr>
              <a:xfrm>
                <a:off x="301" y="3540"/>
                <a:ext cx="2532" cy="691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177800" dist="38100" dir="2700000" algn="tl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39" name="圆角矩形"/>
              <p:cNvSpPr/>
              <p:nvPr>
                <p:custDataLst>
                  <p:tags r:id="rId5"/>
                </p:custDataLst>
              </p:nvPr>
            </p:nvSpPr>
            <p:spPr>
              <a:xfrm>
                <a:off x="13" y="3540"/>
                <a:ext cx="3171" cy="6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20000"/>
                </a:schemeClr>
              </a:solidFill>
              <a:ln>
                <a:solidFill>
                  <a:schemeClr val="accent1">
                    <a:alpha val="30000"/>
                  </a:schemeClr>
                </a:solidFill>
              </a:ln>
              <a:effectLst>
                <a:outerShdw blurRad="177800" dist="38100" dir="2700000" algn="tl" rotWithShape="0">
                  <a:schemeClr val="accent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zh-CN" altLang="en-US" sz="2000" b="1" kern="0" dirty="0">
                    <a:ln>
                      <a:noFill/>
                      <a:prstDash val="sysDot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考题类型多样</a:t>
                </a:r>
                <a:endParaRPr lang="zh-CN" altLang="en-US" sz="2000" b="1" kern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4596765" y="2101850"/>
            <a:ext cx="3390900" cy="4333240"/>
            <a:chOff x="6270" y="2293"/>
            <a:chExt cx="5340" cy="6824"/>
          </a:xfrm>
        </p:grpSpPr>
        <p:sp>
          <p:nvSpPr>
            <p:cNvPr id="5" name="圆角矩形 4"/>
            <p:cNvSpPr/>
            <p:nvPr/>
          </p:nvSpPr>
          <p:spPr>
            <a:xfrm>
              <a:off x="6270" y="3405"/>
              <a:ext cx="5341" cy="5712"/>
            </a:xfrm>
            <a:prstGeom prst="roundRect">
              <a:avLst/>
            </a:prstGeom>
            <a:noFill/>
            <a:ln>
              <a:solidFill>
                <a:srgbClr val="00984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324274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"/>
            <p:cNvSpPr/>
            <p:nvPr>
              <p:custDataLst>
                <p:tags r:id="rId7"/>
              </p:custDataLst>
            </p:nvPr>
          </p:nvSpPr>
          <p:spPr>
            <a:xfrm>
              <a:off x="6557" y="3904"/>
              <a:ext cx="4768" cy="471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 anchorCtr="0">
              <a:noAutofit/>
            </a:bodyPr>
            <a:lstStyle/>
            <a:p>
              <a:pPr algn="just" defTabSz="1216025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整套试卷的小题题号需按顺序连续排列，不允许断号、重号。</a:t>
              </a:r>
              <a:endParaRPr lang="zh-CN" altLang="en-US" sz="1800" kern="0" dirty="0">
                <a:ln>
                  <a:noFill/>
                  <a:prstDash val="sysDot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  <a:p>
              <a:pPr algn="just" defTabSz="1216025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kern="0" dirty="0">
                  <a:ln>
                    <a:noFill/>
                    <a:prstDash val="sysDot"/>
                  </a:ln>
                  <a:solidFill>
                    <a:srgbClr val="0098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例如：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“一、单选题”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下为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1-10 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题；“二、多选题”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下应接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11-15 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题，而非重新从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1 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开始。</a:t>
              </a:r>
              <a:endParaRPr lang="zh-CN" altLang="en-US" sz="1800" kern="0" dirty="0">
                <a:ln>
                  <a:noFill/>
                  <a:prstDash val="sysDot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8"/>
              </p:custDataLst>
            </p:nvPr>
          </p:nvGrpSpPr>
          <p:grpSpPr>
            <a:xfrm>
              <a:off x="7164" y="2293"/>
              <a:ext cx="3554" cy="690"/>
              <a:chOff x="773" y="4615"/>
              <a:chExt cx="3170" cy="690"/>
            </a:xfrm>
          </p:grpSpPr>
          <p:sp useBgFill="1">
            <p:nvSpPr>
              <p:cNvPr id="37" name="圆角矩形"/>
              <p:cNvSpPr/>
              <p:nvPr>
                <p:custDataLst>
                  <p:tags r:id="rId9"/>
                </p:custDataLst>
              </p:nvPr>
            </p:nvSpPr>
            <p:spPr>
              <a:xfrm>
                <a:off x="1062" y="4615"/>
                <a:ext cx="2532" cy="691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177800" dist="38100" dir="2700000" algn="tl" rotWithShape="0">
                  <a:schemeClr val="accent2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sz="2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40" name="圆角矩形"/>
              <p:cNvSpPr/>
              <p:nvPr>
                <p:custDataLst>
                  <p:tags r:id="rId10"/>
                </p:custDataLst>
              </p:nvPr>
            </p:nvSpPr>
            <p:spPr>
              <a:xfrm>
                <a:off x="773" y="4615"/>
                <a:ext cx="3171" cy="6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20000"/>
                </a:schemeClr>
              </a:solidFill>
              <a:ln>
                <a:solidFill>
                  <a:srgbClr val="009844">
                    <a:alpha val="30000"/>
                  </a:srgbClr>
                </a:solidFill>
              </a:ln>
              <a:effectLst>
                <a:outerShdw blurRad="177800" dist="38100" dir="2700000" algn="tl" rotWithShape="0">
                  <a:schemeClr val="accent2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zh-CN" altLang="en-US" sz="2000" b="1" kern="0" dirty="0">
                    <a:ln>
                      <a:noFill/>
                      <a:prstDash val="sysDot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小题题号连贯</a:t>
                </a:r>
                <a:endParaRPr lang="zh-CN" altLang="en-US" sz="2000" b="1" kern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endParaRPr>
              </a:p>
            </p:txBody>
          </p:sp>
        </p:grpSp>
      </p:grpSp>
      <p:grpSp>
        <p:nvGrpSpPr>
          <p:cNvPr id="10" name="组合 9"/>
          <p:cNvGrpSpPr/>
          <p:nvPr>
            <p:custDataLst>
              <p:tags r:id="rId11"/>
            </p:custDataLst>
          </p:nvPr>
        </p:nvGrpSpPr>
        <p:grpSpPr>
          <a:xfrm>
            <a:off x="8669655" y="2101850"/>
            <a:ext cx="3390900" cy="4333240"/>
            <a:chOff x="13087" y="2293"/>
            <a:chExt cx="5340" cy="6824"/>
          </a:xfrm>
        </p:grpSpPr>
        <p:sp>
          <p:nvSpPr>
            <p:cNvPr id="7" name="圆角矩形 6"/>
            <p:cNvSpPr/>
            <p:nvPr/>
          </p:nvSpPr>
          <p:spPr>
            <a:xfrm>
              <a:off x="13087" y="3405"/>
              <a:ext cx="5341" cy="5712"/>
            </a:xfrm>
            <a:prstGeom prst="roundRect">
              <a:avLst/>
            </a:prstGeom>
            <a:noFill/>
            <a:ln>
              <a:solidFill>
                <a:srgbClr val="32427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324274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矩形"/>
            <p:cNvSpPr/>
            <p:nvPr>
              <p:custDataLst>
                <p:tags r:id="rId12"/>
              </p:custDataLst>
            </p:nvPr>
          </p:nvSpPr>
          <p:spPr>
            <a:xfrm>
              <a:off x="13374" y="4327"/>
              <a:ext cx="4768" cy="3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Autofit/>
            </a:bodyPr>
            <a:lstStyle/>
            <a:p>
              <a:pPr algn="just" defTabSz="1216025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选择题的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A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、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B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、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C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、</a:t>
              </a:r>
              <a:r>
                <a:rPr lang="en-US" altLang="zh-CN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D </a:t>
              </a:r>
              <a:r>
                <a:rPr lang="zh-CN" altLang="en-US" sz="1800" kern="0" dirty="0">
                  <a:ln>
                    <a:noFill/>
                    <a:prstDash val="sysDot"/>
                  </a:ln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选项需上下对齐排列，可通过统一缩进或表格形式实现，避免因选项长度不同导致排版混乱。</a:t>
              </a:r>
              <a:endParaRPr lang="zh-CN" altLang="en-US" sz="1800" kern="0" dirty="0">
                <a:ln>
                  <a:noFill/>
                  <a:prstDash val="sysDot"/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9" name="组合 18"/>
            <p:cNvGrpSpPr/>
            <p:nvPr>
              <p:custDataLst>
                <p:tags r:id="rId13"/>
              </p:custDataLst>
            </p:nvPr>
          </p:nvGrpSpPr>
          <p:grpSpPr>
            <a:xfrm>
              <a:off x="13981" y="2293"/>
              <a:ext cx="3554" cy="690"/>
              <a:chOff x="1116" y="5689"/>
              <a:chExt cx="3170" cy="690"/>
            </a:xfrm>
          </p:grpSpPr>
          <p:sp useBgFill="1">
            <p:nvSpPr>
              <p:cNvPr id="3" name="圆角矩形"/>
              <p:cNvSpPr/>
              <p:nvPr>
                <p:custDataLst>
                  <p:tags r:id="rId14"/>
                </p:custDataLst>
              </p:nvPr>
            </p:nvSpPr>
            <p:spPr>
              <a:xfrm>
                <a:off x="1404" y="5689"/>
                <a:ext cx="2532" cy="691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  <a:effectLst>
                <a:outerShdw blurRad="177800" dist="38100" dir="2700000" algn="tl" rotWithShape="0">
                  <a:schemeClr val="accent3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sz="20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6" name="圆角矩形"/>
              <p:cNvSpPr/>
              <p:nvPr>
                <p:custDataLst>
                  <p:tags r:id="rId15"/>
                </p:custDataLst>
              </p:nvPr>
            </p:nvSpPr>
            <p:spPr>
              <a:xfrm>
                <a:off x="1116" y="5689"/>
                <a:ext cx="3171" cy="6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20000"/>
                </a:schemeClr>
              </a:solidFill>
              <a:ln>
                <a:solidFill>
                  <a:schemeClr val="accent3">
                    <a:alpha val="30000"/>
                  </a:schemeClr>
                </a:solidFill>
              </a:ln>
              <a:effectLst>
                <a:outerShdw blurRad="177800" dist="38100" dir="2700000" algn="tl" rotWithShape="0">
                  <a:schemeClr val="accent3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r>
                  <a:rPr lang="zh-CN" altLang="en-US" sz="2000" b="1" kern="0" dirty="0">
                    <a:ln>
                      <a:noFill/>
                      <a:prstDash val="sysDot"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选择题选项对齐</a:t>
                </a:r>
                <a:endParaRPr lang="zh-CN" altLang="en-US" sz="2000" b="1" kern="0" dirty="0">
                  <a:ln>
                    <a:noFill/>
                    <a:prstDash val="sysDot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endParaRPr>
              </a:p>
            </p:txBody>
          </p:sp>
        </p:grpSp>
      </p:grpSp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16563" y="375285"/>
            <a:ext cx="35731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50000"/>
              </a:lnSpc>
              <a:spcAft>
                <a:spcPct val="60000"/>
              </a:spcAft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三、考卷内容与格式规范</a:t>
            </a:r>
            <a:endParaRPr lang="zh-CN" altLang="en-US" sz="2400" b="1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15410" y="1020445"/>
            <a:ext cx="6574790" cy="6705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>
              <a:lnSpc>
                <a:spcPct val="200000"/>
              </a:lnSpc>
            </a:pPr>
            <a:r>
              <a:rPr lang="zh-CN" altLang="en-US" sz="1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这部分决定了考卷的可读性和专业性，需从五个细节入手。</a:t>
            </a:r>
            <a:endParaRPr lang="zh-CN" altLang="en-US" sz="1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72845" y="1600200"/>
            <a:ext cx="11675745" cy="5631180"/>
            <a:chOff x="1847" y="2520"/>
            <a:chExt cx="18387" cy="8868"/>
          </a:xfrm>
        </p:grpSpPr>
        <p:sp>
          <p:nvSpPr>
            <p:cNvPr id="4" name="任意形状 27"/>
            <p:cNvSpPr/>
            <p:nvPr>
              <p:custDataLst>
                <p:tags r:id="rId1"/>
              </p:custDataLst>
            </p:nvPr>
          </p:nvSpPr>
          <p:spPr>
            <a:xfrm>
              <a:off x="1847" y="2520"/>
              <a:ext cx="9066" cy="8869"/>
            </a:xfrm>
            <a:custGeom>
              <a:avLst/>
              <a:gdLst>
                <a:gd name="connsiteX0" fmla="*/ 0 w 4419600"/>
                <a:gd name="connsiteY0" fmla="*/ 0 h 5143500"/>
                <a:gd name="connsiteX1" fmla="*/ 4419600 w 4419600"/>
                <a:gd name="connsiteY1" fmla="*/ 0 h 5143500"/>
                <a:gd name="connsiteX2" fmla="*/ 4419600 w 4419600"/>
                <a:gd name="connsiteY2" fmla="*/ 40810 h 5143500"/>
                <a:gd name="connsiteX3" fmla="*/ 4309545 w 4419600"/>
                <a:gd name="connsiteY3" fmla="*/ 59847 h 5143500"/>
                <a:gd name="connsiteX4" fmla="*/ 606350 w 4419600"/>
                <a:gd name="connsiteY4" fmla="*/ 4567941 h 5143500"/>
                <a:gd name="connsiteX5" fmla="*/ 624548 w 4419600"/>
                <a:gd name="connsiteY5" fmla="*/ 4979676 h 5143500"/>
                <a:gd name="connsiteX6" fmla="*/ 646400 w 4419600"/>
                <a:gd name="connsiteY6" fmla="*/ 5143500 h 5143500"/>
                <a:gd name="connsiteX7" fmla="*/ 0 w 4419600"/>
                <a:gd name="connsiteY7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19600" h="5143500">
                  <a:moveTo>
                    <a:pt x="0" y="0"/>
                  </a:moveTo>
                  <a:lnTo>
                    <a:pt x="4419600" y="0"/>
                  </a:lnTo>
                  <a:lnTo>
                    <a:pt x="4419600" y="40810"/>
                  </a:lnTo>
                  <a:lnTo>
                    <a:pt x="4309545" y="59847"/>
                  </a:lnTo>
                  <a:cubicBezTo>
                    <a:pt x="2198662" y="474814"/>
                    <a:pt x="606350" y="2335426"/>
                    <a:pt x="606350" y="4567941"/>
                  </a:cubicBezTo>
                  <a:cubicBezTo>
                    <a:pt x="606350" y="4706709"/>
                    <a:pt x="612502" y="4844040"/>
                    <a:pt x="624548" y="4979676"/>
                  </a:cubicBezTo>
                  <a:lnTo>
                    <a:pt x="646400" y="5143500"/>
                  </a:lnTo>
                  <a:lnTo>
                    <a:pt x="0" y="5143500"/>
                  </a:lnTo>
                  <a:close/>
                </a:path>
              </a:pathLst>
            </a:custGeom>
            <a:solidFill>
              <a:srgbClr val="DFE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kumimoji="1" lang="zh-CN" altLang="en-US" sz="3200"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任意形状 25"/>
            <p:cNvSpPr/>
            <p:nvPr>
              <p:custDataLst>
                <p:tags r:id="rId2"/>
              </p:custDataLst>
            </p:nvPr>
          </p:nvSpPr>
          <p:spPr>
            <a:xfrm flipH="1" flipV="1">
              <a:off x="15908" y="8531"/>
              <a:ext cx="4327" cy="2838"/>
            </a:xfrm>
            <a:custGeom>
              <a:avLst/>
              <a:gdLst>
                <a:gd name="connsiteX0" fmla="*/ 0 w 2845843"/>
                <a:gd name="connsiteY0" fmla="*/ 1415961 h 1415961"/>
                <a:gd name="connsiteX1" fmla="*/ 0 w 2845843"/>
                <a:gd name="connsiteY1" fmla="*/ 0 h 1415961"/>
                <a:gd name="connsiteX2" fmla="*/ 2845843 w 2845843"/>
                <a:gd name="connsiteY2" fmla="*/ 0 h 1415961"/>
                <a:gd name="connsiteX3" fmla="*/ 2651432 w 2845843"/>
                <a:gd name="connsiteY3" fmla="*/ 24238 h 1415961"/>
                <a:gd name="connsiteX4" fmla="*/ 142714 w 2845843"/>
                <a:gd name="connsiteY4" fmla="*/ 1265403 h 141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5843" h="1415961">
                  <a:moveTo>
                    <a:pt x="0" y="1415961"/>
                  </a:moveTo>
                  <a:lnTo>
                    <a:pt x="0" y="0"/>
                  </a:lnTo>
                  <a:lnTo>
                    <a:pt x="2845843" y="0"/>
                  </a:lnTo>
                  <a:lnTo>
                    <a:pt x="2651432" y="24238"/>
                  </a:lnTo>
                  <a:cubicBezTo>
                    <a:pt x="1683526" y="169017"/>
                    <a:pt x="814319" y="615706"/>
                    <a:pt x="142714" y="1265403"/>
                  </a:cubicBezTo>
                  <a:close/>
                </a:path>
              </a:pathLst>
            </a:custGeom>
            <a:solidFill>
              <a:srgbClr val="DFE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kumimoji="1" lang="zh-CN" altLang="en-US" sz="3200">
                <a:latin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" name="圆角矩形 5"/>
          <p:cNvSpPr/>
          <p:nvPr>
            <p:custDataLst>
              <p:tags r:id="rId3"/>
            </p:custDataLst>
          </p:nvPr>
        </p:nvSpPr>
        <p:spPr>
          <a:xfrm>
            <a:off x="6652895" y="2247900"/>
            <a:ext cx="4824730" cy="3164840"/>
          </a:xfrm>
          <a:prstGeom prst="roundRect">
            <a:avLst>
              <a:gd name="adj" fmla="val 6373"/>
            </a:avLst>
          </a:prstGeom>
          <a:solidFill>
            <a:schemeClr val="lt1">
              <a:alpha val="15000"/>
            </a:schemeClr>
          </a:solidFill>
          <a:effectLst/>
        </p:spPr>
        <p:txBody>
          <a:bodyPr vert="horz" wrap="square" numCol="1" spcCol="0" rtlCol="0" fromWordArt="0" anchor="ctr" anchorCtr="0" forceAA="0" compatLnSpc="0">
            <a:noAutofit/>
          </a:bodyPr>
          <a:p>
            <a:pPr lvl="0" algn="ctr">
              <a:buClrTx/>
              <a:buSzTx/>
              <a:buFontTx/>
            </a:pPr>
            <a:endParaRPr kumimoji="1" lang="zh-CN" altLang="en-US" sz="3200" dirty="0">
              <a:solidFill>
                <a:schemeClr val="tx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1527895" y="1598862"/>
            <a:ext cx="9901536" cy="3978312"/>
            <a:chOff x="2763" y="2678"/>
            <a:chExt cx="14970" cy="6030"/>
          </a:xfrm>
        </p:grpSpPr>
        <p:sp>
          <p:nvSpPr>
            <p:cNvPr id="5" name="圆角矩形 5"/>
            <p:cNvSpPr/>
            <p:nvPr>
              <p:custDataLst>
                <p:tags r:id="rId5"/>
              </p:custDataLst>
            </p:nvPr>
          </p:nvSpPr>
          <p:spPr>
            <a:xfrm>
              <a:off x="10512" y="2678"/>
              <a:ext cx="7221" cy="6030"/>
            </a:xfrm>
            <a:prstGeom prst="roundRect">
              <a:avLst>
                <a:gd name="adj" fmla="val 6373"/>
              </a:avLst>
            </a:prstGeom>
            <a:solidFill>
              <a:srgbClr val="A6C19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numCol="1" spcCol="0" rtlCol="0" fromWordArt="0" anchor="ctr" anchorCtr="0" forceAA="0" compatLnSpc="0">
              <a:noAutofit/>
            </a:bodyPr>
            <a:p>
              <a:pPr lvl="0" algn="ctr">
                <a:buClrTx/>
                <a:buSzTx/>
                <a:buFontTx/>
              </a:pPr>
              <a:endParaRPr kumimoji="1" lang="zh-CN" altLang="en-US" sz="3200" dirty="0">
                <a:solidFill>
                  <a:schemeClr val="tx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11335" y="4891"/>
              <a:ext cx="5641" cy="3311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p>
              <a:pPr algn="just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试卷文字需删除多余内容，如重复的题干说明、无意义的空格或符号；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algn="just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标点符号需准确使用，不出现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多标、漏标或错标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（如句末漏句号、疑问句用句号）。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11335" y="4099"/>
              <a:ext cx="5556" cy="5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1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内容无冗余</a:t>
              </a:r>
              <a:endParaRPr kumimoji="1" lang="zh-CN" altLang="en-US" sz="1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pic>
          <p:nvPicPr>
            <p:cNvPr id="12" name="图形 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375" y="2953"/>
              <a:ext cx="796" cy="77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>
              <p:custDataLst>
                <p:tags r:id="rId10"/>
              </p:custDataLst>
            </p:nvPr>
          </p:nvSpPr>
          <p:spPr>
            <a:xfrm>
              <a:off x="2763" y="4891"/>
              <a:ext cx="6480" cy="368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p>
              <a:pPr algn="just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试卷中插入的图片需保证分辨率清晰，无模糊、拉伸或裁剪不全的情况；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  <a:p>
              <a:pPr algn="just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同时统一全卷字体（如正文用宋体）、字号（如正文小四、题干加粗小四）及标点符号（如统一使用中文标点，避免中英文混用）。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pic>
          <p:nvPicPr>
            <p:cNvPr id="17" name="图形 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784" y="2953"/>
              <a:ext cx="798" cy="793"/>
            </a:xfrm>
            <a:prstGeom prst="rect">
              <a:avLst/>
            </a:prstGeom>
          </p:spPr>
        </p:pic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2763" y="4099"/>
              <a:ext cx="5556" cy="5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19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图片与文字规范</a:t>
              </a:r>
              <a:endParaRPr kumimoji="1" lang="zh-CN" altLang="en-US" sz="19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516563" y="375285"/>
            <a:ext cx="35731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50000"/>
              </a:lnSpc>
              <a:spcAft>
                <a:spcPct val="60000"/>
              </a:spcAft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三、考卷内容与格式规范</a:t>
            </a:r>
            <a:endParaRPr lang="zh-CN" altLang="en-US" sz="2400" b="1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32275" y="133318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>
              <a:spcAft>
                <a:spcPct val="60000"/>
              </a:spcAft>
            </a:pPr>
            <a:r>
              <a:rPr lang="zh-CN" altLang="en-US" sz="2400" b="1" i="0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一、考核标题设计：清晰化、逻辑化</a:t>
            </a:r>
            <a:endParaRPr lang="zh-CN" altLang="en-US" sz="20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000" y="2192655"/>
            <a:ext cx="20040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>
              <a:spcAft>
                <a:spcPct val="60000"/>
              </a:spcAft>
            </a:pPr>
            <a:r>
              <a:rPr lang="zh-CN" altLang="en-US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标题格式示例：</a:t>
            </a:r>
            <a:endParaRPr lang="zh-CN" altLang="en-US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16697" y="3828127"/>
            <a:ext cx="2540000" cy="912669"/>
          </a:xfrm>
          <a:prstGeom prst="rect">
            <a:avLst/>
          </a:prstGeom>
          <a:gradFill flip="none" rotWithShape="1">
            <a:gsLst>
              <a:gs pos="0">
                <a:srgbClr val="B4CBA2">
                  <a:alpha val="0"/>
                </a:srgbClr>
              </a:gs>
              <a:gs pos="100000">
                <a:srgbClr val="B4CBA2">
                  <a:alpha val="5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Roboto"/>
              <a:ea typeface="思源黑体 CN Regular" panose="020B0500000000000000" pitchFamily="34" charset="-122"/>
              <a:cs typeface="汉仪中黑简" panose="0201060000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516697" y="3310032"/>
            <a:ext cx="2540000" cy="518096"/>
          </a:xfrm>
          <a:prstGeom prst="roundRect">
            <a:avLst/>
          </a:prstGeom>
          <a:solidFill>
            <a:srgbClr val="93B4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Roboto"/>
              <a:ea typeface="思源黑体 CN Regular" panose="020B0500000000000000" pitchFamily="34" charset="-122"/>
              <a:cs typeface="汉仪中黑简" panose="02010600000101010101" charset="-122"/>
            </a:endParaRPr>
          </a:p>
        </p:txBody>
      </p:sp>
      <p:sp>
        <p:nvSpPr>
          <p:cNvPr id="33" name="文本占位符 32"/>
          <p:cNvSpPr>
            <a:spLocks noGrp="1"/>
          </p:cNvSpPr>
          <p:nvPr/>
        </p:nvSpPr>
        <p:spPr>
          <a:xfrm>
            <a:off x="1858645" y="3395980"/>
            <a:ext cx="1854835" cy="3467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C3A48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 fontAlgn="auto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实操类</a:t>
            </a:r>
            <a:endParaRPr lang="zh-CN" altLang="en-US" sz="20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占位符 46"/>
          <p:cNvSpPr>
            <a:spLocks noGrp="1"/>
          </p:cNvSpPr>
          <p:nvPr/>
        </p:nvSpPr>
        <p:spPr>
          <a:xfrm>
            <a:off x="1494155" y="3890645"/>
            <a:ext cx="2585720" cy="86423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rgbClr val="242F35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>
              <a:lnSpc>
                <a:spcPct val="130000"/>
              </a:lnSpc>
            </a:pP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 XX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实操考核方案（总分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XX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分）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endParaRPr lang="zh-CN" altLang="en-US" sz="1800" strike="noStrike" noProof="1">
              <a:solidFill>
                <a:schemeClr val="tx1">
                  <a:lumMod val="75000"/>
                  <a:lumOff val="25000"/>
                </a:schemeClr>
              </a:solidFill>
              <a:latin typeface="汉仪中黑简" panose="02010600000101010101" charset="-122"/>
              <a:ea typeface="汉仪中黑简" panose="0201060000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55520" y="2724785"/>
            <a:ext cx="1066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00000"/>
              </a:lnSpc>
            </a:pPr>
            <a:r>
              <a:rPr lang="en-US" altLang="zh-CN" sz="3200">
                <a:solidFill>
                  <a:srgbClr val="93B47A"/>
                </a:solidFill>
                <a:latin typeface="汉仪雅酷黑简" panose="00020600040101010101" charset="-122"/>
                <a:ea typeface="汉仪雅酷黑简" panose="00020600040101010101" charset="-122"/>
                <a:cs typeface="汉仪中黑简" panose="02010600000101010101" charset="-122"/>
              </a:rPr>
              <a:t>01</a:t>
            </a:r>
            <a:endParaRPr lang="en-US" altLang="zh-CN" sz="3200">
              <a:solidFill>
                <a:srgbClr val="93B47A"/>
              </a:solidFill>
              <a:latin typeface="汉仪雅酷黑简" panose="00020600040101010101" charset="-122"/>
              <a:ea typeface="汉仪雅酷黑简" panose="00020600040101010101" charset="-122"/>
              <a:cs typeface="汉仪中黑简" panose="02010600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4155" y="4850765"/>
            <a:ext cx="25406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50000"/>
              </a:lnSpc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如：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 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数控机床故障排查实操考核方案（总分 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50 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分）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6197" y="3820231"/>
            <a:ext cx="2540000" cy="912669"/>
          </a:xfrm>
          <a:prstGeom prst="rect">
            <a:avLst/>
          </a:prstGeom>
          <a:gradFill flip="none" rotWithShape="1">
            <a:gsLst>
              <a:gs pos="0">
                <a:srgbClr val="B4CBA2">
                  <a:alpha val="0"/>
                </a:srgbClr>
              </a:gs>
              <a:gs pos="100000">
                <a:srgbClr val="B4CBA2">
                  <a:alpha val="5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Roboto"/>
              <a:ea typeface="思源黑体 CN Regular" panose="020B0500000000000000" pitchFamily="34" charset="-122"/>
              <a:cs typeface="汉仪中黑简" panose="02010600000101010101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136197" y="3308442"/>
            <a:ext cx="2540000" cy="516207"/>
          </a:xfrm>
          <a:prstGeom prst="roundRect">
            <a:avLst/>
          </a:prstGeom>
          <a:solidFill>
            <a:srgbClr val="93B4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Roboto"/>
              <a:ea typeface="思源黑体 CN Regular" panose="020B0500000000000000" pitchFamily="34" charset="-122"/>
              <a:cs typeface="汉仪中黑简" panose="02010600000101010101" charset="-122"/>
            </a:endParaRPr>
          </a:p>
        </p:txBody>
      </p:sp>
      <p:sp>
        <p:nvSpPr>
          <p:cNvPr id="26" name="文本占位符 32"/>
          <p:cNvSpPr>
            <a:spLocks noGrp="1"/>
          </p:cNvSpPr>
          <p:nvPr/>
        </p:nvSpPr>
        <p:spPr>
          <a:xfrm>
            <a:off x="5479415" y="3392805"/>
            <a:ext cx="1854835" cy="3467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C3A48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 fontAlgn="auto"/>
            <a:r>
              <a: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报告类</a:t>
            </a:r>
            <a:endParaRPr lang="zh-CN" altLang="en-US" sz="20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占位符 46"/>
          <p:cNvSpPr>
            <a:spLocks noGrp="1"/>
          </p:cNvSpPr>
          <p:nvPr/>
        </p:nvSpPr>
        <p:spPr>
          <a:xfrm>
            <a:off x="5114925" y="3887470"/>
            <a:ext cx="2585720" cy="86423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rgbClr val="242F35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>
              <a:lnSpc>
                <a:spcPct val="130000"/>
              </a:lnSpc>
            </a:pP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《XX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报告撰写考核方案（总分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XX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分）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endParaRPr lang="zh-CN" altLang="en-US" sz="1800" strike="noStrike" noProof="1">
              <a:solidFill>
                <a:schemeClr val="tx1">
                  <a:lumMod val="75000"/>
                  <a:lumOff val="25000"/>
                </a:schemeClr>
              </a:solidFill>
              <a:latin typeface="汉仪中黑简" panose="02010600000101010101" charset="-122"/>
              <a:ea typeface="汉仪中黑简" panose="0201060000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875020" y="2728595"/>
            <a:ext cx="1066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00000"/>
              </a:lnSpc>
            </a:pPr>
            <a:r>
              <a:rPr lang="en-US" altLang="zh-CN" sz="3200">
                <a:solidFill>
                  <a:srgbClr val="93B47A"/>
                </a:solidFill>
                <a:latin typeface="汉仪雅酷黑简" panose="00020600040101010101" charset="-122"/>
                <a:ea typeface="汉仪雅酷黑简" panose="00020600040101010101" charset="-122"/>
                <a:cs typeface="汉仪中黑简" panose="02010600000101010101" charset="-122"/>
              </a:rPr>
              <a:t>02</a:t>
            </a:r>
            <a:endParaRPr lang="en-US" altLang="zh-CN" sz="3200">
              <a:solidFill>
                <a:srgbClr val="93B47A"/>
              </a:solidFill>
              <a:latin typeface="汉仪雅酷黑简" panose="00020600040101010101" charset="-122"/>
              <a:ea typeface="汉仪雅酷黑简" panose="00020600040101010101" charset="-122"/>
              <a:cs typeface="汉仪中黑简" panose="02010600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5880" y="4942840"/>
            <a:ext cx="25234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如：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 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企业招聘方案设计报告撰写考核方案（总分 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40 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分）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endParaRPr lang="en-US" altLang="zh-CN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16962" y="3820231"/>
            <a:ext cx="2540000" cy="912669"/>
          </a:xfrm>
          <a:prstGeom prst="rect">
            <a:avLst/>
          </a:prstGeom>
          <a:gradFill flip="none" rotWithShape="1">
            <a:gsLst>
              <a:gs pos="0">
                <a:srgbClr val="B4CBA2">
                  <a:alpha val="0"/>
                </a:srgbClr>
              </a:gs>
              <a:gs pos="100000">
                <a:srgbClr val="B4CBA2">
                  <a:alpha val="5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Roboto"/>
              <a:ea typeface="思源黑体 CN Regular" panose="020B0500000000000000" pitchFamily="34" charset="-122"/>
              <a:cs typeface="汉仪中黑简" panose="0201060000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716962" y="3308442"/>
            <a:ext cx="2540000" cy="516207"/>
          </a:xfrm>
          <a:prstGeom prst="roundRect">
            <a:avLst/>
          </a:prstGeom>
          <a:solidFill>
            <a:srgbClr val="93B4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Roboto"/>
              <a:ea typeface="思源黑体 CN Regular" panose="020B0500000000000000" pitchFamily="34" charset="-122"/>
              <a:cs typeface="汉仪中黑简" panose="02010600000101010101" charset="-122"/>
            </a:endParaRPr>
          </a:p>
        </p:txBody>
      </p:sp>
      <p:sp>
        <p:nvSpPr>
          <p:cNvPr id="15" name="文本占位符 32"/>
          <p:cNvSpPr>
            <a:spLocks noGrp="1"/>
          </p:cNvSpPr>
          <p:nvPr/>
        </p:nvSpPr>
        <p:spPr>
          <a:xfrm>
            <a:off x="9060180" y="3392805"/>
            <a:ext cx="1854835" cy="346710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00" b="0" u="none" strike="noStrike" kern="1200" cap="none" spc="200" normalizeH="0" baseline="0">
                <a:solidFill>
                  <a:srgbClr val="C3A488"/>
                </a:solidFill>
                <a:uFillTx/>
                <a:latin typeface="阿里巴巴普惠体 B" panose="00020600040101010101" charset="-122"/>
                <a:ea typeface="阿里巴巴普惠体 B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 fontAlgn="auto"/>
            <a:r>
              <a: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语音</a:t>
            </a:r>
            <a:r>
              <a:rPr lang="en-US" altLang="zh-CN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视频类</a:t>
            </a:r>
            <a:endParaRPr lang="zh-CN" altLang="en-US" sz="20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占位符 46"/>
          <p:cNvSpPr>
            <a:spLocks noGrp="1"/>
          </p:cNvSpPr>
          <p:nvPr/>
        </p:nvSpPr>
        <p:spPr>
          <a:xfrm>
            <a:off x="8695690" y="3887470"/>
            <a:ext cx="2585720" cy="86423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r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400" b="0" u="none" strike="noStrike" kern="1200" cap="none" spc="200" normalizeH="0" baseline="0">
                <a:solidFill>
                  <a:srgbClr val="242F35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>
              <a:lnSpc>
                <a:spcPct val="130000"/>
              </a:lnSpc>
            </a:pP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语音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视频录制考核方案（总分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XX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分）</a:t>
            </a:r>
            <a:endParaRPr lang="zh-CN" altLang="en-US" sz="1800" strike="noStrike" noProof="1">
              <a:solidFill>
                <a:schemeClr val="tx1">
                  <a:lumMod val="75000"/>
                  <a:lumOff val="25000"/>
                </a:schemeClr>
              </a:solidFill>
              <a:latin typeface="汉仪中黑简" panose="02010600000101010101" charset="-122"/>
              <a:ea typeface="汉仪中黑简" panose="0201060000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55785" y="2728595"/>
            <a:ext cx="1066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00000"/>
              </a:lnSpc>
            </a:pPr>
            <a:r>
              <a:rPr lang="en-US" altLang="zh-CN" sz="3200">
                <a:solidFill>
                  <a:srgbClr val="93B47A"/>
                </a:solidFill>
                <a:latin typeface="汉仪雅酷黑简" panose="00020600040101010101" charset="-122"/>
                <a:ea typeface="汉仪雅酷黑简" panose="00020600040101010101" charset="-122"/>
                <a:cs typeface="汉仪中黑简" panose="02010600000101010101" charset="-122"/>
              </a:rPr>
              <a:t>03</a:t>
            </a:r>
            <a:endParaRPr lang="en-US" altLang="zh-CN" sz="3200">
              <a:solidFill>
                <a:srgbClr val="93B47A"/>
              </a:solidFill>
              <a:latin typeface="汉仪雅酷黑简" panose="00020600040101010101" charset="-122"/>
              <a:ea typeface="汉仪雅酷黑简" panose="00020600040101010101" charset="-122"/>
              <a:cs typeface="汉仪中黑简" panose="0201060000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16645" y="4942840"/>
            <a:ext cx="25406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50000"/>
              </a:lnSpc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如：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 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职场商务谈判场景对话视频录制考核方案（总分 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 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分）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endParaRPr lang="en-US" altLang="zh-CN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40635" y="2568575"/>
            <a:ext cx="5427980" cy="2399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>
              <a:lnSpc>
                <a:spcPct val="250000"/>
              </a:lnSpc>
            </a:pPr>
            <a:r>
              <a:rPr lang="zh-CN" altLang="en-US" sz="2000" b="1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需分 “考核内容”</a:t>
            </a:r>
            <a:r>
              <a:rPr lang="en-US" altLang="zh-CN" sz="2000" b="1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000" b="1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“操作要求” 两部分撰写</a:t>
            </a:r>
            <a:endParaRPr lang="zh-CN" altLang="en-US" sz="2000" b="1" i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ctr">
              <a:lnSpc>
                <a:spcPct val="250000"/>
              </a:lnSpc>
            </a:pPr>
            <a:r>
              <a:rPr lang="zh-CN" altLang="en-US" sz="2000" b="1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让学生清楚 “考什么”“怎么做”，避免因要求模糊导致偏离考核目标。</a:t>
            </a:r>
            <a:endParaRPr lang="zh-CN" altLang="en-US" sz="2000" b="1" i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9" name="图片 18" descr="Eco education-rafik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7935" y="3256280"/>
            <a:ext cx="3941445" cy="39414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73220" y="1216660"/>
            <a:ext cx="670941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400" b="1" i="0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二、考核内容与操作要求：明确化、细节化</a:t>
            </a:r>
            <a:endParaRPr lang="zh-CN" altLang="en-US" sz="20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000" y="1312545"/>
            <a:ext cx="358076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（一）</a:t>
            </a:r>
            <a:r>
              <a:rPr lang="en-US" altLang="zh-CN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通用框架（分模块说明）</a:t>
            </a:r>
            <a:endParaRPr lang="zh-CN" altLang="en-US" sz="18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452755" y="1816735"/>
          <a:ext cx="12064365" cy="5043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7205"/>
                <a:gridCol w="4944745"/>
                <a:gridCol w="5352415"/>
              </a:tblGrid>
              <a:tr h="601980">
                <a:tc>
                  <a:txBody>
                    <a:bodyPr/>
                    <a:p>
                      <a:pPr marL="0" indent="0" algn="ctr"/>
                      <a:r>
                        <a:rPr lang="zh-CN" altLang="en-US" sz="1800" b="1" i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考核类型</a:t>
                      </a:r>
                      <a:endParaRPr lang="zh-CN" altLang="en-US" sz="1800" b="1" i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0" indent="0" algn="ctr"/>
                      <a:r>
                        <a:rPr lang="zh-CN" altLang="en-US" sz="1800" b="1" i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考核内容（需明确范围 </a:t>
                      </a:r>
                      <a:r>
                        <a:rPr lang="en-US" altLang="zh-CN" sz="1800" b="1" i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 </a:t>
                      </a:r>
                      <a:r>
                        <a:rPr lang="zh-CN" altLang="en-US" sz="1800" b="1" i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主题）</a:t>
                      </a:r>
                      <a:endParaRPr lang="zh-CN" altLang="en-US" sz="1800" b="1" i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0" indent="0" algn="ctr"/>
                      <a:r>
                        <a:rPr lang="zh-CN" altLang="en-US" sz="1800" b="1" i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操作要求（需明确步骤 </a:t>
                      </a:r>
                      <a:r>
                        <a:rPr lang="en-US" altLang="zh-CN" sz="1800" b="1" i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 </a:t>
                      </a:r>
                      <a:r>
                        <a:rPr lang="zh-CN" altLang="en-US" sz="1800" b="1" i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标准）</a:t>
                      </a:r>
                      <a:endParaRPr lang="zh-CN" altLang="en-US" sz="1800" b="1" i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</a:tr>
              <a:tr h="1479550">
                <a:tc>
                  <a:txBody>
                    <a:bodyPr/>
                    <a:p>
                      <a:pPr marL="0" indent="0" 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实操类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核心任务：</a:t>
                      </a:r>
                      <a:r>
                        <a:rPr lang="zh-CN" altLang="en-US" sz="1600" b="1" i="0">
                          <a:solidFill>
                            <a:srgbClr val="00984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如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“完成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PLC 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控制系统接线与程序调试”“汽车发动机机油更换”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 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考核范围：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限定设备型号（</a:t>
                      </a:r>
                      <a:r>
                        <a:rPr lang="zh-CN" altLang="en-US" sz="1600" b="1" i="0">
                          <a:solidFill>
                            <a:srgbClr val="00984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如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“西门子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S7-200 PLC”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）、操作场景（</a:t>
                      </a:r>
                      <a:r>
                        <a:rPr lang="zh-CN" altLang="en-US" sz="1600" b="1" i="0">
                          <a:solidFill>
                            <a:srgbClr val="00984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如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“模拟车辆怠速状态”）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流程要求：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按“准备工具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→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安全检查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→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操作执行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→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结果验证”步骤完成，每步需记录关键数据（如接线完成后需测量电压值）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 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规范要求：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需符合行业安全标准（如“断电操作”“佩戴绝缘手套”），操作失误需标注整改过程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</a:tr>
              <a:tr h="1482090">
                <a:tc>
                  <a:txBody>
                    <a:bodyPr/>
                    <a:p>
                      <a:pPr marL="0" indent="0" 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报告类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报告主题：</a:t>
                      </a:r>
                      <a:r>
                        <a:rPr lang="zh-CN" altLang="en-US" sz="1600" b="1" i="0">
                          <a:solidFill>
                            <a:srgbClr val="00984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如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“某制造企业生产流程优化分析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“大学生就业竞争力提升策略研究”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 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内容要求：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需包含“现状分析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→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问题识别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→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解决方案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→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效果预测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”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四大模块，引用至少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 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份行业数据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 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文献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 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格式要求：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字数不少于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3000 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字，采用“宋体小四、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1.5 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倍行距”，目录、参考文献需符合学术规范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 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提交要求：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报告需附带数据来源截图（如行业报告链接、调研问卷），禁止抄袭（重复率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≤15%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</a:tr>
              <a:tr h="1479550">
                <a:tc>
                  <a:txBody>
                    <a:bodyPr/>
                    <a:p>
                      <a:pPr marL="0" indent="0" algn="ctr"/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语音 </a:t>
                      </a:r>
                      <a:r>
                        <a:rPr lang="en-US" altLang="zh-CN" sz="1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 </a:t>
                      </a:r>
                      <a:r>
                        <a:rPr lang="zh-CN" altLang="en-US" sz="18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视频类</a:t>
                      </a:r>
                      <a:endParaRPr lang="zh-CN" altLang="en-US" sz="18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录制主题：</a:t>
                      </a:r>
                      <a:r>
                        <a:rPr lang="zh-CN" altLang="en-US" sz="1600" b="1" i="0">
                          <a:solidFill>
                            <a:srgbClr val="00984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如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“英语产品介绍（指定产品：智能手环）”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 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时长要求：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语音类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3-5 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分钟，视频类 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5-8 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分钟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 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内容要求：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语音需清晰无杂音，包含“开场问候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→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核心内容讲解</a:t>
                      </a:r>
                      <a:r>
                        <a:rPr lang="en-US" altLang="zh-CN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→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结尾总结”；视频需露脸，画面稳定，背景简洁（无无关杂物）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 fontAlgn="auto">
                        <a:lnSpc>
                          <a:spcPts val="1800"/>
                        </a:lnSpc>
                        <a:spcAft>
                          <a:spcPts val="1200"/>
                        </a:spcAft>
                      </a:pPr>
                      <a:r>
                        <a:rPr lang="en-US" altLang="zh-CN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2. </a:t>
                      </a:r>
                      <a:r>
                        <a:rPr lang="zh-CN" altLang="en-US" sz="16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脚本要求：</a:t>
                      </a:r>
                      <a:r>
                        <a:rPr lang="zh-CN" altLang="en-US" sz="16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视频类需提交配套脚本（标注时间节点与台词），避免内容混乱</a:t>
                      </a:r>
                      <a:endParaRPr lang="zh-CN" altLang="en-US" sz="16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43425" y="760095"/>
            <a:ext cx="624967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400" b="1" i="0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二、考试内容与操作要求：明确化、细节化</a:t>
            </a:r>
            <a:endParaRPr lang="zh-CN" altLang="en-US" sz="2400" b="1" i="0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4" name="图片 23" descr="Presentation-amic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" y="3256915"/>
            <a:ext cx="3881120" cy="38811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132070" y="2642235"/>
            <a:ext cx="7267575" cy="1082040"/>
            <a:chOff x="8082" y="3483"/>
            <a:chExt cx="11445" cy="1704"/>
          </a:xfrm>
        </p:grpSpPr>
        <p:sp>
          <p:nvSpPr>
            <p:cNvPr id="2" name="文本框 1"/>
            <p:cNvSpPr txBox="1"/>
            <p:nvPr/>
          </p:nvSpPr>
          <p:spPr>
            <a:xfrm>
              <a:off x="8765" y="3483"/>
              <a:ext cx="10762" cy="1705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indent="0">
                <a:lnSpc>
                  <a:spcPct val="150000"/>
                </a:lnSpc>
                <a:buFont typeface="Arial" panose="020B0604020202020204"/>
                <a:buNone/>
              </a:pPr>
              <a:r>
                <a:rPr lang="zh-CN" altLang="en-US" sz="18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所有操作要求需量化标准（如“字数不少于 </a:t>
              </a:r>
              <a:r>
                <a:rPr lang="en-US" altLang="zh-CN" sz="18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3000 </a:t>
              </a:r>
              <a:r>
                <a:rPr lang="zh-CN" altLang="en-US" sz="18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字”“时长 </a:t>
              </a:r>
              <a:r>
                <a:rPr lang="en-US" altLang="zh-CN" sz="18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3-5 </a:t>
              </a:r>
              <a:r>
                <a:rPr lang="zh-CN" altLang="en-US" sz="18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分钟”），避免“内容完整”“操作规范”等模糊表述；</a:t>
              </a:r>
              <a:endPara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marL="0" indent="0">
                <a:lnSpc>
                  <a:spcPct val="150000"/>
                </a:lnSpc>
                <a:buFont typeface="Arial" panose="020B0604020202020204"/>
                <a:buNone/>
              </a:pPr>
              <a:endPara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82" y="3596"/>
              <a:ext cx="95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>
                  <a:solidFill>
                    <a:srgbClr val="0098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1.</a:t>
              </a:r>
              <a:endParaRPr lang="en-US" altLang="zh-CN" sz="2800" b="1">
                <a:solidFill>
                  <a:srgbClr val="0098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32070" y="3976370"/>
            <a:ext cx="7267575" cy="922020"/>
            <a:chOff x="8082" y="6149"/>
            <a:chExt cx="11445" cy="1452"/>
          </a:xfrm>
        </p:grpSpPr>
        <p:sp>
          <p:nvSpPr>
            <p:cNvPr id="4" name="文本框 3"/>
            <p:cNvSpPr txBox="1"/>
            <p:nvPr/>
          </p:nvSpPr>
          <p:spPr>
            <a:xfrm>
              <a:off x="8765" y="6149"/>
              <a:ext cx="10762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indent="0">
                <a:lnSpc>
                  <a:spcPct val="150000"/>
                </a:lnSpc>
                <a:buFont typeface="Arial" panose="020B0604020202020204"/>
                <a:buNone/>
              </a:pPr>
              <a:r>
                <a:rPr lang="zh-CN" altLang="en-US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若涉及“评分标准”，可简要提及核心得分点（如 “实操考核中‘安全操作’占 </a:t>
              </a:r>
              <a:r>
                <a:rPr lang="en-US" altLang="zh-CN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30% </a:t>
              </a:r>
              <a:r>
                <a:rPr lang="zh-CN" altLang="en-US" sz="1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分值”），让学生明确重点。</a:t>
              </a:r>
              <a:endPara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082" y="6262"/>
              <a:ext cx="95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b="1">
                  <a:solidFill>
                    <a:srgbClr val="0098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2.</a:t>
              </a:r>
              <a:endParaRPr lang="en-US" altLang="zh-CN" sz="2800" b="1">
                <a:solidFill>
                  <a:srgbClr val="0098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43425" y="710565"/>
            <a:ext cx="669988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400" b="1" i="0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二、考试内容与操作要求：明确化、细节化</a:t>
            </a:r>
            <a:endParaRPr lang="zh-CN" altLang="en-US" sz="20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25595" y="1555115"/>
            <a:ext cx="4016375" cy="775970"/>
            <a:chOff x="6497" y="1997"/>
            <a:chExt cx="6325" cy="1222"/>
          </a:xfrm>
        </p:grpSpPr>
        <p:sp>
          <p:nvSpPr>
            <p:cNvPr id="3" name="文本框 2"/>
            <p:cNvSpPr txBox="1"/>
            <p:nvPr/>
          </p:nvSpPr>
          <p:spPr>
            <a:xfrm>
              <a:off x="7630" y="2294"/>
              <a:ext cx="5193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indent="0">
                <a:spcAft>
                  <a:spcPct val="60000"/>
                </a:spcAft>
              </a:pPr>
              <a:r>
                <a:rPr lang="en-US" altLang="zh-CN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(</a:t>
              </a:r>
              <a:r>
                <a:rPr lang="zh-CN" altLang="en-US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二</a:t>
              </a:r>
              <a:r>
                <a:rPr lang="en-US" altLang="zh-CN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)</a:t>
              </a:r>
              <a:r>
                <a:rPr lang="zh-CN" altLang="en-US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关键提醒</a:t>
              </a:r>
              <a:endPara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0" name="图片 9" descr="提醒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97" y="1997"/>
              <a:ext cx="1222" cy="122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3425" y="85375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三、提交方式：分类化、可执行</a:t>
            </a:r>
            <a:endParaRPr lang="zh-CN" altLang="en-US" sz="2400" b="1" i="0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34932" y="3675178"/>
            <a:ext cx="3376361" cy="3537179"/>
            <a:chOff x="5046929" y="1225597"/>
            <a:chExt cx="3376361" cy="3537179"/>
          </a:xfrm>
        </p:grpSpPr>
        <p:grpSp>
          <p:nvGrpSpPr>
            <p:cNvPr id="6" name="图形 2"/>
            <p:cNvGrpSpPr/>
            <p:nvPr/>
          </p:nvGrpSpPr>
          <p:grpSpPr>
            <a:xfrm>
              <a:off x="7461363" y="2777320"/>
              <a:ext cx="510561" cy="724633"/>
              <a:chOff x="7461363" y="2777320"/>
              <a:chExt cx="510561" cy="724633"/>
            </a:xfrm>
          </p:grpSpPr>
          <p:sp>
            <p:nvSpPr>
              <p:cNvPr id="404" name="任意多边形: 形状 403"/>
              <p:cNvSpPr/>
              <p:nvPr/>
            </p:nvSpPr>
            <p:spPr>
              <a:xfrm>
                <a:off x="7468990" y="2784824"/>
                <a:ext cx="495447" cy="709634"/>
              </a:xfrm>
              <a:custGeom>
                <a:avLst/>
                <a:gdLst>
                  <a:gd name="connsiteX0" fmla="*/ 10260 w 495447"/>
                  <a:gd name="connsiteY0" fmla="*/ 709635 h 709634"/>
                  <a:gd name="connsiteX1" fmla="*/ 494068 w 495447"/>
                  <a:gd name="connsiteY1" fmla="*/ 0 h 709634"/>
                  <a:gd name="connsiteX2" fmla="*/ 10260 w 495447"/>
                  <a:gd name="connsiteY2" fmla="*/ 709635 h 70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447" h="709634">
                    <a:moveTo>
                      <a:pt x="10260" y="709635"/>
                    </a:moveTo>
                    <a:cubicBezTo>
                      <a:pt x="10260" y="709635"/>
                      <a:pt x="525473" y="639780"/>
                      <a:pt x="494068" y="0"/>
                    </a:cubicBezTo>
                    <a:cubicBezTo>
                      <a:pt x="-112884" y="204541"/>
                      <a:pt x="10260" y="709635"/>
                      <a:pt x="10260" y="709635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7471116" y="2876374"/>
                <a:ext cx="428423" cy="621457"/>
              </a:xfrm>
              <a:custGeom>
                <a:avLst/>
                <a:gdLst>
                  <a:gd name="connsiteX0" fmla="*/ 7460 w 428423"/>
                  <a:gd name="connsiteY0" fmla="*/ 621382 h 621457"/>
                  <a:gd name="connsiteX1" fmla="*/ 3262 w 428423"/>
                  <a:gd name="connsiteY1" fmla="*/ 620108 h 621457"/>
                  <a:gd name="connsiteX2" fmla="*/ 1314 w 428423"/>
                  <a:gd name="connsiteY2" fmla="*/ 609690 h 621457"/>
                  <a:gd name="connsiteX3" fmla="*/ 414743 w 428423"/>
                  <a:gd name="connsiteY3" fmla="*/ 3263 h 621457"/>
                  <a:gd name="connsiteX4" fmla="*/ 425161 w 428423"/>
                  <a:gd name="connsiteY4" fmla="*/ 1314 h 621457"/>
                  <a:gd name="connsiteX5" fmla="*/ 427110 w 428423"/>
                  <a:gd name="connsiteY5" fmla="*/ 11732 h 621457"/>
                  <a:gd name="connsiteX6" fmla="*/ 13681 w 428423"/>
                  <a:gd name="connsiteY6" fmla="*/ 618159 h 621457"/>
                  <a:gd name="connsiteX7" fmla="*/ 7460 w 428423"/>
                  <a:gd name="connsiteY7" fmla="*/ 621457 h 62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423" h="621457">
                    <a:moveTo>
                      <a:pt x="7460" y="621382"/>
                    </a:moveTo>
                    <a:cubicBezTo>
                      <a:pt x="6036" y="621382"/>
                      <a:pt x="4537" y="620932"/>
                      <a:pt x="3262" y="620108"/>
                    </a:cubicBezTo>
                    <a:cubicBezTo>
                      <a:pt x="-185" y="617785"/>
                      <a:pt x="-1010" y="613138"/>
                      <a:pt x="1314" y="609690"/>
                    </a:cubicBezTo>
                    <a:lnTo>
                      <a:pt x="414743" y="3263"/>
                    </a:lnTo>
                    <a:cubicBezTo>
                      <a:pt x="417066" y="-185"/>
                      <a:pt x="421713" y="-1010"/>
                      <a:pt x="425161" y="1314"/>
                    </a:cubicBezTo>
                    <a:cubicBezTo>
                      <a:pt x="428609" y="3637"/>
                      <a:pt x="429433" y="8284"/>
                      <a:pt x="427110" y="11732"/>
                    </a:cubicBezTo>
                    <a:lnTo>
                      <a:pt x="13681" y="618159"/>
                    </a:lnTo>
                    <a:cubicBezTo>
                      <a:pt x="12257" y="620258"/>
                      <a:pt x="9858" y="621457"/>
                      <a:pt x="7460" y="62145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06" name="任意多边形: 形状 405"/>
              <p:cNvSpPr/>
              <p:nvPr/>
            </p:nvSpPr>
            <p:spPr>
              <a:xfrm>
                <a:off x="7547189" y="3162416"/>
                <a:ext cx="217270" cy="223438"/>
              </a:xfrm>
              <a:custGeom>
                <a:avLst/>
                <a:gdLst>
                  <a:gd name="connsiteX0" fmla="*/ 7536 w 217270"/>
                  <a:gd name="connsiteY0" fmla="*/ 223439 h 223438"/>
                  <a:gd name="connsiteX1" fmla="*/ 3639 w 217270"/>
                  <a:gd name="connsiteY1" fmla="*/ 222390 h 223438"/>
                  <a:gd name="connsiteX2" fmla="*/ 41 w 217270"/>
                  <a:gd name="connsiteY2" fmla="*/ 215119 h 223438"/>
                  <a:gd name="connsiteX3" fmla="*/ 10309 w 217270"/>
                  <a:gd name="connsiteY3" fmla="*/ 7656 h 223438"/>
                  <a:gd name="connsiteX4" fmla="*/ 17655 w 217270"/>
                  <a:gd name="connsiteY4" fmla="*/ 10 h 223438"/>
                  <a:gd name="connsiteX5" fmla="*/ 25300 w 217270"/>
                  <a:gd name="connsiteY5" fmla="*/ 7356 h 223438"/>
                  <a:gd name="connsiteX6" fmla="*/ 16755 w 217270"/>
                  <a:gd name="connsiteY6" fmla="*/ 200729 h 223438"/>
                  <a:gd name="connsiteX7" fmla="*/ 207880 w 217270"/>
                  <a:gd name="connsiteY7" fmla="*/ 116634 h 223438"/>
                  <a:gd name="connsiteX8" fmla="*/ 217024 w 217270"/>
                  <a:gd name="connsiteY8" fmla="*/ 121956 h 223438"/>
                  <a:gd name="connsiteX9" fmla="*/ 211703 w 217270"/>
                  <a:gd name="connsiteY9" fmla="*/ 131100 h 223438"/>
                  <a:gd name="connsiteX10" fmla="*/ 11734 w 217270"/>
                  <a:gd name="connsiteY10" fmla="*/ 222090 h 223438"/>
                  <a:gd name="connsiteX11" fmla="*/ 7461 w 217270"/>
                  <a:gd name="connsiteY11" fmla="*/ 223439 h 223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270" h="223438">
                    <a:moveTo>
                      <a:pt x="7536" y="223439"/>
                    </a:moveTo>
                    <a:cubicBezTo>
                      <a:pt x="6187" y="223439"/>
                      <a:pt x="4838" y="223064"/>
                      <a:pt x="3639" y="222390"/>
                    </a:cubicBezTo>
                    <a:cubicBezTo>
                      <a:pt x="1091" y="220891"/>
                      <a:pt x="-258" y="218042"/>
                      <a:pt x="41" y="215119"/>
                    </a:cubicBezTo>
                    <a:cubicBezTo>
                      <a:pt x="7986" y="147139"/>
                      <a:pt x="11434" y="77285"/>
                      <a:pt x="10309" y="7656"/>
                    </a:cubicBezTo>
                    <a:cubicBezTo>
                      <a:pt x="10309" y="3533"/>
                      <a:pt x="13532" y="85"/>
                      <a:pt x="17655" y="10"/>
                    </a:cubicBezTo>
                    <a:cubicBezTo>
                      <a:pt x="21552" y="-214"/>
                      <a:pt x="25225" y="3233"/>
                      <a:pt x="25300" y="7356"/>
                    </a:cubicBezTo>
                    <a:cubicBezTo>
                      <a:pt x="26349" y="72188"/>
                      <a:pt x="23426" y="137171"/>
                      <a:pt x="16755" y="200729"/>
                    </a:cubicBezTo>
                    <a:cubicBezTo>
                      <a:pt x="74467" y="163253"/>
                      <a:pt x="138700" y="134997"/>
                      <a:pt x="207880" y="116634"/>
                    </a:cubicBezTo>
                    <a:cubicBezTo>
                      <a:pt x="211852" y="115585"/>
                      <a:pt x="215975" y="117983"/>
                      <a:pt x="217024" y="121956"/>
                    </a:cubicBezTo>
                    <a:cubicBezTo>
                      <a:pt x="218073" y="125928"/>
                      <a:pt x="215675" y="130050"/>
                      <a:pt x="211703" y="131100"/>
                    </a:cubicBezTo>
                    <a:cubicBezTo>
                      <a:pt x="138700" y="150437"/>
                      <a:pt x="71395" y="181092"/>
                      <a:pt x="11734" y="222090"/>
                    </a:cubicBezTo>
                    <a:cubicBezTo>
                      <a:pt x="10459" y="222989"/>
                      <a:pt x="8960" y="223439"/>
                      <a:pt x="7461" y="22343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07" name="任意多边形: 形状 406"/>
              <p:cNvSpPr/>
              <p:nvPr/>
            </p:nvSpPr>
            <p:spPr>
              <a:xfrm>
                <a:off x="7680387" y="2991181"/>
                <a:ext cx="205106" cy="196353"/>
              </a:xfrm>
              <a:custGeom>
                <a:avLst/>
                <a:gdLst>
                  <a:gd name="connsiteX0" fmla="*/ 10525 w 205106"/>
                  <a:gd name="connsiteY0" fmla="*/ 196354 h 196353"/>
                  <a:gd name="connsiteX1" fmla="*/ 6627 w 205106"/>
                  <a:gd name="connsiteY1" fmla="*/ 195304 h 196353"/>
                  <a:gd name="connsiteX2" fmla="*/ 3030 w 205106"/>
                  <a:gd name="connsiteY2" fmla="*/ 188409 h 196353"/>
                  <a:gd name="connsiteX3" fmla="*/ 32 w 205106"/>
                  <a:gd name="connsiteY3" fmla="*/ 8227 h 196353"/>
                  <a:gd name="connsiteX4" fmla="*/ 6777 w 205106"/>
                  <a:gd name="connsiteY4" fmla="*/ 57 h 196353"/>
                  <a:gd name="connsiteX5" fmla="*/ 14947 w 205106"/>
                  <a:gd name="connsiteY5" fmla="*/ 6803 h 196353"/>
                  <a:gd name="connsiteX6" fmla="*/ 18769 w 205106"/>
                  <a:gd name="connsiteY6" fmla="*/ 175068 h 196353"/>
                  <a:gd name="connsiteX7" fmla="*/ 194454 w 205106"/>
                  <a:gd name="connsiteY7" fmla="*/ 82129 h 196353"/>
                  <a:gd name="connsiteX8" fmla="*/ 204423 w 205106"/>
                  <a:gd name="connsiteY8" fmla="*/ 85801 h 196353"/>
                  <a:gd name="connsiteX9" fmla="*/ 200750 w 205106"/>
                  <a:gd name="connsiteY9" fmla="*/ 95769 h 196353"/>
                  <a:gd name="connsiteX10" fmla="*/ 14422 w 205106"/>
                  <a:gd name="connsiteY10" fmla="*/ 195229 h 196353"/>
                  <a:gd name="connsiteX11" fmla="*/ 10525 w 205106"/>
                  <a:gd name="connsiteY11" fmla="*/ 196354 h 19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5106" h="196353">
                    <a:moveTo>
                      <a:pt x="10525" y="196354"/>
                    </a:moveTo>
                    <a:cubicBezTo>
                      <a:pt x="9176" y="196354"/>
                      <a:pt x="7826" y="195979"/>
                      <a:pt x="6627" y="195304"/>
                    </a:cubicBezTo>
                    <a:cubicBezTo>
                      <a:pt x="4229" y="193880"/>
                      <a:pt x="2880" y="191182"/>
                      <a:pt x="3030" y="188409"/>
                    </a:cubicBezTo>
                    <a:cubicBezTo>
                      <a:pt x="6777" y="129198"/>
                      <a:pt x="5728" y="68562"/>
                      <a:pt x="32" y="8227"/>
                    </a:cubicBezTo>
                    <a:cubicBezTo>
                      <a:pt x="-343" y="4105"/>
                      <a:pt x="2655" y="432"/>
                      <a:pt x="6777" y="57"/>
                    </a:cubicBezTo>
                    <a:cubicBezTo>
                      <a:pt x="10974" y="-467"/>
                      <a:pt x="14572" y="2681"/>
                      <a:pt x="14947" y="6803"/>
                    </a:cubicBezTo>
                    <a:cubicBezTo>
                      <a:pt x="20268" y="63091"/>
                      <a:pt x="21543" y="119604"/>
                      <a:pt x="18769" y="175068"/>
                    </a:cubicBezTo>
                    <a:cubicBezTo>
                      <a:pt x="75132" y="141265"/>
                      <a:pt x="134194" y="110085"/>
                      <a:pt x="194454" y="82129"/>
                    </a:cubicBezTo>
                    <a:cubicBezTo>
                      <a:pt x="198202" y="80405"/>
                      <a:pt x="202699" y="82053"/>
                      <a:pt x="204423" y="85801"/>
                    </a:cubicBezTo>
                    <a:cubicBezTo>
                      <a:pt x="206147" y="89549"/>
                      <a:pt x="204498" y="93971"/>
                      <a:pt x="200750" y="95769"/>
                    </a:cubicBezTo>
                    <a:cubicBezTo>
                      <a:pt x="136667" y="125450"/>
                      <a:pt x="74008" y="158953"/>
                      <a:pt x="14422" y="195229"/>
                    </a:cubicBezTo>
                    <a:cubicBezTo>
                      <a:pt x="13223" y="195979"/>
                      <a:pt x="11874" y="196354"/>
                      <a:pt x="10525" y="19635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7461363" y="2777320"/>
                <a:ext cx="510561" cy="724633"/>
              </a:xfrm>
              <a:custGeom>
                <a:avLst/>
                <a:gdLst>
                  <a:gd name="connsiteX0" fmla="*/ 17887 w 510561"/>
                  <a:gd name="connsiteY0" fmla="*/ 724634 h 724633"/>
                  <a:gd name="connsiteX1" fmla="*/ 10617 w 510561"/>
                  <a:gd name="connsiteY1" fmla="*/ 718937 h 724633"/>
                  <a:gd name="connsiteX2" fmla="*/ 25008 w 510561"/>
                  <a:gd name="connsiteY2" fmla="*/ 436897 h 724633"/>
                  <a:gd name="connsiteX3" fmla="*/ 499297 w 510561"/>
                  <a:gd name="connsiteY3" fmla="*/ 384 h 724633"/>
                  <a:gd name="connsiteX4" fmla="*/ 505893 w 510561"/>
                  <a:gd name="connsiteY4" fmla="*/ 1283 h 724633"/>
                  <a:gd name="connsiteX5" fmla="*/ 509190 w 510561"/>
                  <a:gd name="connsiteY5" fmla="*/ 7129 h 724633"/>
                  <a:gd name="connsiteX6" fmla="*/ 276168 w 510561"/>
                  <a:gd name="connsiteY6" fmla="*/ 608085 h 724633"/>
                  <a:gd name="connsiteX7" fmla="*/ 18862 w 510561"/>
                  <a:gd name="connsiteY7" fmla="*/ 724484 h 724633"/>
                  <a:gd name="connsiteX8" fmla="*/ 17813 w 510561"/>
                  <a:gd name="connsiteY8" fmla="*/ 724484 h 724633"/>
                  <a:gd name="connsiteX9" fmla="*/ 494650 w 510561"/>
                  <a:gd name="connsiteY9" fmla="*/ 17847 h 724633"/>
                  <a:gd name="connsiteX10" fmla="*/ 39548 w 510561"/>
                  <a:gd name="connsiteY10" fmla="*/ 440495 h 724633"/>
                  <a:gd name="connsiteX11" fmla="*/ 23734 w 510561"/>
                  <a:gd name="connsiteY11" fmla="*/ 708519 h 724633"/>
                  <a:gd name="connsiteX12" fmla="*/ 267474 w 510561"/>
                  <a:gd name="connsiteY12" fmla="*/ 595868 h 724633"/>
                  <a:gd name="connsiteX13" fmla="*/ 494650 w 510561"/>
                  <a:gd name="connsiteY13" fmla="*/ 17847 h 72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0561" h="724633">
                    <a:moveTo>
                      <a:pt x="17887" y="724634"/>
                    </a:moveTo>
                    <a:cubicBezTo>
                      <a:pt x="14515" y="724634"/>
                      <a:pt x="11442" y="722310"/>
                      <a:pt x="10617" y="718937"/>
                    </a:cubicBezTo>
                    <a:cubicBezTo>
                      <a:pt x="9343" y="713691"/>
                      <a:pt x="-20112" y="588973"/>
                      <a:pt x="25008" y="436897"/>
                    </a:cubicBezTo>
                    <a:cubicBezTo>
                      <a:pt x="66681" y="296664"/>
                      <a:pt x="182705" y="107113"/>
                      <a:pt x="499297" y="384"/>
                    </a:cubicBezTo>
                    <a:cubicBezTo>
                      <a:pt x="501546" y="-366"/>
                      <a:pt x="503944" y="9"/>
                      <a:pt x="505893" y="1283"/>
                    </a:cubicBezTo>
                    <a:cubicBezTo>
                      <a:pt x="507841" y="2632"/>
                      <a:pt x="509041" y="4731"/>
                      <a:pt x="509190" y="7129"/>
                    </a:cubicBezTo>
                    <a:cubicBezTo>
                      <a:pt x="525605" y="340810"/>
                      <a:pt x="391518" y="518144"/>
                      <a:pt x="276168" y="608085"/>
                    </a:cubicBezTo>
                    <a:cubicBezTo>
                      <a:pt x="151150" y="705671"/>
                      <a:pt x="24258" y="723809"/>
                      <a:pt x="18862" y="724484"/>
                    </a:cubicBezTo>
                    <a:cubicBezTo>
                      <a:pt x="18487" y="724484"/>
                      <a:pt x="18187" y="724484"/>
                      <a:pt x="17813" y="724484"/>
                    </a:cubicBezTo>
                    <a:close/>
                    <a:moveTo>
                      <a:pt x="494650" y="17847"/>
                    </a:moveTo>
                    <a:cubicBezTo>
                      <a:pt x="191624" y="122928"/>
                      <a:pt x="79872" y="305284"/>
                      <a:pt x="39548" y="440495"/>
                    </a:cubicBezTo>
                    <a:cubicBezTo>
                      <a:pt x="1174" y="569036"/>
                      <a:pt x="18337" y="680413"/>
                      <a:pt x="23734" y="708519"/>
                    </a:cubicBezTo>
                    <a:cubicBezTo>
                      <a:pt x="51915" y="703273"/>
                      <a:pt x="161793" y="678539"/>
                      <a:pt x="267474" y="595868"/>
                    </a:cubicBezTo>
                    <a:cubicBezTo>
                      <a:pt x="378626" y="508925"/>
                      <a:pt x="507542" y="338262"/>
                      <a:pt x="494650" y="1784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10" name="图形 2"/>
            <p:cNvGrpSpPr/>
            <p:nvPr/>
          </p:nvGrpSpPr>
          <p:grpSpPr>
            <a:xfrm>
              <a:off x="7552526" y="3547036"/>
              <a:ext cx="870764" cy="360400"/>
              <a:chOff x="7552526" y="3547036"/>
              <a:chExt cx="870764" cy="360400"/>
            </a:xfrm>
          </p:grpSpPr>
          <p:sp>
            <p:nvSpPr>
              <p:cNvPr id="399" name="任意多边形: 形状 398"/>
              <p:cNvSpPr/>
              <p:nvPr/>
            </p:nvSpPr>
            <p:spPr>
              <a:xfrm>
                <a:off x="7559972" y="3554035"/>
                <a:ext cx="855788" cy="346167"/>
              </a:xfrm>
              <a:custGeom>
                <a:avLst/>
                <a:gdLst>
                  <a:gd name="connsiteX0" fmla="*/ 0 w 855788"/>
                  <a:gd name="connsiteY0" fmla="*/ 207398 h 346167"/>
                  <a:gd name="connsiteX1" fmla="*/ 855789 w 855788"/>
                  <a:gd name="connsiteY1" fmla="*/ 135370 h 346167"/>
                  <a:gd name="connsiteX2" fmla="*/ 0 w 855788"/>
                  <a:gd name="connsiteY2" fmla="*/ 207398 h 346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5788" h="346167">
                    <a:moveTo>
                      <a:pt x="0" y="207398"/>
                    </a:moveTo>
                    <a:cubicBezTo>
                      <a:pt x="0" y="207398"/>
                      <a:pt x="379101" y="563190"/>
                      <a:pt x="855789" y="135370"/>
                    </a:cubicBezTo>
                    <a:cubicBezTo>
                      <a:pt x="314269" y="-206705"/>
                      <a:pt x="0" y="207398"/>
                      <a:pt x="0" y="207398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7555294" y="3689225"/>
                <a:ext cx="746347" cy="76555"/>
              </a:xfrm>
              <a:custGeom>
                <a:avLst/>
                <a:gdLst>
                  <a:gd name="connsiteX0" fmla="*/ 7526 w 746347"/>
                  <a:gd name="connsiteY0" fmla="*/ 76556 h 76555"/>
                  <a:gd name="connsiteX1" fmla="*/ 31 w 746347"/>
                  <a:gd name="connsiteY1" fmla="*/ 69660 h 76555"/>
                  <a:gd name="connsiteX2" fmla="*/ 6852 w 746347"/>
                  <a:gd name="connsiteY2" fmla="*/ 61566 h 76555"/>
                  <a:gd name="connsiteX3" fmla="*/ 738222 w 746347"/>
                  <a:gd name="connsiteY3" fmla="*/ 31 h 76555"/>
                  <a:gd name="connsiteX4" fmla="*/ 746317 w 746347"/>
                  <a:gd name="connsiteY4" fmla="*/ 6851 h 76555"/>
                  <a:gd name="connsiteX5" fmla="*/ 739496 w 746347"/>
                  <a:gd name="connsiteY5" fmla="*/ 14946 h 76555"/>
                  <a:gd name="connsiteX6" fmla="*/ 8126 w 746347"/>
                  <a:gd name="connsiteY6" fmla="*/ 76481 h 76555"/>
                  <a:gd name="connsiteX7" fmla="*/ 7526 w 746347"/>
                  <a:gd name="connsiteY7" fmla="*/ 76481 h 7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6347" h="76555">
                    <a:moveTo>
                      <a:pt x="7526" y="76556"/>
                    </a:moveTo>
                    <a:cubicBezTo>
                      <a:pt x="3703" y="76556"/>
                      <a:pt x="406" y="73633"/>
                      <a:pt x="31" y="69660"/>
                    </a:cubicBezTo>
                    <a:cubicBezTo>
                      <a:pt x="-344" y="65538"/>
                      <a:pt x="2729" y="61940"/>
                      <a:pt x="6852" y="61566"/>
                    </a:cubicBezTo>
                    <a:lnTo>
                      <a:pt x="738222" y="31"/>
                    </a:lnTo>
                    <a:cubicBezTo>
                      <a:pt x="742269" y="-344"/>
                      <a:pt x="745942" y="2729"/>
                      <a:pt x="746317" y="6851"/>
                    </a:cubicBezTo>
                    <a:cubicBezTo>
                      <a:pt x="746691" y="10974"/>
                      <a:pt x="743618" y="14571"/>
                      <a:pt x="739496" y="14946"/>
                    </a:cubicBezTo>
                    <a:lnTo>
                      <a:pt x="8126" y="76481"/>
                    </a:lnTo>
                    <a:cubicBezTo>
                      <a:pt x="8126" y="76481"/>
                      <a:pt x="7676" y="76481"/>
                      <a:pt x="7526" y="7648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7690172" y="3615937"/>
                <a:ext cx="213977" cy="237461"/>
              </a:xfrm>
              <a:custGeom>
                <a:avLst/>
                <a:gdLst>
                  <a:gd name="connsiteX0" fmla="*/ 206479 w 213977"/>
                  <a:gd name="connsiteY0" fmla="*/ 237386 h 237461"/>
                  <a:gd name="connsiteX1" fmla="*/ 202057 w 213977"/>
                  <a:gd name="connsiteY1" fmla="*/ 235962 h 237461"/>
                  <a:gd name="connsiteX2" fmla="*/ 5386 w 213977"/>
                  <a:gd name="connsiteY2" fmla="*/ 138151 h 237461"/>
                  <a:gd name="connsiteX3" fmla="*/ 65 w 213977"/>
                  <a:gd name="connsiteY3" fmla="*/ 132005 h 237461"/>
                  <a:gd name="connsiteX4" fmla="*/ 3437 w 213977"/>
                  <a:gd name="connsiteY4" fmla="*/ 124660 h 237461"/>
                  <a:gd name="connsiteX5" fmla="*/ 170952 w 213977"/>
                  <a:gd name="connsiteY5" fmla="*/ 1741 h 237461"/>
                  <a:gd name="connsiteX6" fmla="*/ 181521 w 213977"/>
                  <a:gd name="connsiteY6" fmla="*/ 2640 h 237461"/>
                  <a:gd name="connsiteX7" fmla="*/ 180621 w 213977"/>
                  <a:gd name="connsiteY7" fmla="*/ 13208 h 237461"/>
                  <a:gd name="connsiteX8" fmla="*/ 25098 w 213977"/>
                  <a:gd name="connsiteY8" fmla="*/ 128558 h 237461"/>
                  <a:gd name="connsiteX9" fmla="*/ 210901 w 213977"/>
                  <a:gd name="connsiteY9" fmla="*/ 223895 h 237461"/>
                  <a:gd name="connsiteX10" fmla="*/ 212550 w 213977"/>
                  <a:gd name="connsiteY10" fmla="*/ 234388 h 237461"/>
                  <a:gd name="connsiteX11" fmla="*/ 206479 w 213977"/>
                  <a:gd name="connsiteY11" fmla="*/ 237461 h 23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977" h="237461">
                    <a:moveTo>
                      <a:pt x="206479" y="237386"/>
                    </a:moveTo>
                    <a:cubicBezTo>
                      <a:pt x="204980" y="237386"/>
                      <a:pt x="203406" y="236936"/>
                      <a:pt x="202057" y="235962"/>
                    </a:cubicBezTo>
                    <a:cubicBezTo>
                      <a:pt x="140972" y="191516"/>
                      <a:pt x="74791" y="158538"/>
                      <a:pt x="5386" y="138151"/>
                    </a:cubicBezTo>
                    <a:cubicBezTo>
                      <a:pt x="2538" y="137327"/>
                      <a:pt x="514" y="134928"/>
                      <a:pt x="65" y="132005"/>
                    </a:cubicBezTo>
                    <a:cubicBezTo>
                      <a:pt x="-310" y="129082"/>
                      <a:pt x="964" y="126234"/>
                      <a:pt x="3437" y="124660"/>
                    </a:cubicBezTo>
                    <a:cubicBezTo>
                      <a:pt x="61225" y="87934"/>
                      <a:pt x="117587" y="46561"/>
                      <a:pt x="170952" y="1741"/>
                    </a:cubicBezTo>
                    <a:cubicBezTo>
                      <a:pt x="174101" y="-882"/>
                      <a:pt x="178822" y="-508"/>
                      <a:pt x="181521" y="2640"/>
                    </a:cubicBezTo>
                    <a:cubicBezTo>
                      <a:pt x="184219" y="5788"/>
                      <a:pt x="183769" y="10510"/>
                      <a:pt x="180621" y="13208"/>
                    </a:cubicBezTo>
                    <a:cubicBezTo>
                      <a:pt x="131004" y="54881"/>
                      <a:pt x="78688" y="93630"/>
                      <a:pt x="25098" y="128558"/>
                    </a:cubicBezTo>
                    <a:cubicBezTo>
                      <a:pt x="90530" y="149694"/>
                      <a:pt x="152964" y="181698"/>
                      <a:pt x="210901" y="223895"/>
                    </a:cubicBezTo>
                    <a:cubicBezTo>
                      <a:pt x="214274" y="226369"/>
                      <a:pt x="214949" y="231016"/>
                      <a:pt x="212550" y="234388"/>
                    </a:cubicBezTo>
                    <a:cubicBezTo>
                      <a:pt x="211051" y="236412"/>
                      <a:pt x="208803" y="237461"/>
                      <a:pt x="206479" y="23746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7929937" y="3603305"/>
                <a:ext cx="210464" cy="213816"/>
              </a:xfrm>
              <a:custGeom>
                <a:avLst/>
                <a:gdLst>
                  <a:gd name="connsiteX0" fmla="*/ 203035 w 210464"/>
                  <a:gd name="connsiteY0" fmla="*/ 213816 h 213816"/>
                  <a:gd name="connsiteX1" fmla="*/ 199737 w 210464"/>
                  <a:gd name="connsiteY1" fmla="*/ 213067 h 213816"/>
                  <a:gd name="connsiteX2" fmla="*/ 5015 w 210464"/>
                  <a:gd name="connsiteY2" fmla="*/ 131221 h 213816"/>
                  <a:gd name="connsiteX3" fmla="*/ 68 w 210464"/>
                  <a:gd name="connsiteY3" fmla="*/ 125224 h 213816"/>
                  <a:gd name="connsiteX4" fmla="*/ 3141 w 210464"/>
                  <a:gd name="connsiteY4" fmla="*/ 118104 h 213816"/>
                  <a:gd name="connsiteX5" fmla="*/ 141050 w 210464"/>
                  <a:gd name="connsiteY5" fmla="*/ 2155 h 213816"/>
                  <a:gd name="connsiteX6" fmla="*/ 151618 w 210464"/>
                  <a:gd name="connsiteY6" fmla="*/ 2230 h 213816"/>
                  <a:gd name="connsiteX7" fmla="*/ 151543 w 210464"/>
                  <a:gd name="connsiteY7" fmla="*/ 12798 h 213816"/>
                  <a:gd name="connsiteX8" fmla="*/ 23377 w 210464"/>
                  <a:gd name="connsiteY8" fmla="*/ 121852 h 213816"/>
                  <a:gd name="connsiteX9" fmla="*/ 206258 w 210464"/>
                  <a:gd name="connsiteY9" fmla="*/ 199576 h 213816"/>
                  <a:gd name="connsiteX10" fmla="*/ 209705 w 210464"/>
                  <a:gd name="connsiteY10" fmla="*/ 209619 h 213816"/>
                  <a:gd name="connsiteX11" fmla="*/ 202960 w 210464"/>
                  <a:gd name="connsiteY11" fmla="*/ 213816 h 21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0464" h="213816">
                    <a:moveTo>
                      <a:pt x="203035" y="213816"/>
                    </a:moveTo>
                    <a:cubicBezTo>
                      <a:pt x="201910" y="213816"/>
                      <a:pt x="200786" y="213592"/>
                      <a:pt x="199737" y="213067"/>
                    </a:cubicBezTo>
                    <a:cubicBezTo>
                      <a:pt x="136328" y="182037"/>
                      <a:pt x="70821" y="154530"/>
                      <a:pt x="5015" y="131221"/>
                    </a:cubicBezTo>
                    <a:cubicBezTo>
                      <a:pt x="2391" y="130321"/>
                      <a:pt x="517" y="127998"/>
                      <a:pt x="68" y="125224"/>
                    </a:cubicBezTo>
                    <a:cubicBezTo>
                      <a:pt x="-307" y="122451"/>
                      <a:pt x="892" y="119678"/>
                      <a:pt x="3141" y="118104"/>
                    </a:cubicBezTo>
                    <a:cubicBezTo>
                      <a:pt x="51409" y="83702"/>
                      <a:pt x="97879" y="44652"/>
                      <a:pt x="141050" y="2155"/>
                    </a:cubicBezTo>
                    <a:cubicBezTo>
                      <a:pt x="143974" y="-768"/>
                      <a:pt x="148770" y="-693"/>
                      <a:pt x="151618" y="2230"/>
                    </a:cubicBezTo>
                    <a:cubicBezTo>
                      <a:pt x="154541" y="5153"/>
                      <a:pt x="154467" y="9950"/>
                      <a:pt x="151543" y="12798"/>
                    </a:cubicBezTo>
                    <a:cubicBezTo>
                      <a:pt x="111220" y="52447"/>
                      <a:pt x="68123" y="89098"/>
                      <a:pt x="23377" y="121852"/>
                    </a:cubicBezTo>
                    <a:cubicBezTo>
                      <a:pt x="85137" y="144337"/>
                      <a:pt x="146597" y="170420"/>
                      <a:pt x="206258" y="199576"/>
                    </a:cubicBezTo>
                    <a:cubicBezTo>
                      <a:pt x="210005" y="201375"/>
                      <a:pt x="211504" y="205872"/>
                      <a:pt x="209705" y="209619"/>
                    </a:cubicBezTo>
                    <a:cubicBezTo>
                      <a:pt x="208431" y="212243"/>
                      <a:pt x="205733" y="213816"/>
                      <a:pt x="202960" y="21381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7552526" y="3547036"/>
                <a:ext cx="870764" cy="360400"/>
              </a:xfrm>
              <a:custGeom>
                <a:avLst/>
                <a:gdLst>
                  <a:gd name="connsiteX0" fmla="*/ 380927 w 870764"/>
                  <a:gd name="connsiteY0" fmla="*/ 360401 h 360400"/>
                  <a:gd name="connsiteX1" fmla="*/ 254934 w 870764"/>
                  <a:gd name="connsiteY1" fmla="*/ 346160 h 360400"/>
                  <a:gd name="connsiteX2" fmla="*/ 2350 w 870764"/>
                  <a:gd name="connsiteY2" fmla="*/ 219868 h 360400"/>
                  <a:gd name="connsiteX3" fmla="*/ 1525 w 870764"/>
                  <a:gd name="connsiteY3" fmla="*/ 209900 h 360400"/>
                  <a:gd name="connsiteX4" fmla="*/ 229451 w 870764"/>
                  <a:gd name="connsiteY4" fmla="*/ 43209 h 360400"/>
                  <a:gd name="connsiteX5" fmla="*/ 867283 w 870764"/>
                  <a:gd name="connsiteY5" fmla="*/ 136073 h 360400"/>
                  <a:gd name="connsiteX6" fmla="*/ 870731 w 870764"/>
                  <a:gd name="connsiteY6" fmla="*/ 141769 h 360400"/>
                  <a:gd name="connsiteX7" fmla="*/ 868257 w 870764"/>
                  <a:gd name="connsiteY7" fmla="*/ 147990 h 360400"/>
                  <a:gd name="connsiteX8" fmla="*/ 380852 w 870764"/>
                  <a:gd name="connsiteY8" fmla="*/ 360401 h 360400"/>
                  <a:gd name="connsiteX9" fmla="*/ 17865 w 870764"/>
                  <a:gd name="connsiteY9" fmla="*/ 213572 h 360400"/>
                  <a:gd name="connsiteX10" fmla="*/ 258982 w 870764"/>
                  <a:gd name="connsiteY10" fmla="*/ 331695 h 360400"/>
                  <a:gd name="connsiteX11" fmla="*/ 850869 w 870764"/>
                  <a:gd name="connsiteY11" fmla="*/ 143418 h 360400"/>
                  <a:gd name="connsiteX12" fmla="*/ 235897 w 870764"/>
                  <a:gd name="connsiteY12" fmla="*/ 56775 h 360400"/>
                  <a:gd name="connsiteX13" fmla="*/ 17865 w 870764"/>
                  <a:gd name="connsiteY13" fmla="*/ 213498 h 36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0764" h="360400">
                    <a:moveTo>
                      <a:pt x="380927" y="360401"/>
                    </a:moveTo>
                    <a:cubicBezTo>
                      <a:pt x="334232" y="360401"/>
                      <a:pt x="291885" y="354630"/>
                      <a:pt x="254934" y="346160"/>
                    </a:cubicBezTo>
                    <a:cubicBezTo>
                      <a:pt x="100386" y="310634"/>
                      <a:pt x="6247" y="223616"/>
                      <a:pt x="2350" y="219868"/>
                    </a:cubicBezTo>
                    <a:cubicBezTo>
                      <a:pt x="-423" y="217245"/>
                      <a:pt x="-798" y="212898"/>
                      <a:pt x="1525" y="209900"/>
                    </a:cubicBezTo>
                    <a:cubicBezTo>
                      <a:pt x="4823" y="205628"/>
                      <a:pt x="82997" y="104069"/>
                      <a:pt x="229451" y="43209"/>
                    </a:cubicBezTo>
                    <a:cubicBezTo>
                      <a:pt x="364512" y="-12929"/>
                      <a:pt x="584868" y="-42385"/>
                      <a:pt x="867283" y="136073"/>
                    </a:cubicBezTo>
                    <a:cubicBezTo>
                      <a:pt x="869231" y="137347"/>
                      <a:pt x="870581" y="139446"/>
                      <a:pt x="870731" y="141769"/>
                    </a:cubicBezTo>
                    <a:cubicBezTo>
                      <a:pt x="870955" y="144093"/>
                      <a:pt x="870056" y="146416"/>
                      <a:pt x="868257" y="147990"/>
                    </a:cubicBezTo>
                    <a:cubicBezTo>
                      <a:pt x="684028" y="313257"/>
                      <a:pt x="514414" y="360401"/>
                      <a:pt x="380852" y="360401"/>
                    </a:cubicBezTo>
                    <a:close/>
                    <a:moveTo>
                      <a:pt x="17865" y="213572"/>
                    </a:moveTo>
                    <a:cubicBezTo>
                      <a:pt x="39675" y="232160"/>
                      <a:pt x="128192" y="301864"/>
                      <a:pt x="258982" y="331695"/>
                    </a:cubicBezTo>
                    <a:cubicBezTo>
                      <a:pt x="396517" y="363174"/>
                      <a:pt x="610276" y="355604"/>
                      <a:pt x="850869" y="143418"/>
                    </a:cubicBezTo>
                    <a:cubicBezTo>
                      <a:pt x="578272" y="-25521"/>
                      <a:pt x="366236" y="2811"/>
                      <a:pt x="235897" y="56775"/>
                    </a:cubicBezTo>
                    <a:cubicBezTo>
                      <a:pt x="111928" y="108117"/>
                      <a:pt x="36303" y="191612"/>
                      <a:pt x="17865" y="21349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16" name="图形 2"/>
            <p:cNvGrpSpPr/>
            <p:nvPr/>
          </p:nvGrpSpPr>
          <p:grpSpPr>
            <a:xfrm>
              <a:off x="7453165" y="2978455"/>
              <a:ext cx="908784" cy="802465"/>
              <a:chOff x="7453165" y="2978455"/>
              <a:chExt cx="908784" cy="802465"/>
            </a:xfrm>
          </p:grpSpPr>
          <p:sp>
            <p:nvSpPr>
              <p:cNvPr id="394" name="任意多边形: 形状 393"/>
              <p:cNvSpPr/>
              <p:nvPr/>
            </p:nvSpPr>
            <p:spPr>
              <a:xfrm>
                <a:off x="7460292" y="2985948"/>
                <a:ext cx="894201" cy="787096"/>
              </a:xfrm>
              <a:custGeom>
                <a:avLst/>
                <a:gdLst>
                  <a:gd name="connsiteX0" fmla="*/ 64379 w 894201"/>
                  <a:gd name="connsiteY0" fmla="*/ 415722 h 787096"/>
                  <a:gd name="connsiteX1" fmla="*/ 64004 w 894201"/>
                  <a:gd name="connsiteY1" fmla="*/ 416096 h 787096"/>
                  <a:gd name="connsiteX2" fmla="*/ 62055 w 894201"/>
                  <a:gd name="connsiteY2" fmla="*/ 418045 h 787096"/>
                  <a:gd name="connsiteX3" fmla="*/ 52611 w 894201"/>
                  <a:gd name="connsiteY3" fmla="*/ 428838 h 787096"/>
                  <a:gd name="connsiteX4" fmla="*/ 52386 w 894201"/>
                  <a:gd name="connsiteY4" fmla="*/ 428988 h 787096"/>
                  <a:gd name="connsiteX5" fmla="*/ 52986 w 894201"/>
                  <a:gd name="connsiteY5" fmla="*/ 702259 h 787096"/>
                  <a:gd name="connsiteX6" fmla="*/ 318837 w 894201"/>
                  <a:gd name="connsiteY6" fmla="*/ 761245 h 787096"/>
                  <a:gd name="connsiteX7" fmla="*/ 332703 w 894201"/>
                  <a:gd name="connsiteY7" fmla="*/ 753525 h 787096"/>
                  <a:gd name="connsiteX8" fmla="*/ 334127 w 894201"/>
                  <a:gd name="connsiteY8" fmla="*/ 752625 h 787096"/>
                  <a:gd name="connsiteX9" fmla="*/ 335476 w 894201"/>
                  <a:gd name="connsiteY9" fmla="*/ 751801 h 787096"/>
                  <a:gd name="connsiteX10" fmla="*/ 403081 w 894201"/>
                  <a:gd name="connsiteY10" fmla="*/ 659686 h 787096"/>
                  <a:gd name="connsiteX11" fmla="*/ 473460 w 894201"/>
                  <a:gd name="connsiteY11" fmla="*/ 569896 h 787096"/>
                  <a:gd name="connsiteX12" fmla="*/ 620514 w 894201"/>
                  <a:gd name="connsiteY12" fmla="*/ 514807 h 787096"/>
                  <a:gd name="connsiteX13" fmla="*/ 673579 w 894201"/>
                  <a:gd name="connsiteY13" fmla="*/ 413248 h 787096"/>
                  <a:gd name="connsiteX14" fmla="*/ 715177 w 894201"/>
                  <a:gd name="connsiteY14" fmla="*/ 305094 h 787096"/>
                  <a:gd name="connsiteX15" fmla="*/ 875572 w 894201"/>
                  <a:gd name="connsiteY15" fmla="*/ 186147 h 787096"/>
                  <a:gd name="connsiteX16" fmla="*/ 864779 w 894201"/>
                  <a:gd name="connsiteY16" fmla="*/ 47563 h 787096"/>
                  <a:gd name="connsiteX17" fmla="*/ 731666 w 894201"/>
                  <a:gd name="connsiteY17" fmla="*/ 7764 h 787096"/>
                  <a:gd name="connsiteX18" fmla="*/ 581465 w 894201"/>
                  <a:gd name="connsiteY18" fmla="*/ 139378 h 787096"/>
                  <a:gd name="connsiteX19" fmla="*/ 467015 w 894201"/>
                  <a:gd name="connsiteY19" fmla="*/ 157141 h 787096"/>
                  <a:gd name="connsiteX20" fmla="*/ 356462 w 894201"/>
                  <a:gd name="connsiteY20" fmla="*/ 187496 h 787096"/>
                  <a:gd name="connsiteX21" fmla="*/ 271543 w 894201"/>
                  <a:gd name="connsiteY21" fmla="*/ 319634 h 787096"/>
                  <a:gd name="connsiteX22" fmla="*/ 168935 w 894201"/>
                  <a:gd name="connsiteY22" fmla="*/ 369402 h 787096"/>
                  <a:gd name="connsiteX23" fmla="*/ 64528 w 894201"/>
                  <a:gd name="connsiteY23" fmla="*/ 415871 h 78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94201" h="787096">
                    <a:moveTo>
                      <a:pt x="64379" y="415722"/>
                    </a:moveTo>
                    <a:cubicBezTo>
                      <a:pt x="64379" y="415722"/>
                      <a:pt x="64229" y="415796"/>
                      <a:pt x="64004" y="416096"/>
                    </a:cubicBezTo>
                    <a:cubicBezTo>
                      <a:pt x="63629" y="416396"/>
                      <a:pt x="62879" y="417071"/>
                      <a:pt x="62055" y="418045"/>
                    </a:cubicBezTo>
                    <a:cubicBezTo>
                      <a:pt x="60031" y="420293"/>
                      <a:pt x="56584" y="423891"/>
                      <a:pt x="52611" y="428838"/>
                    </a:cubicBezTo>
                    <a:lnTo>
                      <a:pt x="52386" y="428988"/>
                    </a:lnTo>
                    <a:cubicBezTo>
                      <a:pt x="21956" y="466089"/>
                      <a:pt x="-48797" y="576116"/>
                      <a:pt x="52986" y="702259"/>
                    </a:cubicBezTo>
                    <a:cubicBezTo>
                      <a:pt x="153945" y="827427"/>
                      <a:pt x="275290" y="783281"/>
                      <a:pt x="318837" y="761245"/>
                    </a:cubicBezTo>
                    <a:cubicBezTo>
                      <a:pt x="325283" y="758022"/>
                      <a:pt x="329929" y="755249"/>
                      <a:pt x="332703" y="753525"/>
                    </a:cubicBezTo>
                    <a:cubicBezTo>
                      <a:pt x="333227" y="753225"/>
                      <a:pt x="333752" y="752925"/>
                      <a:pt x="334127" y="752625"/>
                    </a:cubicBezTo>
                    <a:cubicBezTo>
                      <a:pt x="335026" y="752026"/>
                      <a:pt x="335476" y="751801"/>
                      <a:pt x="335476" y="751801"/>
                    </a:cubicBezTo>
                    <a:cubicBezTo>
                      <a:pt x="366805" y="729391"/>
                      <a:pt x="385243" y="693714"/>
                      <a:pt x="403081" y="659686"/>
                    </a:cubicBezTo>
                    <a:cubicBezTo>
                      <a:pt x="420995" y="625584"/>
                      <a:pt x="440782" y="590282"/>
                      <a:pt x="473460" y="569896"/>
                    </a:cubicBezTo>
                    <a:cubicBezTo>
                      <a:pt x="518206" y="542014"/>
                      <a:pt x="579216" y="547410"/>
                      <a:pt x="620514" y="514807"/>
                    </a:cubicBezTo>
                    <a:cubicBezTo>
                      <a:pt x="651094" y="490672"/>
                      <a:pt x="664210" y="451023"/>
                      <a:pt x="673579" y="413248"/>
                    </a:cubicBezTo>
                    <a:cubicBezTo>
                      <a:pt x="682948" y="375398"/>
                      <a:pt x="690743" y="335524"/>
                      <a:pt x="715177" y="305094"/>
                    </a:cubicBezTo>
                    <a:cubicBezTo>
                      <a:pt x="757074" y="252628"/>
                      <a:pt x="837422" y="241386"/>
                      <a:pt x="875572" y="186147"/>
                    </a:cubicBezTo>
                    <a:cubicBezTo>
                      <a:pt x="904128" y="144924"/>
                      <a:pt x="899331" y="83914"/>
                      <a:pt x="864779" y="47563"/>
                    </a:cubicBezTo>
                    <a:cubicBezTo>
                      <a:pt x="836597" y="6115"/>
                      <a:pt x="777986" y="-11424"/>
                      <a:pt x="731666" y="7764"/>
                    </a:cubicBezTo>
                    <a:cubicBezTo>
                      <a:pt x="669607" y="33322"/>
                      <a:pt x="641575" y="109472"/>
                      <a:pt x="581465" y="139378"/>
                    </a:cubicBezTo>
                    <a:cubicBezTo>
                      <a:pt x="546537" y="156691"/>
                      <a:pt x="505914" y="156017"/>
                      <a:pt x="467015" y="157141"/>
                    </a:cubicBezTo>
                    <a:cubicBezTo>
                      <a:pt x="428040" y="158265"/>
                      <a:pt x="386517" y="162762"/>
                      <a:pt x="356462" y="187496"/>
                    </a:cubicBezTo>
                    <a:cubicBezTo>
                      <a:pt x="315839" y="221074"/>
                      <a:pt x="308194" y="281784"/>
                      <a:pt x="271543" y="319634"/>
                    </a:cubicBezTo>
                    <a:cubicBezTo>
                      <a:pt x="244710" y="347291"/>
                      <a:pt x="206036" y="359134"/>
                      <a:pt x="168935" y="369402"/>
                    </a:cubicBezTo>
                    <a:cubicBezTo>
                      <a:pt x="131909" y="379595"/>
                      <a:pt x="93085" y="390088"/>
                      <a:pt x="64528" y="415871"/>
                    </a:cubicBezTo>
                    <a:close/>
                  </a:path>
                </a:pathLst>
              </a:custGeom>
              <a:solidFill>
                <a:srgbClr val="597BB7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7524496" y="3092370"/>
                <a:ext cx="720696" cy="607902"/>
              </a:xfrm>
              <a:custGeom>
                <a:avLst/>
                <a:gdLst>
                  <a:gd name="connsiteX0" fmla="*/ 7445 w 720696"/>
                  <a:gd name="connsiteY0" fmla="*/ 607828 h 607902"/>
                  <a:gd name="connsiteX1" fmla="*/ 1973 w 720696"/>
                  <a:gd name="connsiteY1" fmla="*/ 605429 h 607902"/>
                  <a:gd name="connsiteX2" fmla="*/ 2423 w 720696"/>
                  <a:gd name="connsiteY2" fmla="*/ 594861 h 607902"/>
                  <a:gd name="connsiteX3" fmla="*/ 708685 w 720696"/>
                  <a:gd name="connsiteY3" fmla="*/ 1550 h 607902"/>
                  <a:gd name="connsiteX4" fmla="*/ 719178 w 720696"/>
                  <a:gd name="connsiteY4" fmla="*/ 2975 h 607902"/>
                  <a:gd name="connsiteX5" fmla="*/ 717754 w 720696"/>
                  <a:gd name="connsiteY5" fmla="*/ 13468 h 607902"/>
                  <a:gd name="connsiteX6" fmla="*/ 12541 w 720696"/>
                  <a:gd name="connsiteY6" fmla="*/ 605879 h 607902"/>
                  <a:gd name="connsiteX7" fmla="*/ 7445 w 720696"/>
                  <a:gd name="connsiteY7" fmla="*/ 607903 h 60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0696" h="607902">
                    <a:moveTo>
                      <a:pt x="7445" y="607828"/>
                    </a:moveTo>
                    <a:cubicBezTo>
                      <a:pt x="5421" y="607828"/>
                      <a:pt x="3397" y="607003"/>
                      <a:pt x="1973" y="605429"/>
                    </a:cubicBezTo>
                    <a:cubicBezTo>
                      <a:pt x="-800" y="602357"/>
                      <a:pt x="-650" y="597635"/>
                      <a:pt x="2423" y="594861"/>
                    </a:cubicBezTo>
                    <a:cubicBezTo>
                      <a:pt x="227425" y="386948"/>
                      <a:pt x="465095" y="187353"/>
                      <a:pt x="708685" y="1550"/>
                    </a:cubicBezTo>
                    <a:cubicBezTo>
                      <a:pt x="711983" y="-998"/>
                      <a:pt x="716705" y="-323"/>
                      <a:pt x="719178" y="2975"/>
                    </a:cubicBezTo>
                    <a:cubicBezTo>
                      <a:pt x="721651" y="6272"/>
                      <a:pt x="721052" y="10994"/>
                      <a:pt x="717754" y="13468"/>
                    </a:cubicBezTo>
                    <a:cubicBezTo>
                      <a:pt x="474464" y="198971"/>
                      <a:pt x="237244" y="398340"/>
                      <a:pt x="12541" y="605879"/>
                    </a:cubicBezTo>
                    <a:cubicBezTo>
                      <a:pt x="11117" y="607228"/>
                      <a:pt x="9243" y="607903"/>
                      <a:pt x="7445" y="607903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7577540" y="3419610"/>
                <a:ext cx="257213" cy="230895"/>
              </a:xfrm>
              <a:custGeom>
                <a:avLst/>
                <a:gdLst>
                  <a:gd name="connsiteX0" fmla="*/ 7466 w 257213"/>
                  <a:gd name="connsiteY0" fmla="*/ 230896 h 230895"/>
                  <a:gd name="connsiteX1" fmla="*/ 1920 w 257213"/>
                  <a:gd name="connsiteY1" fmla="*/ 228423 h 230895"/>
                  <a:gd name="connsiteX2" fmla="*/ 271 w 257213"/>
                  <a:gd name="connsiteY2" fmla="*/ 221377 h 230895"/>
                  <a:gd name="connsiteX3" fmla="*/ 49588 w 257213"/>
                  <a:gd name="connsiteY3" fmla="*/ 6193 h 230895"/>
                  <a:gd name="connsiteX4" fmla="*/ 58283 w 257213"/>
                  <a:gd name="connsiteY4" fmla="*/ 122 h 230895"/>
                  <a:gd name="connsiteX5" fmla="*/ 64354 w 257213"/>
                  <a:gd name="connsiteY5" fmla="*/ 8817 h 230895"/>
                  <a:gd name="connsiteX6" fmla="*/ 17884 w 257213"/>
                  <a:gd name="connsiteY6" fmla="*/ 214107 h 230895"/>
                  <a:gd name="connsiteX7" fmla="*/ 249332 w 257213"/>
                  <a:gd name="connsiteY7" fmla="*/ 188624 h 230895"/>
                  <a:gd name="connsiteX8" fmla="*/ 257202 w 257213"/>
                  <a:gd name="connsiteY8" fmla="*/ 195669 h 230895"/>
                  <a:gd name="connsiteX9" fmla="*/ 250157 w 257213"/>
                  <a:gd name="connsiteY9" fmla="*/ 203539 h 230895"/>
                  <a:gd name="connsiteX10" fmla="*/ 8740 w 257213"/>
                  <a:gd name="connsiteY10" fmla="*/ 230821 h 230895"/>
                  <a:gd name="connsiteX11" fmla="*/ 7466 w 257213"/>
                  <a:gd name="connsiteY11" fmla="*/ 230896 h 230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213" h="230895">
                    <a:moveTo>
                      <a:pt x="7466" y="230896"/>
                    </a:moveTo>
                    <a:cubicBezTo>
                      <a:pt x="5367" y="230896"/>
                      <a:pt x="3344" y="229997"/>
                      <a:pt x="1920" y="228423"/>
                    </a:cubicBezTo>
                    <a:cubicBezTo>
                      <a:pt x="196" y="226549"/>
                      <a:pt x="-404" y="223851"/>
                      <a:pt x="271" y="221377"/>
                    </a:cubicBezTo>
                    <a:cubicBezTo>
                      <a:pt x="20133" y="150849"/>
                      <a:pt x="36697" y="78446"/>
                      <a:pt x="49588" y="6193"/>
                    </a:cubicBezTo>
                    <a:cubicBezTo>
                      <a:pt x="50338" y="2146"/>
                      <a:pt x="54235" y="-627"/>
                      <a:pt x="58283" y="122"/>
                    </a:cubicBezTo>
                    <a:cubicBezTo>
                      <a:pt x="62330" y="872"/>
                      <a:pt x="65103" y="4769"/>
                      <a:pt x="64354" y="8817"/>
                    </a:cubicBezTo>
                    <a:cubicBezTo>
                      <a:pt x="52137" y="77696"/>
                      <a:pt x="36472" y="146651"/>
                      <a:pt x="17884" y="214107"/>
                    </a:cubicBezTo>
                    <a:cubicBezTo>
                      <a:pt x="94334" y="201515"/>
                      <a:pt x="172133" y="192971"/>
                      <a:pt x="249332" y="188624"/>
                    </a:cubicBezTo>
                    <a:cubicBezTo>
                      <a:pt x="253380" y="188324"/>
                      <a:pt x="256977" y="191547"/>
                      <a:pt x="257202" y="195669"/>
                    </a:cubicBezTo>
                    <a:cubicBezTo>
                      <a:pt x="257427" y="199791"/>
                      <a:pt x="254279" y="203314"/>
                      <a:pt x="250157" y="203539"/>
                    </a:cubicBezTo>
                    <a:cubicBezTo>
                      <a:pt x="169585" y="208036"/>
                      <a:pt x="88338" y="217255"/>
                      <a:pt x="8740" y="230821"/>
                    </a:cubicBezTo>
                    <a:cubicBezTo>
                      <a:pt x="8290" y="230821"/>
                      <a:pt x="7916" y="230896"/>
                      <a:pt x="7466" y="23089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7843646" y="3207980"/>
                <a:ext cx="247653" cy="210628"/>
              </a:xfrm>
              <a:custGeom>
                <a:avLst/>
                <a:gdLst>
                  <a:gd name="connsiteX0" fmla="*/ 7511 w 247653"/>
                  <a:gd name="connsiteY0" fmla="*/ 210553 h 210628"/>
                  <a:gd name="connsiteX1" fmla="*/ 1964 w 247653"/>
                  <a:gd name="connsiteY1" fmla="*/ 208080 h 210628"/>
                  <a:gd name="connsiteX2" fmla="*/ 315 w 247653"/>
                  <a:gd name="connsiteY2" fmla="*/ 200960 h 210628"/>
                  <a:gd name="connsiteX3" fmla="*/ 57128 w 247653"/>
                  <a:gd name="connsiteY3" fmla="*/ 5413 h 210628"/>
                  <a:gd name="connsiteX4" fmla="*/ 66422 w 247653"/>
                  <a:gd name="connsiteY4" fmla="*/ 316 h 210628"/>
                  <a:gd name="connsiteX5" fmla="*/ 71519 w 247653"/>
                  <a:gd name="connsiteY5" fmla="*/ 9610 h 210628"/>
                  <a:gd name="connsiteX6" fmla="*/ 18154 w 247653"/>
                  <a:gd name="connsiteY6" fmla="*/ 193389 h 210628"/>
                  <a:gd name="connsiteX7" fmla="*/ 240158 w 247653"/>
                  <a:gd name="connsiteY7" fmla="*/ 172478 h 210628"/>
                  <a:gd name="connsiteX8" fmla="*/ 240158 w 247653"/>
                  <a:gd name="connsiteY8" fmla="*/ 172478 h 210628"/>
                  <a:gd name="connsiteX9" fmla="*/ 247653 w 247653"/>
                  <a:gd name="connsiteY9" fmla="*/ 179973 h 210628"/>
                  <a:gd name="connsiteX10" fmla="*/ 240158 w 247653"/>
                  <a:gd name="connsiteY10" fmla="*/ 187468 h 210628"/>
                  <a:gd name="connsiteX11" fmla="*/ 8935 w 247653"/>
                  <a:gd name="connsiteY11" fmla="*/ 210478 h 210628"/>
                  <a:gd name="connsiteX12" fmla="*/ 7511 w 247653"/>
                  <a:gd name="connsiteY12" fmla="*/ 210628 h 21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653" h="210628">
                    <a:moveTo>
                      <a:pt x="7511" y="210553"/>
                    </a:moveTo>
                    <a:cubicBezTo>
                      <a:pt x="5412" y="210553"/>
                      <a:pt x="3389" y="209654"/>
                      <a:pt x="1964" y="208080"/>
                    </a:cubicBezTo>
                    <a:cubicBezTo>
                      <a:pt x="166" y="206131"/>
                      <a:pt x="-434" y="203433"/>
                      <a:pt x="315" y="200960"/>
                    </a:cubicBezTo>
                    <a:lnTo>
                      <a:pt x="57128" y="5413"/>
                    </a:lnTo>
                    <a:cubicBezTo>
                      <a:pt x="58253" y="1440"/>
                      <a:pt x="62375" y="-883"/>
                      <a:pt x="66422" y="316"/>
                    </a:cubicBezTo>
                    <a:cubicBezTo>
                      <a:pt x="70395" y="1440"/>
                      <a:pt x="72643" y="5638"/>
                      <a:pt x="71519" y="9610"/>
                    </a:cubicBezTo>
                    <a:lnTo>
                      <a:pt x="18154" y="193389"/>
                    </a:lnTo>
                    <a:cubicBezTo>
                      <a:pt x="91231" y="179748"/>
                      <a:pt x="165882" y="172778"/>
                      <a:pt x="240158" y="172478"/>
                    </a:cubicBezTo>
                    <a:lnTo>
                      <a:pt x="240158" y="172478"/>
                    </a:lnTo>
                    <a:cubicBezTo>
                      <a:pt x="244281" y="172478"/>
                      <a:pt x="247653" y="175851"/>
                      <a:pt x="247653" y="179973"/>
                    </a:cubicBezTo>
                    <a:cubicBezTo>
                      <a:pt x="247653" y="184096"/>
                      <a:pt x="244355" y="187468"/>
                      <a:pt x="240158" y="187468"/>
                    </a:cubicBezTo>
                    <a:cubicBezTo>
                      <a:pt x="162734" y="187768"/>
                      <a:pt x="84935" y="195488"/>
                      <a:pt x="8935" y="210478"/>
                    </a:cubicBezTo>
                    <a:cubicBezTo>
                      <a:pt x="8485" y="210553"/>
                      <a:pt x="7961" y="210628"/>
                      <a:pt x="7511" y="21062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7453165" y="2978455"/>
                <a:ext cx="908784" cy="802465"/>
              </a:xfrm>
              <a:custGeom>
                <a:avLst/>
                <a:gdLst>
                  <a:gd name="connsiteX0" fmla="*/ 221632 w 908784"/>
                  <a:gd name="connsiteY0" fmla="*/ 802466 h 802465"/>
                  <a:gd name="connsiteX1" fmla="*/ 54266 w 908784"/>
                  <a:gd name="connsiteY1" fmla="*/ 714549 h 802465"/>
                  <a:gd name="connsiteX2" fmla="*/ 53742 w 908784"/>
                  <a:gd name="connsiteY2" fmla="*/ 431759 h 802465"/>
                  <a:gd name="connsiteX3" fmla="*/ 54341 w 908784"/>
                  <a:gd name="connsiteY3" fmla="*/ 431159 h 802465"/>
                  <a:gd name="connsiteX4" fmla="*/ 63410 w 908784"/>
                  <a:gd name="connsiteY4" fmla="*/ 420816 h 802465"/>
                  <a:gd name="connsiteX5" fmla="*/ 65884 w 908784"/>
                  <a:gd name="connsiteY5" fmla="*/ 418343 h 802465"/>
                  <a:gd name="connsiteX6" fmla="*/ 66483 w 908784"/>
                  <a:gd name="connsiteY6" fmla="*/ 417743 h 802465"/>
                  <a:gd name="connsiteX7" fmla="*/ 66483 w 908784"/>
                  <a:gd name="connsiteY7" fmla="*/ 417743 h 802465"/>
                  <a:gd name="connsiteX8" fmla="*/ 172689 w 908784"/>
                  <a:gd name="connsiteY8" fmla="*/ 369924 h 802465"/>
                  <a:gd name="connsiteX9" fmla="*/ 173963 w 908784"/>
                  <a:gd name="connsiteY9" fmla="*/ 369550 h 802465"/>
                  <a:gd name="connsiteX10" fmla="*/ 273198 w 908784"/>
                  <a:gd name="connsiteY10" fmla="*/ 321731 h 802465"/>
                  <a:gd name="connsiteX11" fmla="*/ 310374 w 908784"/>
                  <a:gd name="connsiteY11" fmla="*/ 261096 h 802465"/>
                  <a:gd name="connsiteX12" fmla="*/ 358717 w 908784"/>
                  <a:gd name="connsiteY12" fmla="*/ 189068 h 802465"/>
                  <a:gd name="connsiteX13" fmla="*/ 473841 w 908784"/>
                  <a:gd name="connsiteY13" fmla="*/ 157064 h 802465"/>
                  <a:gd name="connsiteX14" fmla="*/ 484934 w 908784"/>
                  <a:gd name="connsiteY14" fmla="*/ 156764 h 802465"/>
                  <a:gd name="connsiteX15" fmla="*/ 585218 w 908784"/>
                  <a:gd name="connsiteY15" fmla="*/ 140050 h 802465"/>
                  <a:gd name="connsiteX16" fmla="*/ 654698 w 908784"/>
                  <a:gd name="connsiteY16" fmla="*/ 77466 h 802465"/>
                  <a:gd name="connsiteX17" fmla="*/ 735945 w 908784"/>
                  <a:gd name="connsiteY17" fmla="*/ 8287 h 802465"/>
                  <a:gd name="connsiteX18" fmla="*/ 877751 w 908784"/>
                  <a:gd name="connsiteY18" fmla="*/ 50334 h 802465"/>
                  <a:gd name="connsiteX19" fmla="*/ 888844 w 908784"/>
                  <a:gd name="connsiteY19" fmla="*/ 197912 h 802465"/>
                  <a:gd name="connsiteX20" fmla="*/ 804075 w 908784"/>
                  <a:gd name="connsiteY20" fmla="*/ 262670 h 802465"/>
                  <a:gd name="connsiteX21" fmla="*/ 728150 w 908784"/>
                  <a:gd name="connsiteY21" fmla="*/ 317309 h 802465"/>
                  <a:gd name="connsiteX22" fmla="*/ 690674 w 908784"/>
                  <a:gd name="connsiteY22" fmla="*/ 411447 h 802465"/>
                  <a:gd name="connsiteX23" fmla="*/ 687976 w 908784"/>
                  <a:gd name="connsiteY23" fmla="*/ 422540 h 802465"/>
                  <a:gd name="connsiteX24" fmla="*/ 632287 w 908784"/>
                  <a:gd name="connsiteY24" fmla="*/ 528221 h 802465"/>
                  <a:gd name="connsiteX25" fmla="*/ 551640 w 908784"/>
                  <a:gd name="connsiteY25" fmla="*/ 560300 h 802465"/>
                  <a:gd name="connsiteX26" fmla="*/ 484559 w 908784"/>
                  <a:gd name="connsiteY26" fmla="*/ 583834 h 802465"/>
                  <a:gd name="connsiteX27" fmla="*/ 416804 w 908784"/>
                  <a:gd name="connsiteY27" fmla="*/ 670702 h 802465"/>
                  <a:gd name="connsiteX28" fmla="*/ 416204 w 908784"/>
                  <a:gd name="connsiteY28" fmla="*/ 671901 h 802465"/>
                  <a:gd name="connsiteX29" fmla="*/ 346950 w 908784"/>
                  <a:gd name="connsiteY29" fmla="*/ 765440 h 802465"/>
                  <a:gd name="connsiteX30" fmla="*/ 346275 w 908784"/>
                  <a:gd name="connsiteY30" fmla="*/ 765815 h 802465"/>
                  <a:gd name="connsiteX31" fmla="*/ 345375 w 908784"/>
                  <a:gd name="connsiteY31" fmla="*/ 766415 h 802465"/>
                  <a:gd name="connsiteX32" fmla="*/ 343577 w 908784"/>
                  <a:gd name="connsiteY32" fmla="*/ 767539 h 802465"/>
                  <a:gd name="connsiteX33" fmla="*/ 329261 w 908784"/>
                  <a:gd name="connsiteY33" fmla="*/ 775484 h 802465"/>
                  <a:gd name="connsiteX34" fmla="*/ 221557 w 908784"/>
                  <a:gd name="connsiteY34" fmla="*/ 802466 h 802465"/>
                  <a:gd name="connsiteX35" fmla="*/ 64984 w 908784"/>
                  <a:gd name="connsiteY35" fmla="*/ 441727 h 802465"/>
                  <a:gd name="connsiteX36" fmla="*/ 65959 w 908784"/>
                  <a:gd name="connsiteY36" fmla="*/ 705105 h 802465"/>
                  <a:gd name="connsiteX37" fmla="*/ 322591 w 908784"/>
                  <a:gd name="connsiteY37" fmla="*/ 762067 h 802465"/>
                  <a:gd name="connsiteX38" fmla="*/ 336007 w 908784"/>
                  <a:gd name="connsiteY38" fmla="*/ 754647 h 802465"/>
                  <a:gd name="connsiteX39" fmla="*/ 336756 w 908784"/>
                  <a:gd name="connsiteY39" fmla="*/ 754198 h 802465"/>
                  <a:gd name="connsiteX40" fmla="*/ 338480 w 908784"/>
                  <a:gd name="connsiteY40" fmla="*/ 752998 h 802465"/>
                  <a:gd name="connsiteX41" fmla="*/ 402938 w 908784"/>
                  <a:gd name="connsiteY41" fmla="*/ 664856 h 802465"/>
                  <a:gd name="connsiteX42" fmla="*/ 403537 w 908784"/>
                  <a:gd name="connsiteY42" fmla="*/ 663657 h 802465"/>
                  <a:gd name="connsiteX43" fmla="*/ 476615 w 908784"/>
                  <a:gd name="connsiteY43" fmla="*/ 571018 h 802465"/>
                  <a:gd name="connsiteX44" fmla="*/ 548193 w 908784"/>
                  <a:gd name="connsiteY44" fmla="*/ 545609 h 802465"/>
                  <a:gd name="connsiteX45" fmla="*/ 622994 w 908784"/>
                  <a:gd name="connsiteY45" fmla="*/ 516378 h 802465"/>
                  <a:gd name="connsiteX46" fmla="*/ 673436 w 908784"/>
                  <a:gd name="connsiteY46" fmla="*/ 418867 h 802465"/>
                  <a:gd name="connsiteX47" fmla="*/ 676134 w 908784"/>
                  <a:gd name="connsiteY47" fmla="*/ 407850 h 802465"/>
                  <a:gd name="connsiteX48" fmla="*/ 716457 w 908784"/>
                  <a:gd name="connsiteY48" fmla="*/ 307865 h 802465"/>
                  <a:gd name="connsiteX49" fmla="*/ 796954 w 908784"/>
                  <a:gd name="connsiteY49" fmla="*/ 249404 h 802465"/>
                  <a:gd name="connsiteX50" fmla="*/ 876552 w 908784"/>
                  <a:gd name="connsiteY50" fmla="*/ 189368 h 802465"/>
                  <a:gd name="connsiteX51" fmla="*/ 866509 w 908784"/>
                  <a:gd name="connsiteY51" fmla="*/ 60153 h 802465"/>
                  <a:gd name="connsiteX52" fmla="*/ 865760 w 908784"/>
                  <a:gd name="connsiteY52" fmla="*/ 59178 h 802465"/>
                  <a:gd name="connsiteX53" fmla="*/ 741716 w 908784"/>
                  <a:gd name="connsiteY53" fmla="*/ 22077 h 802465"/>
                  <a:gd name="connsiteX54" fmla="*/ 666165 w 908784"/>
                  <a:gd name="connsiteY54" fmla="*/ 87135 h 802465"/>
                  <a:gd name="connsiteX55" fmla="*/ 591964 w 908784"/>
                  <a:gd name="connsiteY55" fmla="*/ 153392 h 802465"/>
                  <a:gd name="connsiteX56" fmla="*/ 485384 w 908784"/>
                  <a:gd name="connsiteY56" fmla="*/ 171680 h 802465"/>
                  <a:gd name="connsiteX57" fmla="*/ 474366 w 908784"/>
                  <a:gd name="connsiteY57" fmla="*/ 171979 h 802465"/>
                  <a:gd name="connsiteX58" fmla="*/ 368310 w 908784"/>
                  <a:gd name="connsiteY58" fmla="*/ 200610 h 802465"/>
                  <a:gd name="connsiteX59" fmla="*/ 323940 w 908784"/>
                  <a:gd name="connsiteY59" fmla="*/ 267542 h 802465"/>
                  <a:gd name="connsiteX60" fmla="*/ 283991 w 908784"/>
                  <a:gd name="connsiteY60" fmla="*/ 332149 h 802465"/>
                  <a:gd name="connsiteX61" fmla="*/ 178010 w 908784"/>
                  <a:gd name="connsiteY61" fmla="*/ 383940 h 802465"/>
                  <a:gd name="connsiteX62" fmla="*/ 176736 w 908784"/>
                  <a:gd name="connsiteY62" fmla="*/ 384315 h 802465"/>
                  <a:gd name="connsiteX63" fmla="*/ 76902 w 908784"/>
                  <a:gd name="connsiteY63" fmla="*/ 428536 h 802465"/>
                  <a:gd name="connsiteX64" fmla="*/ 75927 w 908784"/>
                  <a:gd name="connsiteY64" fmla="*/ 429510 h 802465"/>
                  <a:gd name="connsiteX65" fmla="*/ 74728 w 908784"/>
                  <a:gd name="connsiteY65" fmla="*/ 430710 h 802465"/>
                  <a:gd name="connsiteX66" fmla="*/ 65584 w 908784"/>
                  <a:gd name="connsiteY66" fmla="*/ 441128 h 802465"/>
                  <a:gd name="connsiteX67" fmla="*/ 64984 w 908784"/>
                  <a:gd name="connsiteY67" fmla="*/ 441802 h 802465"/>
                  <a:gd name="connsiteX68" fmla="*/ 71580 w 908784"/>
                  <a:gd name="connsiteY68" fmla="*/ 423215 h 802465"/>
                  <a:gd name="connsiteX69" fmla="*/ 71580 w 908784"/>
                  <a:gd name="connsiteY69" fmla="*/ 423215 h 802465"/>
                  <a:gd name="connsiteX70" fmla="*/ 71580 w 908784"/>
                  <a:gd name="connsiteY70" fmla="*/ 423215 h 80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908784" h="802465">
                    <a:moveTo>
                      <a:pt x="221632" y="802466"/>
                    </a:moveTo>
                    <a:cubicBezTo>
                      <a:pt x="169691" y="802466"/>
                      <a:pt x="109205" y="782604"/>
                      <a:pt x="54266" y="714549"/>
                    </a:cubicBezTo>
                    <a:cubicBezTo>
                      <a:pt x="-52688" y="581960"/>
                      <a:pt x="26834" y="464587"/>
                      <a:pt x="53742" y="431759"/>
                    </a:cubicBezTo>
                    <a:cubicBezTo>
                      <a:pt x="53966" y="431534"/>
                      <a:pt x="54117" y="431309"/>
                      <a:pt x="54341" y="431159"/>
                    </a:cubicBezTo>
                    <a:cubicBezTo>
                      <a:pt x="58164" y="426512"/>
                      <a:pt x="61387" y="423065"/>
                      <a:pt x="63410" y="420816"/>
                    </a:cubicBezTo>
                    <a:cubicBezTo>
                      <a:pt x="64460" y="419692"/>
                      <a:pt x="65284" y="418867"/>
                      <a:pt x="65884" y="418343"/>
                    </a:cubicBezTo>
                    <a:cubicBezTo>
                      <a:pt x="66109" y="418118"/>
                      <a:pt x="66334" y="417893"/>
                      <a:pt x="66483" y="417743"/>
                    </a:cubicBezTo>
                    <a:lnTo>
                      <a:pt x="66483" y="417743"/>
                    </a:lnTo>
                    <a:cubicBezTo>
                      <a:pt x="96089" y="391061"/>
                      <a:pt x="134989" y="380343"/>
                      <a:pt x="172689" y="369924"/>
                    </a:cubicBezTo>
                    <a:lnTo>
                      <a:pt x="173963" y="369550"/>
                    </a:lnTo>
                    <a:cubicBezTo>
                      <a:pt x="212038" y="358982"/>
                      <a:pt x="248314" y="347364"/>
                      <a:pt x="273198" y="321731"/>
                    </a:cubicBezTo>
                    <a:cubicBezTo>
                      <a:pt x="289387" y="305017"/>
                      <a:pt x="299581" y="283656"/>
                      <a:pt x="310374" y="261096"/>
                    </a:cubicBezTo>
                    <a:cubicBezTo>
                      <a:pt x="322815" y="235013"/>
                      <a:pt x="335707" y="208031"/>
                      <a:pt x="358717" y="189068"/>
                    </a:cubicBezTo>
                    <a:cubicBezTo>
                      <a:pt x="390496" y="162985"/>
                      <a:pt x="432843" y="158263"/>
                      <a:pt x="473841" y="157064"/>
                    </a:cubicBezTo>
                    <a:lnTo>
                      <a:pt x="484934" y="156764"/>
                    </a:lnTo>
                    <a:cubicBezTo>
                      <a:pt x="519411" y="155940"/>
                      <a:pt x="555088" y="155040"/>
                      <a:pt x="585218" y="140050"/>
                    </a:cubicBezTo>
                    <a:cubicBezTo>
                      <a:pt x="612800" y="126334"/>
                      <a:pt x="633112" y="102575"/>
                      <a:pt x="654698" y="77466"/>
                    </a:cubicBezTo>
                    <a:cubicBezTo>
                      <a:pt x="678007" y="50334"/>
                      <a:pt x="702067" y="22228"/>
                      <a:pt x="735945" y="8287"/>
                    </a:cubicBezTo>
                    <a:cubicBezTo>
                      <a:pt x="785262" y="-12100"/>
                      <a:pt x="847471" y="6338"/>
                      <a:pt x="877751" y="50334"/>
                    </a:cubicBezTo>
                    <a:cubicBezTo>
                      <a:pt x="914328" y="89308"/>
                      <a:pt x="919274" y="154066"/>
                      <a:pt x="888844" y="197912"/>
                    </a:cubicBezTo>
                    <a:cubicBezTo>
                      <a:pt x="868083" y="228043"/>
                      <a:pt x="835479" y="245656"/>
                      <a:pt x="804075" y="262670"/>
                    </a:cubicBezTo>
                    <a:cubicBezTo>
                      <a:pt x="774919" y="278409"/>
                      <a:pt x="747412" y="293325"/>
                      <a:pt x="728150" y="317309"/>
                    </a:cubicBezTo>
                    <a:cubicBezTo>
                      <a:pt x="707163" y="343467"/>
                      <a:pt x="698769" y="378019"/>
                      <a:pt x="690674" y="411447"/>
                    </a:cubicBezTo>
                    <a:lnTo>
                      <a:pt x="687976" y="422540"/>
                    </a:lnTo>
                    <a:cubicBezTo>
                      <a:pt x="678007" y="462489"/>
                      <a:pt x="664366" y="502887"/>
                      <a:pt x="632287" y="528221"/>
                    </a:cubicBezTo>
                    <a:cubicBezTo>
                      <a:pt x="608903" y="546733"/>
                      <a:pt x="579747" y="553629"/>
                      <a:pt x="551640" y="560300"/>
                    </a:cubicBezTo>
                    <a:cubicBezTo>
                      <a:pt x="527281" y="566071"/>
                      <a:pt x="504346" y="571542"/>
                      <a:pt x="484559" y="583834"/>
                    </a:cubicBezTo>
                    <a:cubicBezTo>
                      <a:pt x="454204" y="602722"/>
                      <a:pt x="435242" y="635700"/>
                      <a:pt x="416804" y="670702"/>
                    </a:cubicBezTo>
                    <a:lnTo>
                      <a:pt x="416204" y="671901"/>
                    </a:lnTo>
                    <a:cubicBezTo>
                      <a:pt x="398066" y="706529"/>
                      <a:pt x="379328" y="742280"/>
                      <a:pt x="346950" y="765440"/>
                    </a:cubicBezTo>
                    <a:cubicBezTo>
                      <a:pt x="346725" y="765590"/>
                      <a:pt x="346500" y="765740"/>
                      <a:pt x="346275" y="765815"/>
                    </a:cubicBezTo>
                    <a:lnTo>
                      <a:pt x="345375" y="766415"/>
                    </a:lnTo>
                    <a:cubicBezTo>
                      <a:pt x="345375" y="766415"/>
                      <a:pt x="344476" y="767014"/>
                      <a:pt x="343577" y="767539"/>
                    </a:cubicBezTo>
                    <a:cubicBezTo>
                      <a:pt x="340654" y="769338"/>
                      <a:pt x="335857" y="772111"/>
                      <a:pt x="329261" y="775484"/>
                    </a:cubicBezTo>
                    <a:cubicBezTo>
                      <a:pt x="306626" y="786951"/>
                      <a:pt x="267427" y="802466"/>
                      <a:pt x="221557" y="802466"/>
                    </a:cubicBezTo>
                    <a:close/>
                    <a:moveTo>
                      <a:pt x="64984" y="441727"/>
                    </a:moveTo>
                    <a:cubicBezTo>
                      <a:pt x="32680" y="481302"/>
                      <a:pt x="-30803" y="585183"/>
                      <a:pt x="65959" y="705105"/>
                    </a:cubicBezTo>
                    <a:cubicBezTo>
                      <a:pt x="162570" y="824876"/>
                      <a:pt x="277620" y="784852"/>
                      <a:pt x="322591" y="762067"/>
                    </a:cubicBezTo>
                    <a:cubicBezTo>
                      <a:pt x="328736" y="758920"/>
                      <a:pt x="333233" y="756296"/>
                      <a:pt x="336007" y="754647"/>
                    </a:cubicBezTo>
                    <a:lnTo>
                      <a:pt x="336756" y="754198"/>
                    </a:lnTo>
                    <a:cubicBezTo>
                      <a:pt x="337581" y="753598"/>
                      <a:pt x="338180" y="753223"/>
                      <a:pt x="338480" y="752998"/>
                    </a:cubicBezTo>
                    <a:cubicBezTo>
                      <a:pt x="367861" y="731862"/>
                      <a:pt x="385699" y="697760"/>
                      <a:pt x="402938" y="664856"/>
                    </a:cubicBezTo>
                    <a:lnTo>
                      <a:pt x="403537" y="663657"/>
                    </a:lnTo>
                    <a:cubicBezTo>
                      <a:pt x="422950" y="626781"/>
                      <a:pt x="443111" y="591929"/>
                      <a:pt x="476615" y="571018"/>
                    </a:cubicBezTo>
                    <a:cubicBezTo>
                      <a:pt x="498500" y="557452"/>
                      <a:pt x="523759" y="551455"/>
                      <a:pt x="548193" y="545609"/>
                    </a:cubicBezTo>
                    <a:cubicBezTo>
                      <a:pt x="575924" y="539014"/>
                      <a:pt x="602157" y="532793"/>
                      <a:pt x="622994" y="516378"/>
                    </a:cubicBezTo>
                    <a:cubicBezTo>
                      <a:pt x="651625" y="493818"/>
                      <a:pt x="664142" y="456193"/>
                      <a:pt x="673436" y="418867"/>
                    </a:cubicBezTo>
                    <a:lnTo>
                      <a:pt x="676134" y="407850"/>
                    </a:lnTo>
                    <a:cubicBezTo>
                      <a:pt x="684603" y="372848"/>
                      <a:pt x="693373" y="336646"/>
                      <a:pt x="716457" y="307865"/>
                    </a:cubicBezTo>
                    <a:cubicBezTo>
                      <a:pt x="737518" y="281483"/>
                      <a:pt x="767724" y="265143"/>
                      <a:pt x="796954" y="249404"/>
                    </a:cubicBezTo>
                    <a:cubicBezTo>
                      <a:pt x="828209" y="232540"/>
                      <a:pt x="857815" y="216500"/>
                      <a:pt x="876552" y="189368"/>
                    </a:cubicBezTo>
                    <a:cubicBezTo>
                      <a:pt x="903160" y="150918"/>
                      <a:pt x="898738" y="94180"/>
                      <a:pt x="866509" y="60153"/>
                    </a:cubicBezTo>
                    <a:cubicBezTo>
                      <a:pt x="866209" y="59853"/>
                      <a:pt x="865984" y="59553"/>
                      <a:pt x="865760" y="59178"/>
                    </a:cubicBezTo>
                    <a:cubicBezTo>
                      <a:pt x="839377" y="20504"/>
                      <a:pt x="784887" y="4164"/>
                      <a:pt x="741716" y="22077"/>
                    </a:cubicBezTo>
                    <a:cubicBezTo>
                      <a:pt x="711136" y="34669"/>
                      <a:pt x="689250" y="60153"/>
                      <a:pt x="666165" y="87135"/>
                    </a:cubicBezTo>
                    <a:cubicBezTo>
                      <a:pt x="644579" y="112318"/>
                      <a:pt x="622244" y="138401"/>
                      <a:pt x="591964" y="153392"/>
                    </a:cubicBezTo>
                    <a:cubicBezTo>
                      <a:pt x="558836" y="169806"/>
                      <a:pt x="521510" y="170780"/>
                      <a:pt x="485384" y="171680"/>
                    </a:cubicBezTo>
                    <a:lnTo>
                      <a:pt x="474366" y="171979"/>
                    </a:lnTo>
                    <a:cubicBezTo>
                      <a:pt x="435991" y="173104"/>
                      <a:pt x="396642" y="177376"/>
                      <a:pt x="368310" y="200610"/>
                    </a:cubicBezTo>
                    <a:cubicBezTo>
                      <a:pt x="347849" y="217474"/>
                      <a:pt x="336231" y="241833"/>
                      <a:pt x="323940" y="267542"/>
                    </a:cubicBezTo>
                    <a:cubicBezTo>
                      <a:pt x="313072" y="290252"/>
                      <a:pt x="301904" y="313711"/>
                      <a:pt x="283991" y="332149"/>
                    </a:cubicBezTo>
                    <a:cubicBezTo>
                      <a:pt x="256484" y="360481"/>
                      <a:pt x="218109" y="372848"/>
                      <a:pt x="178010" y="383940"/>
                    </a:cubicBezTo>
                    <a:lnTo>
                      <a:pt x="176736" y="384315"/>
                    </a:lnTo>
                    <a:cubicBezTo>
                      <a:pt x="140910" y="394209"/>
                      <a:pt x="103809" y="404402"/>
                      <a:pt x="76902" y="428536"/>
                    </a:cubicBezTo>
                    <a:cubicBezTo>
                      <a:pt x="76602" y="428911"/>
                      <a:pt x="76302" y="429211"/>
                      <a:pt x="75927" y="429510"/>
                    </a:cubicBezTo>
                    <a:cubicBezTo>
                      <a:pt x="75702" y="429735"/>
                      <a:pt x="75253" y="430185"/>
                      <a:pt x="74728" y="430710"/>
                    </a:cubicBezTo>
                    <a:cubicBezTo>
                      <a:pt x="72479" y="433183"/>
                      <a:pt x="69332" y="436556"/>
                      <a:pt x="65584" y="441128"/>
                    </a:cubicBezTo>
                    <a:cubicBezTo>
                      <a:pt x="65359" y="441353"/>
                      <a:pt x="65209" y="441577"/>
                      <a:pt x="64984" y="441802"/>
                    </a:cubicBezTo>
                    <a:close/>
                    <a:moveTo>
                      <a:pt x="71580" y="423215"/>
                    </a:moveTo>
                    <a:lnTo>
                      <a:pt x="71580" y="423215"/>
                    </a:lnTo>
                    <a:lnTo>
                      <a:pt x="71580" y="423215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17" name="图形 2"/>
            <p:cNvGrpSpPr/>
            <p:nvPr/>
          </p:nvGrpSpPr>
          <p:grpSpPr>
            <a:xfrm>
              <a:off x="5557649" y="2756765"/>
              <a:ext cx="510550" cy="724651"/>
              <a:chOff x="5557649" y="2756765"/>
              <a:chExt cx="510550" cy="724651"/>
            </a:xfrm>
          </p:grpSpPr>
          <p:sp>
            <p:nvSpPr>
              <p:cNvPr id="389" name="任意多边形: 形状 388"/>
              <p:cNvSpPr/>
              <p:nvPr/>
            </p:nvSpPr>
            <p:spPr>
              <a:xfrm>
                <a:off x="5565200" y="2764137"/>
                <a:ext cx="495447" cy="709634"/>
              </a:xfrm>
              <a:custGeom>
                <a:avLst/>
                <a:gdLst>
                  <a:gd name="connsiteX0" fmla="*/ 485187 w 495447"/>
                  <a:gd name="connsiteY0" fmla="*/ 709635 h 709634"/>
                  <a:gd name="connsiteX1" fmla="*/ 1379 w 495447"/>
                  <a:gd name="connsiteY1" fmla="*/ 0 h 709634"/>
                  <a:gd name="connsiteX2" fmla="*/ 485187 w 495447"/>
                  <a:gd name="connsiteY2" fmla="*/ 709635 h 70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447" h="709634">
                    <a:moveTo>
                      <a:pt x="485187" y="709635"/>
                    </a:moveTo>
                    <a:cubicBezTo>
                      <a:pt x="485187" y="709635"/>
                      <a:pt x="-30025" y="639780"/>
                      <a:pt x="1379" y="0"/>
                    </a:cubicBezTo>
                    <a:cubicBezTo>
                      <a:pt x="608332" y="204541"/>
                      <a:pt x="485187" y="709635"/>
                      <a:pt x="485187" y="709635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90" name="任意多边形: 形状 389"/>
              <p:cNvSpPr/>
              <p:nvPr/>
            </p:nvSpPr>
            <p:spPr>
              <a:xfrm>
                <a:off x="5630118" y="2855632"/>
                <a:ext cx="428383" cy="621437"/>
              </a:xfrm>
              <a:custGeom>
                <a:avLst/>
                <a:gdLst>
                  <a:gd name="connsiteX0" fmla="*/ 420944 w 428383"/>
                  <a:gd name="connsiteY0" fmla="*/ 621437 h 621437"/>
                  <a:gd name="connsiteX1" fmla="*/ 414723 w 428383"/>
                  <a:gd name="connsiteY1" fmla="*/ 618139 h 621437"/>
                  <a:gd name="connsiteX2" fmla="*/ 1294 w 428383"/>
                  <a:gd name="connsiteY2" fmla="*/ 11712 h 621437"/>
                  <a:gd name="connsiteX3" fmla="*/ 3243 w 428383"/>
                  <a:gd name="connsiteY3" fmla="*/ 1294 h 621437"/>
                  <a:gd name="connsiteX4" fmla="*/ 13661 w 428383"/>
                  <a:gd name="connsiteY4" fmla="*/ 3242 h 621437"/>
                  <a:gd name="connsiteX5" fmla="*/ 427090 w 428383"/>
                  <a:gd name="connsiteY5" fmla="*/ 609670 h 621437"/>
                  <a:gd name="connsiteX6" fmla="*/ 425141 w 428383"/>
                  <a:gd name="connsiteY6" fmla="*/ 620088 h 621437"/>
                  <a:gd name="connsiteX7" fmla="*/ 420944 w 428383"/>
                  <a:gd name="connsiteY7" fmla="*/ 621362 h 62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83" h="621437">
                    <a:moveTo>
                      <a:pt x="420944" y="621437"/>
                    </a:moveTo>
                    <a:cubicBezTo>
                      <a:pt x="418545" y="621437"/>
                      <a:pt x="416222" y="620313"/>
                      <a:pt x="414723" y="618139"/>
                    </a:cubicBezTo>
                    <a:lnTo>
                      <a:pt x="1294" y="11712"/>
                    </a:lnTo>
                    <a:cubicBezTo>
                      <a:pt x="-1030" y="8264"/>
                      <a:pt x="-130" y="3617"/>
                      <a:pt x="3243" y="1294"/>
                    </a:cubicBezTo>
                    <a:cubicBezTo>
                      <a:pt x="6690" y="-1030"/>
                      <a:pt x="11337" y="-130"/>
                      <a:pt x="13661" y="3242"/>
                    </a:cubicBezTo>
                    <a:lnTo>
                      <a:pt x="427090" y="609670"/>
                    </a:lnTo>
                    <a:cubicBezTo>
                      <a:pt x="429413" y="613118"/>
                      <a:pt x="428514" y="617765"/>
                      <a:pt x="425141" y="620088"/>
                    </a:cubicBezTo>
                    <a:cubicBezTo>
                      <a:pt x="423867" y="620988"/>
                      <a:pt x="422368" y="621362"/>
                      <a:pt x="420944" y="621362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91" name="任意多边形: 形状 390"/>
              <p:cNvSpPr/>
              <p:nvPr/>
            </p:nvSpPr>
            <p:spPr>
              <a:xfrm>
                <a:off x="5765102" y="3141740"/>
                <a:ext cx="217288" cy="223428"/>
              </a:xfrm>
              <a:custGeom>
                <a:avLst/>
                <a:gdLst>
                  <a:gd name="connsiteX0" fmla="*/ 209809 w 217288"/>
                  <a:gd name="connsiteY0" fmla="*/ 223428 h 223428"/>
                  <a:gd name="connsiteX1" fmla="*/ 205537 w 217288"/>
                  <a:gd name="connsiteY1" fmla="*/ 222079 h 223428"/>
                  <a:gd name="connsiteX2" fmla="*/ 5568 w 217288"/>
                  <a:gd name="connsiteY2" fmla="*/ 131089 h 223428"/>
                  <a:gd name="connsiteX3" fmla="*/ 247 w 217288"/>
                  <a:gd name="connsiteY3" fmla="*/ 121945 h 223428"/>
                  <a:gd name="connsiteX4" fmla="*/ 9391 w 217288"/>
                  <a:gd name="connsiteY4" fmla="*/ 116624 h 223428"/>
                  <a:gd name="connsiteX5" fmla="*/ 200515 w 217288"/>
                  <a:gd name="connsiteY5" fmla="*/ 200718 h 223428"/>
                  <a:gd name="connsiteX6" fmla="*/ 191971 w 217288"/>
                  <a:gd name="connsiteY6" fmla="*/ 7345 h 223428"/>
                  <a:gd name="connsiteX7" fmla="*/ 199466 w 217288"/>
                  <a:gd name="connsiteY7" fmla="*/ 0 h 223428"/>
                  <a:gd name="connsiteX8" fmla="*/ 199616 w 217288"/>
                  <a:gd name="connsiteY8" fmla="*/ 0 h 223428"/>
                  <a:gd name="connsiteX9" fmla="*/ 206961 w 217288"/>
                  <a:gd name="connsiteY9" fmla="*/ 7645 h 223428"/>
                  <a:gd name="connsiteX10" fmla="*/ 217229 w 217288"/>
                  <a:gd name="connsiteY10" fmla="*/ 215109 h 223428"/>
                  <a:gd name="connsiteX11" fmla="*/ 213632 w 217288"/>
                  <a:gd name="connsiteY11" fmla="*/ 222379 h 223428"/>
                  <a:gd name="connsiteX12" fmla="*/ 209734 w 217288"/>
                  <a:gd name="connsiteY12" fmla="*/ 223428 h 22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7288" h="223428">
                    <a:moveTo>
                      <a:pt x="209809" y="223428"/>
                    </a:moveTo>
                    <a:cubicBezTo>
                      <a:pt x="208310" y="223428"/>
                      <a:pt x="206811" y="222979"/>
                      <a:pt x="205537" y="222079"/>
                    </a:cubicBezTo>
                    <a:cubicBezTo>
                      <a:pt x="145876" y="181081"/>
                      <a:pt x="78570" y="150501"/>
                      <a:pt x="5568" y="131089"/>
                    </a:cubicBezTo>
                    <a:cubicBezTo>
                      <a:pt x="1596" y="130040"/>
                      <a:pt x="-803" y="125917"/>
                      <a:pt x="247" y="121945"/>
                    </a:cubicBezTo>
                    <a:cubicBezTo>
                      <a:pt x="1296" y="117973"/>
                      <a:pt x="5418" y="115574"/>
                      <a:pt x="9391" y="116624"/>
                    </a:cubicBezTo>
                    <a:cubicBezTo>
                      <a:pt x="78645" y="134986"/>
                      <a:pt x="142878" y="163243"/>
                      <a:pt x="200515" y="200718"/>
                    </a:cubicBezTo>
                    <a:cubicBezTo>
                      <a:pt x="193770" y="137160"/>
                      <a:pt x="190922" y="72177"/>
                      <a:pt x="191971" y="7345"/>
                    </a:cubicBezTo>
                    <a:cubicBezTo>
                      <a:pt x="191971" y="3223"/>
                      <a:pt x="195419" y="0"/>
                      <a:pt x="199466" y="0"/>
                    </a:cubicBezTo>
                    <a:lnTo>
                      <a:pt x="199616" y="0"/>
                    </a:lnTo>
                    <a:cubicBezTo>
                      <a:pt x="203738" y="0"/>
                      <a:pt x="207036" y="3448"/>
                      <a:pt x="206961" y="7645"/>
                    </a:cubicBezTo>
                    <a:cubicBezTo>
                      <a:pt x="205837" y="77274"/>
                      <a:pt x="209285" y="147128"/>
                      <a:pt x="217229" y="215109"/>
                    </a:cubicBezTo>
                    <a:cubicBezTo>
                      <a:pt x="217604" y="218032"/>
                      <a:pt x="216180" y="220880"/>
                      <a:pt x="213632" y="222379"/>
                    </a:cubicBezTo>
                    <a:cubicBezTo>
                      <a:pt x="212432" y="223129"/>
                      <a:pt x="211083" y="223428"/>
                      <a:pt x="209734" y="22342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5644069" y="2970494"/>
                <a:ext cx="205031" cy="196353"/>
              </a:xfrm>
              <a:custGeom>
                <a:avLst/>
                <a:gdLst>
                  <a:gd name="connsiteX0" fmla="*/ 194582 w 205031"/>
                  <a:gd name="connsiteY0" fmla="*/ 196354 h 196353"/>
                  <a:gd name="connsiteX1" fmla="*/ 190684 w 205031"/>
                  <a:gd name="connsiteY1" fmla="*/ 195229 h 196353"/>
                  <a:gd name="connsiteX2" fmla="*/ 4356 w 205031"/>
                  <a:gd name="connsiteY2" fmla="*/ 95770 h 196353"/>
                  <a:gd name="connsiteX3" fmla="*/ 684 w 205031"/>
                  <a:gd name="connsiteY3" fmla="*/ 85801 h 196353"/>
                  <a:gd name="connsiteX4" fmla="*/ 10652 w 205031"/>
                  <a:gd name="connsiteY4" fmla="*/ 82128 h 196353"/>
                  <a:gd name="connsiteX5" fmla="*/ 186262 w 205031"/>
                  <a:gd name="connsiteY5" fmla="*/ 175067 h 196353"/>
                  <a:gd name="connsiteX6" fmla="*/ 190085 w 205031"/>
                  <a:gd name="connsiteY6" fmla="*/ 6803 h 196353"/>
                  <a:gd name="connsiteX7" fmla="*/ 198254 w 205031"/>
                  <a:gd name="connsiteY7" fmla="*/ 57 h 196353"/>
                  <a:gd name="connsiteX8" fmla="*/ 205000 w 205031"/>
                  <a:gd name="connsiteY8" fmla="*/ 8227 h 196353"/>
                  <a:gd name="connsiteX9" fmla="*/ 202002 w 205031"/>
                  <a:gd name="connsiteY9" fmla="*/ 188409 h 196353"/>
                  <a:gd name="connsiteX10" fmla="*/ 198404 w 205031"/>
                  <a:gd name="connsiteY10" fmla="*/ 195304 h 196353"/>
                  <a:gd name="connsiteX11" fmla="*/ 194507 w 205031"/>
                  <a:gd name="connsiteY11" fmla="*/ 196354 h 19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5031" h="196353">
                    <a:moveTo>
                      <a:pt x="194582" y="196354"/>
                    </a:moveTo>
                    <a:cubicBezTo>
                      <a:pt x="193233" y="196354"/>
                      <a:pt x="191883" y="195979"/>
                      <a:pt x="190684" y="195229"/>
                    </a:cubicBezTo>
                    <a:cubicBezTo>
                      <a:pt x="131173" y="158953"/>
                      <a:pt x="68439" y="125450"/>
                      <a:pt x="4356" y="95770"/>
                    </a:cubicBezTo>
                    <a:cubicBezTo>
                      <a:pt x="609" y="94046"/>
                      <a:pt x="-1040" y="89549"/>
                      <a:pt x="684" y="85801"/>
                    </a:cubicBezTo>
                    <a:cubicBezTo>
                      <a:pt x="2408" y="82053"/>
                      <a:pt x="6905" y="80405"/>
                      <a:pt x="10652" y="82128"/>
                    </a:cubicBezTo>
                    <a:cubicBezTo>
                      <a:pt x="70913" y="110010"/>
                      <a:pt x="129974" y="141265"/>
                      <a:pt x="186262" y="175067"/>
                    </a:cubicBezTo>
                    <a:cubicBezTo>
                      <a:pt x="183489" y="119604"/>
                      <a:pt x="184763" y="63091"/>
                      <a:pt x="190085" y="6803"/>
                    </a:cubicBezTo>
                    <a:cubicBezTo>
                      <a:pt x="190459" y="2681"/>
                      <a:pt x="194057" y="-467"/>
                      <a:pt x="198254" y="57"/>
                    </a:cubicBezTo>
                    <a:cubicBezTo>
                      <a:pt x="202377" y="432"/>
                      <a:pt x="205375" y="4105"/>
                      <a:pt x="205000" y="8227"/>
                    </a:cubicBezTo>
                    <a:cubicBezTo>
                      <a:pt x="199304" y="68562"/>
                      <a:pt x="198254" y="129198"/>
                      <a:pt x="202002" y="188409"/>
                    </a:cubicBezTo>
                    <a:cubicBezTo>
                      <a:pt x="202152" y="191182"/>
                      <a:pt x="200803" y="193880"/>
                      <a:pt x="198404" y="195304"/>
                    </a:cubicBezTo>
                    <a:cubicBezTo>
                      <a:pt x="197205" y="196054"/>
                      <a:pt x="195856" y="196354"/>
                      <a:pt x="194507" y="19635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5557649" y="2756765"/>
                <a:ext cx="510550" cy="724651"/>
              </a:xfrm>
              <a:custGeom>
                <a:avLst/>
                <a:gdLst>
                  <a:gd name="connsiteX0" fmla="*/ 492738 w 510550"/>
                  <a:gd name="connsiteY0" fmla="*/ 724502 h 724651"/>
                  <a:gd name="connsiteX1" fmla="*/ 491689 w 510550"/>
                  <a:gd name="connsiteY1" fmla="*/ 724502 h 724651"/>
                  <a:gd name="connsiteX2" fmla="*/ 234382 w 510550"/>
                  <a:gd name="connsiteY2" fmla="*/ 608103 h 724651"/>
                  <a:gd name="connsiteX3" fmla="*/ 1360 w 510550"/>
                  <a:gd name="connsiteY3" fmla="*/ 7147 h 724651"/>
                  <a:gd name="connsiteX4" fmla="*/ 4658 w 510550"/>
                  <a:gd name="connsiteY4" fmla="*/ 1301 h 724651"/>
                  <a:gd name="connsiteX5" fmla="*/ 11254 w 510550"/>
                  <a:gd name="connsiteY5" fmla="*/ 402 h 724651"/>
                  <a:gd name="connsiteX6" fmla="*/ 485543 w 510550"/>
                  <a:gd name="connsiteY6" fmla="*/ 436915 h 724651"/>
                  <a:gd name="connsiteX7" fmla="*/ 499933 w 510550"/>
                  <a:gd name="connsiteY7" fmla="*/ 718955 h 724651"/>
                  <a:gd name="connsiteX8" fmla="*/ 492663 w 510550"/>
                  <a:gd name="connsiteY8" fmla="*/ 724652 h 724651"/>
                  <a:gd name="connsiteX9" fmla="*/ 15976 w 510550"/>
                  <a:gd name="connsiteY9" fmla="*/ 17715 h 724651"/>
                  <a:gd name="connsiteX10" fmla="*/ 243152 w 510550"/>
                  <a:gd name="connsiteY10" fmla="*/ 595736 h 724651"/>
                  <a:gd name="connsiteX11" fmla="*/ 486892 w 510550"/>
                  <a:gd name="connsiteY11" fmla="*/ 708387 h 724651"/>
                  <a:gd name="connsiteX12" fmla="*/ 471077 w 510550"/>
                  <a:gd name="connsiteY12" fmla="*/ 440363 h 724651"/>
                  <a:gd name="connsiteX13" fmla="*/ 15976 w 510550"/>
                  <a:gd name="connsiteY13" fmla="*/ 17715 h 724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0550" h="724651">
                    <a:moveTo>
                      <a:pt x="492738" y="724502"/>
                    </a:moveTo>
                    <a:cubicBezTo>
                      <a:pt x="492738" y="724502"/>
                      <a:pt x="492063" y="724502"/>
                      <a:pt x="491689" y="724502"/>
                    </a:cubicBezTo>
                    <a:cubicBezTo>
                      <a:pt x="486367" y="723752"/>
                      <a:pt x="359475" y="705614"/>
                      <a:pt x="234382" y="608103"/>
                    </a:cubicBezTo>
                    <a:cubicBezTo>
                      <a:pt x="119033" y="518087"/>
                      <a:pt x="-14979" y="340828"/>
                      <a:pt x="1360" y="7147"/>
                    </a:cubicBezTo>
                    <a:cubicBezTo>
                      <a:pt x="1510" y="4824"/>
                      <a:pt x="2709" y="2650"/>
                      <a:pt x="4658" y="1301"/>
                    </a:cubicBezTo>
                    <a:cubicBezTo>
                      <a:pt x="6607" y="-48"/>
                      <a:pt x="9080" y="-348"/>
                      <a:pt x="11254" y="402"/>
                    </a:cubicBezTo>
                    <a:cubicBezTo>
                      <a:pt x="327846" y="107057"/>
                      <a:pt x="443870" y="296682"/>
                      <a:pt x="485543" y="436915"/>
                    </a:cubicBezTo>
                    <a:cubicBezTo>
                      <a:pt x="530663" y="588916"/>
                      <a:pt x="501208" y="713709"/>
                      <a:pt x="499933" y="718955"/>
                    </a:cubicBezTo>
                    <a:cubicBezTo>
                      <a:pt x="499109" y="722328"/>
                      <a:pt x="496036" y="724652"/>
                      <a:pt x="492663" y="724652"/>
                    </a:cubicBezTo>
                    <a:close/>
                    <a:moveTo>
                      <a:pt x="15976" y="17715"/>
                    </a:moveTo>
                    <a:cubicBezTo>
                      <a:pt x="3009" y="338205"/>
                      <a:pt x="131999" y="508868"/>
                      <a:pt x="243152" y="595736"/>
                    </a:cubicBezTo>
                    <a:cubicBezTo>
                      <a:pt x="348832" y="678407"/>
                      <a:pt x="458785" y="703141"/>
                      <a:pt x="486892" y="708387"/>
                    </a:cubicBezTo>
                    <a:cubicBezTo>
                      <a:pt x="492288" y="680281"/>
                      <a:pt x="509377" y="568904"/>
                      <a:pt x="471077" y="440363"/>
                    </a:cubicBezTo>
                    <a:cubicBezTo>
                      <a:pt x="430754" y="305152"/>
                      <a:pt x="319002" y="122796"/>
                      <a:pt x="15976" y="1771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18" name="图形 2"/>
            <p:cNvGrpSpPr/>
            <p:nvPr/>
          </p:nvGrpSpPr>
          <p:grpSpPr>
            <a:xfrm>
              <a:off x="5046929" y="3491103"/>
              <a:ext cx="870746" cy="360345"/>
              <a:chOff x="5046929" y="3491103"/>
              <a:chExt cx="870746" cy="360345"/>
            </a:xfrm>
          </p:grpSpPr>
          <p:sp>
            <p:nvSpPr>
              <p:cNvPr id="384" name="任意多边形: 形状 383"/>
              <p:cNvSpPr/>
              <p:nvPr/>
            </p:nvSpPr>
            <p:spPr>
              <a:xfrm>
                <a:off x="5054440" y="3498122"/>
                <a:ext cx="855788" cy="346167"/>
              </a:xfrm>
              <a:custGeom>
                <a:avLst/>
                <a:gdLst>
                  <a:gd name="connsiteX0" fmla="*/ 855789 w 855788"/>
                  <a:gd name="connsiteY0" fmla="*/ 207398 h 346167"/>
                  <a:gd name="connsiteX1" fmla="*/ 0 w 855788"/>
                  <a:gd name="connsiteY1" fmla="*/ 135370 h 346167"/>
                  <a:gd name="connsiteX2" fmla="*/ 855789 w 855788"/>
                  <a:gd name="connsiteY2" fmla="*/ 207398 h 346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5788" h="346167">
                    <a:moveTo>
                      <a:pt x="855789" y="207398"/>
                    </a:moveTo>
                    <a:cubicBezTo>
                      <a:pt x="855789" y="207398"/>
                      <a:pt x="476688" y="563190"/>
                      <a:pt x="0" y="135370"/>
                    </a:cubicBezTo>
                    <a:cubicBezTo>
                      <a:pt x="541520" y="-206705"/>
                      <a:pt x="855789" y="207398"/>
                      <a:pt x="855789" y="207398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85" name="任意多边形: 形状 384"/>
              <p:cNvSpPr/>
              <p:nvPr/>
            </p:nvSpPr>
            <p:spPr>
              <a:xfrm>
                <a:off x="5168559" y="3633299"/>
                <a:ext cx="746347" cy="76567"/>
              </a:xfrm>
              <a:custGeom>
                <a:avLst/>
                <a:gdLst>
                  <a:gd name="connsiteX0" fmla="*/ 738822 w 746347"/>
                  <a:gd name="connsiteY0" fmla="*/ 76493 h 76567"/>
                  <a:gd name="connsiteX1" fmla="*/ 738222 w 746347"/>
                  <a:gd name="connsiteY1" fmla="*/ 76493 h 76567"/>
                  <a:gd name="connsiteX2" fmla="*/ 6851 w 746347"/>
                  <a:gd name="connsiteY2" fmla="*/ 14958 h 76567"/>
                  <a:gd name="connsiteX3" fmla="*/ 31 w 746347"/>
                  <a:gd name="connsiteY3" fmla="*/ 6863 h 76567"/>
                  <a:gd name="connsiteX4" fmla="*/ 8126 w 746347"/>
                  <a:gd name="connsiteY4" fmla="*/ 43 h 76567"/>
                  <a:gd name="connsiteX5" fmla="*/ 739496 w 746347"/>
                  <a:gd name="connsiteY5" fmla="*/ 61577 h 76567"/>
                  <a:gd name="connsiteX6" fmla="*/ 746317 w 746347"/>
                  <a:gd name="connsiteY6" fmla="*/ 69672 h 76567"/>
                  <a:gd name="connsiteX7" fmla="*/ 738822 w 746347"/>
                  <a:gd name="connsiteY7" fmla="*/ 76568 h 7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6347" h="76567">
                    <a:moveTo>
                      <a:pt x="738822" y="76493"/>
                    </a:moveTo>
                    <a:cubicBezTo>
                      <a:pt x="738822" y="76493"/>
                      <a:pt x="738372" y="76493"/>
                      <a:pt x="738222" y="76493"/>
                    </a:cubicBezTo>
                    <a:lnTo>
                      <a:pt x="6851" y="14958"/>
                    </a:lnTo>
                    <a:cubicBezTo>
                      <a:pt x="2729" y="14583"/>
                      <a:pt x="-344" y="10986"/>
                      <a:pt x="31" y="6863"/>
                    </a:cubicBezTo>
                    <a:cubicBezTo>
                      <a:pt x="406" y="2741"/>
                      <a:pt x="3928" y="-407"/>
                      <a:pt x="8126" y="43"/>
                    </a:cubicBezTo>
                    <a:lnTo>
                      <a:pt x="739496" y="61577"/>
                    </a:lnTo>
                    <a:cubicBezTo>
                      <a:pt x="743618" y="61952"/>
                      <a:pt x="746691" y="65550"/>
                      <a:pt x="746317" y="69672"/>
                    </a:cubicBezTo>
                    <a:cubicBezTo>
                      <a:pt x="746017" y="73570"/>
                      <a:pt x="742719" y="76568"/>
                      <a:pt x="738822" y="7656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86" name="任意多边形: 形状 385"/>
              <p:cNvSpPr/>
              <p:nvPr/>
            </p:nvSpPr>
            <p:spPr>
              <a:xfrm>
                <a:off x="5566052" y="3559842"/>
                <a:ext cx="213998" cy="237492"/>
              </a:xfrm>
              <a:custGeom>
                <a:avLst/>
                <a:gdLst>
                  <a:gd name="connsiteX0" fmla="*/ 7498 w 213998"/>
                  <a:gd name="connsiteY0" fmla="*/ 237492 h 237492"/>
                  <a:gd name="connsiteX1" fmla="*/ 1427 w 213998"/>
                  <a:gd name="connsiteY1" fmla="*/ 234419 h 237492"/>
                  <a:gd name="connsiteX2" fmla="*/ 3076 w 213998"/>
                  <a:gd name="connsiteY2" fmla="*/ 223926 h 237492"/>
                  <a:gd name="connsiteX3" fmla="*/ 188879 w 213998"/>
                  <a:gd name="connsiteY3" fmla="*/ 128588 h 237492"/>
                  <a:gd name="connsiteX4" fmla="*/ 33356 w 213998"/>
                  <a:gd name="connsiteY4" fmla="*/ 13239 h 237492"/>
                  <a:gd name="connsiteX5" fmla="*/ 32457 w 213998"/>
                  <a:gd name="connsiteY5" fmla="*/ 2671 h 237492"/>
                  <a:gd name="connsiteX6" fmla="*/ 43025 w 213998"/>
                  <a:gd name="connsiteY6" fmla="*/ 1772 h 237492"/>
                  <a:gd name="connsiteX7" fmla="*/ 210540 w 213998"/>
                  <a:gd name="connsiteY7" fmla="*/ 124691 h 237492"/>
                  <a:gd name="connsiteX8" fmla="*/ 213913 w 213998"/>
                  <a:gd name="connsiteY8" fmla="*/ 132036 h 237492"/>
                  <a:gd name="connsiteX9" fmla="*/ 208591 w 213998"/>
                  <a:gd name="connsiteY9" fmla="*/ 138182 h 237492"/>
                  <a:gd name="connsiteX10" fmla="*/ 11920 w 213998"/>
                  <a:gd name="connsiteY10" fmla="*/ 235993 h 237492"/>
                  <a:gd name="connsiteX11" fmla="*/ 7498 w 213998"/>
                  <a:gd name="connsiteY11" fmla="*/ 237417 h 23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998" h="237492">
                    <a:moveTo>
                      <a:pt x="7498" y="237492"/>
                    </a:moveTo>
                    <a:cubicBezTo>
                      <a:pt x="5175" y="237492"/>
                      <a:pt x="2926" y="236443"/>
                      <a:pt x="1427" y="234419"/>
                    </a:cubicBezTo>
                    <a:cubicBezTo>
                      <a:pt x="-971" y="231046"/>
                      <a:pt x="-297" y="226399"/>
                      <a:pt x="3076" y="223926"/>
                    </a:cubicBezTo>
                    <a:cubicBezTo>
                      <a:pt x="61013" y="181729"/>
                      <a:pt x="123447" y="149725"/>
                      <a:pt x="188879" y="128588"/>
                    </a:cubicBezTo>
                    <a:cubicBezTo>
                      <a:pt x="135289" y="93736"/>
                      <a:pt x="83049" y="54987"/>
                      <a:pt x="33356" y="13239"/>
                    </a:cubicBezTo>
                    <a:cubicBezTo>
                      <a:pt x="30208" y="10616"/>
                      <a:pt x="29758" y="5819"/>
                      <a:pt x="32457" y="2671"/>
                    </a:cubicBezTo>
                    <a:cubicBezTo>
                      <a:pt x="35080" y="-477"/>
                      <a:pt x="39877" y="-927"/>
                      <a:pt x="43025" y="1772"/>
                    </a:cubicBezTo>
                    <a:cubicBezTo>
                      <a:pt x="96390" y="46592"/>
                      <a:pt x="152678" y="87890"/>
                      <a:pt x="210540" y="124691"/>
                    </a:cubicBezTo>
                    <a:cubicBezTo>
                      <a:pt x="213013" y="126265"/>
                      <a:pt x="214362" y="129113"/>
                      <a:pt x="213913" y="132036"/>
                    </a:cubicBezTo>
                    <a:cubicBezTo>
                      <a:pt x="213538" y="134959"/>
                      <a:pt x="211439" y="137358"/>
                      <a:pt x="208591" y="138182"/>
                    </a:cubicBezTo>
                    <a:cubicBezTo>
                      <a:pt x="139112" y="158644"/>
                      <a:pt x="72930" y="191547"/>
                      <a:pt x="11920" y="235993"/>
                    </a:cubicBezTo>
                    <a:cubicBezTo>
                      <a:pt x="10571" y="236968"/>
                      <a:pt x="9072" y="237417"/>
                      <a:pt x="7498" y="23741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87" name="任意多边形: 形状 386"/>
              <p:cNvSpPr/>
              <p:nvPr/>
            </p:nvSpPr>
            <p:spPr>
              <a:xfrm>
                <a:off x="5329725" y="3547392"/>
                <a:ext cx="210464" cy="213816"/>
              </a:xfrm>
              <a:custGeom>
                <a:avLst/>
                <a:gdLst>
                  <a:gd name="connsiteX0" fmla="*/ 7504 w 210464"/>
                  <a:gd name="connsiteY0" fmla="*/ 213816 h 213816"/>
                  <a:gd name="connsiteX1" fmla="*/ 759 w 210464"/>
                  <a:gd name="connsiteY1" fmla="*/ 209619 h 213816"/>
                  <a:gd name="connsiteX2" fmla="*/ 4206 w 210464"/>
                  <a:gd name="connsiteY2" fmla="*/ 199576 h 213816"/>
                  <a:gd name="connsiteX3" fmla="*/ 187087 w 210464"/>
                  <a:gd name="connsiteY3" fmla="*/ 121852 h 213816"/>
                  <a:gd name="connsiteX4" fmla="*/ 58921 w 210464"/>
                  <a:gd name="connsiteY4" fmla="*/ 12798 h 213816"/>
                  <a:gd name="connsiteX5" fmla="*/ 58846 w 210464"/>
                  <a:gd name="connsiteY5" fmla="*/ 2230 h 213816"/>
                  <a:gd name="connsiteX6" fmla="*/ 69414 w 210464"/>
                  <a:gd name="connsiteY6" fmla="*/ 2155 h 213816"/>
                  <a:gd name="connsiteX7" fmla="*/ 207323 w 210464"/>
                  <a:gd name="connsiteY7" fmla="*/ 118104 h 213816"/>
                  <a:gd name="connsiteX8" fmla="*/ 210396 w 210464"/>
                  <a:gd name="connsiteY8" fmla="*/ 125224 h 213816"/>
                  <a:gd name="connsiteX9" fmla="*/ 205450 w 210464"/>
                  <a:gd name="connsiteY9" fmla="*/ 131220 h 213816"/>
                  <a:gd name="connsiteX10" fmla="*/ 10727 w 210464"/>
                  <a:gd name="connsiteY10" fmla="*/ 213067 h 213816"/>
                  <a:gd name="connsiteX11" fmla="*/ 7429 w 210464"/>
                  <a:gd name="connsiteY11" fmla="*/ 213816 h 21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0464" h="213816">
                    <a:moveTo>
                      <a:pt x="7504" y="213816"/>
                    </a:moveTo>
                    <a:cubicBezTo>
                      <a:pt x="4731" y="213816"/>
                      <a:pt x="2033" y="212242"/>
                      <a:pt x="759" y="209619"/>
                    </a:cubicBezTo>
                    <a:cubicBezTo>
                      <a:pt x="-1040" y="205872"/>
                      <a:pt x="459" y="201375"/>
                      <a:pt x="4206" y="199576"/>
                    </a:cubicBezTo>
                    <a:cubicBezTo>
                      <a:pt x="63867" y="170420"/>
                      <a:pt x="125327" y="144262"/>
                      <a:pt x="187087" y="121852"/>
                    </a:cubicBezTo>
                    <a:cubicBezTo>
                      <a:pt x="142266" y="89023"/>
                      <a:pt x="99244" y="52372"/>
                      <a:pt x="58921" y="12798"/>
                    </a:cubicBezTo>
                    <a:cubicBezTo>
                      <a:pt x="55997" y="9875"/>
                      <a:pt x="55923" y="5153"/>
                      <a:pt x="58846" y="2230"/>
                    </a:cubicBezTo>
                    <a:cubicBezTo>
                      <a:pt x="61769" y="-693"/>
                      <a:pt x="66491" y="-768"/>
                      <a:pt x="69414" y="2155"/>
                    </a:cubicBezTo>
                    <a:cubicBezTo>
                      <a:pt x="112660" y="44652"/>
                      <a:pt x="159055" y="83627"/>
                      <a:pt x="207323" y="118104"/>
                    </a:cubicBezTo>
                    <a:cubicBezTo>
                      <a:pt x="209572" y="119753"/>
                      <a:pt x="210771" y="122451"/>
                      <a:pt x="210396" y="125224"/>
                    </a:cubicBezTo>
                    <a:cubicBezTo>
                      <a:pt x="210021" y="127998"/>
                      <a:pt x="208148" y="130321"/>
                      <a:pt x="205450" y="131220"/>
                    </a:cubicBezTo>
                    <a:cubicBezTo>
                      <a:pt x="139718" y="154530"/>
                      <a:pt x="74211" y="182112"/>
                      <a:pt x="10727" y="213067"/>
                    </a:cubicBezTo>
                    <a:cubicBezTo>
                      <a:pt x="9678" y="213592"/>
                      <a:pt x="8554" y="213816"/>
                      <a:pt x="7429" y="21381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88" name="任意多边形: 形状 387"/>
              <p:cNvSpPr/>
              <p:nvPr/>
            </p:nvSpPr>
            <p:spPr>
              <a:xfrm>
                <a:off x="5046929" y="3491103"/>
                <a:ext cx="870746" cy="360345"/>
              </a:xfrm>
              <a:custGeom>
                <a:avLst/>
                <a:gdLst>
                  <a:gd name="connsiteX0" fmla="*/ 489895 w 870746"/>
                  <a:gd name="connsiteY0" fmla="*/ 360346 h 360345"/>
                  <a:gd name="connsiteX1" fmla="*/ 2490 w 870746"/>
                  <a:gd name="connsiteY1" fmla="*/ 147935 h 360345"/>
                  <a:gd name="connsiteX2" fmla="*/ 16 w 870746"/>
                  <a:gd name="connsiteY2" fmla="*/ 141714 h 360345"/>
                  <a:gd name="connsiteX3" fmla="*/ 3464 w 870746"/>
                  <a:gd name="connsiteY3" fmla="*/ 136018 h 360345"/>
                  <a:gd name="connsiteX4" fmla="*/ 641296 w 870746"/>
                  <a:gd name="connsiteY4" fmla="*/ 43154 h 360345"/>
                  <a:gd name="connsiteX5" fmla="*/ 869221 w 870746"/>
                  <a:gd name="connsiteY5" fmla="*/ 209845 h 360345"/>
                  <a:gd name="connsiteX6" fmla="*/ 868397 w 870746"/>
                  <a:gd name="connsiteY6" fmla="*/ 219813 h 360345"/>
                  <a:gd name="connsiteX7" fmla="*/ 615812 w 870746"/>
                  <a:gd name="connsiteY7" fmla="*/ 346105 h 360345"/>
                  <a:gd name="connsiteX8" fmla="*/ 489820 w 870746"/>
                  <a:gd name="connsiteY8" fmla="*/ 360346 h 360345"/>
                  <a:gd name="connsiteX9" fmla="*/ 19953 w 870746"/>
                  <a:gd name="connsiteY9" fmla="*/ 143363 h 360345"/>
                  <a:gd name="connsiteX10" fmla="*/ 611840 w 870746"/>
                  <a:gd name="connsiteY10" fmla="*/ 331640 h 360345"/>
                  <a:gd name="connsiteX11" fmla="*/ 852957 w 870746"/>
                  <a:gd name="connsiteY11" fmla="*/ 213517 h 360345"/>
                  <a:gd name="connsiteX12" fmla="*/ 634925 w 870746"/>
                  <a:gd name="connsiteY12" fmla="*/ 56795 h 360345"/>
                  <a:gd name="connsiteX13" fmla="*/ 19953 w 870746"/>
                  <a:gd name="connsiteY13" fmla="*/ 143438 h 360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0746" h="360345">
                    <a:moveTo>
                      <a:pt x="489895" y="360346"/>
                    </a:moveTo>
                    <a:cubicBezTo>
                      <a:pt x="356333" y="360346"/>
                      <a:pt x="186719" y="313202"/>
                      <a:pt x="2490" y="147935"/>
                    </a:cubicBezTo>
                    <a:cubicBezTo>
                      <a:pt x="766" y="146361"/>
                      <a:pt x="-134" y="144038"/>
                      <a:pt x="16" y="141714"/>
                    </a:cubicBezTo>
                    <a:cubicBezTo>
                      <a:pt x="241" y="139391"/>
                      <a:pt x="1515" y="137292"/>
                      <a:pt x="3464" y="136018"/>
                    </a:cubicBezTo>
                    <a:cubicBezTo>
                      <a:pt x="285879" y="-42365"/>
                      <a:pt x="506234" y="-12909"/>
                      <a:pt x="641296" y="43154"/>
                    </a:cubicBezTo>
                    <a:cubicBezTo>
                      <a:pt x="787750" y="104014"/>
                      <a:pt x="865998" y="205498"/>
                      <a:pt x="869221" y="209845"/>
                    </a:cubicBezTo>
                    <a:cubicBezTo>
                      <a:pt x="871545" y="212918"/>
                      <a:pt x="871170" y="217190"/>
                      <a:pt x="868397" y="219813"/>
                    </a:cubicBezTo>
                    <a:cubicBezTo>
                      <a:pt x="864499" y="223486"/>
                      <a:pt x="770361" y="310579"/>
                      <a:pt x="615812" y="346105"/>
                    </a:cubicBezTo>
                    <a:cubicBezTo>
                      <a:pt x="578862" y="354575"/>
                      <a:pt x="536589" y="360346"/>
                      <a:pt x="489820" y="360346"/>
                    </a:cubicBezTo>
                    <a:close/>
                    <a:moveTo>
                      <a:pt x="19953" y="143363"/>
                    </a:moveTo>
                    <a:cubicBezTo>
                      <a:pt x="260470" y="355474"/>
                      <a:pt x="474230" y="363044"/>
                      <a:pt x="611840" y="331640"/>
                    </a:cubicBezTo>
                    <a:cubicBezTo>
                      <a:pt x="742629" y="301734"/>
                      <a:pt x="831146" y="232030"/>
                      <a:pt x="852957" y="213517"/>
                    </a:cubicBezTo>
                    <a:cubicBezTo>
                      <a:pt x="834519" y="191557"/>
                      <a:pt x="758894" y="108062"/>
                      <a:pt x="634925" y="56795"/>
                    </a:cubicBezTo>
                    <a:cubicBezTo>
                      <a:pt x="504585" y="2830"/>
                      <a:pt x="292549" y="-25426"/>
                      <a:pt x="19953" y="14343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19" name="图形 2"/>
            <p:cNvGrpSpPr/>
            <p:nvPr/>
          </p:nvGrpSpPr>
          <p:grpSpPr>
            <a:xfrm>
              <a:off x="5167463" y="2957811"/>
              <a:ext cx="908784" cy="802498"/>
              <a:chOff x="5167463" y="2957811"/>
              <a:chExt cx="908784" cy="802498"/>
            </a:xfrm>
          </p:grpSpPr>
          <p:sp>
            <p:nvSpPr>
              <p:cNvPr id="379" name="任意多边形: 形状 378"/>
              <p:cNvSpPr/>
              <p:nvPr/>
            </p:nvSpPr>
            <p:spPr>
              <a:xfrm>
                <a:off x="5175069" y="2965261"/>
                <a:ext cx="894201" cy="787096"/>
              </a:xfrm>
              <a:custGeom>
                <a:avLst/>
                <a:gdLst>
                  <a:gd name="connsiteX0" fmla="*/ 829823 w 894201"/>
                  <a:gd name="connsiteY0" fmla="*/ 415721 h 787096"/>
                  <a:gd name="connsiteX1" fmla="*/ 830197 w 894201"/>
                  <a:gd name="connsiteY1" fmla="*/ 416096 h 787096"/>
                  <a:gd name="connsiteX2" fmla="*/ 832146 w 894201"/>
                  <a:gd name="connsiteY2" fmla="*/ 418045 h 787096"/>
                  <a:gd name="connsiteX3" fmla="*/ 841590 w 894201"/>
                  <a:gd name="connsiteY3" fmla="*/ 428838 h 787096"/>
                  <a:gd name="connsiteX4" fmla="*/ 841815 w 894201"/>
                  <a:gd name="connsiteY4" fmla="*/ 428988 h 787096"/>
                  <a:gd name="connsiteX5" fmla="*/ 841215 w 894201"/>
                  <a:gd name="connsiteY5" fmla="*/ 702259 h 787096"/>
                  <a:gd name="connsiteX6" fmla="*/ 575364 w 894201"/>
                  <a:gd name="connsiteY6" fmla="*/ 761245 h 787096"/>
                  <a:gd name="connsiteX7" fmla="*/ 561499 w 894201"/>
                  <a:gd name="connsiteY7" fmla="*/ 753525 h 787096"/>
                  <a:gd name="connsiteX8" fmla="*/ 560075 w 894201"/>
                  <a:gd name="connsiteY8" fmla="*/ 752626 h 787096"/>
                  <a:gd name="connsiteX9" fmla="*/ 558725 w 894201"/>
                  <a:gd name="connsiteY9" fmla="*/ 751801 h 787096"/>
                  <a:gd name="connsiteX10" fmla="*/ 491120 w 894201"/>
                  <a:gd name="connsiteY10" fmla="*/ 659687 h 787096"/>
                  <a:gd name="connsiteX11" fmla="*/ 420741 w 894201"/>
                  <a:gd name="connsiteY11" fmla="*/ 569895 h 787096"/>
                  <a:gd name="connsiteX12" fmla="*/ 273687 w 894201"/>
                  <a:gd name="connsiteY12" fmla="*/ 514806 h 787096"/>
                  <a:gd name="connsiteX13" fmla="*/ 220622 w 894201"/>
                  <a:gd name="connsiteY13" fmla="*/ 413248 h 787096"/>
                  <a:gd name="connsiteX14" fmla="*/ 179024 w 894201"/>
                  <a:gd name="connsiteY14" fmla="*/ 305094 h 787096"/>
                  <a:gd name="connsiteX15" fmla="*/ 18629 w 894201"/>
                  <a:gd name="connsiteY15" fmla="*/ 186147 h 787096"/>
                  <a:gd name="connsiteX16" fmla="*/ 29422 w 894201"/>
                  <a:gd name="connsiteY16" fmla="*/ 47563 h 787096"/>
                  <a:gd name="connsiteX17" fmla="*/ 162535 w 894201"/>
                  <a:gd name="connsiteY17" fmla="*/ 7764 h 787096"/>
                  <a:gd name="connsiteX18" fmla="*/ 312737 w 894201"/>
                  <a:gd name="connsiteY18" fmla="*/ 139378 h 787096"/>
                  <a:gd name="connsiteX19" fmla="*/ 427187 w 894201"/>
                  <a:gd name="connsiteY19" fmla="*/ 157141 h 787096"/>
                  <a:gd name="connsiteX20" fmla="*/ 537739 w 894201"/>
                  <a:gd name="connsiteY20" fmla="*/ 187421 h 787096"/>
                  <a:gd name="connsiteX21" fmla="*/ 622659 w 894201"/>
                  <a:gd name="connsiteY21" fmla="*/ 319560 h 787096"/>
                  <a:gd name="connsiteX22" fmla="*/ 725266 w 894201"/>
                  <a:gd name="connsiteY22" fmla="*/ 369327 h 787096"/>
                  <a:gd name="connsiteX23" fmla="*/ 829673 w 894201"/>
                  <a:gd name="connsiteY23" fmla="*/ 415796 h 78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94201" h="787096">
                    <a:moveTo>
                      <a:pt x="829823" y="415721"/>
                    </a:moveTo>
                    <a:cubicBezTo>
                      <a:pt x="829823" y="415721"/>
                      <a:pt x="829973" y="415796"/>
                      <a:pt x="830197" y="416096"/>
                    </a:cubicBezTo>
                    <a:cubicBezTo>
                      <a:pt x="830572" y="416396"/>
                      <a:pt x="831322" y="417071"/>
                      <a:pt x="832146" y="418045"/>
                    </a:cubicBezTo>
                    <a:cubicBezTo>
                      <a:pt x="834170" y="420294"/>
                      <a:pt x="837618" y="423891"/>
                      <a:pt x="841590" y="428838"/>
                    </a:cubicBezTo>
                    <a:lnTo>
                      <a:pt x="841815" y="428988"/>
                    </a:lnTo>
                    <a:cubicBezTo>
                      <a:pt x="872245" y="466088"/>
                      <a:pt x="942998" y="576116"/>
                      <a:pt x="841215" y="702259"/>
                    </a:cubicBezTo>
                    <a:cubicBezTo>
                      <a:pt x="740256" y="827426"/>
                      <a:pt x="618911" y="783280"/>
                      <a:pt x="575364" y="761245"/>
                    </a:cubicBezTo>
                    <a:cubicBezTo>
                      <a:pt x="568919" y="758022"/>
                      <a:pt x="564272" y="755249"/>
                      <a:pt x="561499" y="753525"/>
                    </a:cubicBezTo>
                    <a:cubicBezTo>
                      <a:pt x="560974" y="753225"/>
                      <a:pt x="560449" y="752925"/>
                      <a:pt x="560075" y="752626"/>
                    </a:cubicBezTo>
                    <a:cubicBezTo>
                      <a:pt x="559175" y="752026"/>
                      <a:pt x="558725" y="751801"/>
                      <a:pt x="558725" y="751801"/>
                    </a:cubicBezTo>
                    <a:cubicBezTo>
                      <a:pt x="527396" y="729391"/>
                      <a:pt x="508958" y="693714"/>
                      <a:pt x="491120" y="659687"/>
                    </a:cubicBezTo>
                    <a:cubicBezTo>
                      <a:pt x="473206" y="625584"/>
                      <a:pt x="453419" y="590282"/>
                      <a:pt x="420741" y="569895"/>
                    </a:cubicBezTo>
                    <a:cubicBezTo>
                      <a:pt x="375995" y="542014"/>
                      <a:pt x="314985" y="547410"/>
                      <a:pt x="273687" y="514806"/>
                    </a:cubicBezTo>
                    <a:cubicBezTo>
                      <a:pt x="243107" y="490672"/>
                      <a:pt x="229991" y="451023"/>
                      <a:pt x="220622" y="413248"/>
                    </a:cubicBezTo>
                    <a:cubicBezTo>
                      <a:pt x="211253" y="375398"/>
                      <a:pt x="203458" y="335524"/>
                      <a:pt x="179024" y="305094"/>
                    </a:cubicBezTo>
                    <a:cubicBezTo>
                      <a:pt x="137127" y="252628"/>
                      <a:pt x="56779" y="241386"/>
                      <a:pt x="18629" y="186147"/>
                    </a:cubicBezTo>
                    <a:cubicBezTo>
                      <a:pt x="-9927" y="144924"/>
                      <a:pt x="-5130" y="83914"/>
                      <a:pt x="29422" y="47563"/>
                    </a:cubicBezTo>
                    <a:cubicBezTo>
                      <a:pt x="57604" y="6115"/>
                      <a:pt x="116215" y="-11423"/>
                      <a:pt x="162535" y="7764"/>
                    </a:cubicBezTo>
                    <a:cubicBezTo>
                      <a:pt x="224594" y="33322"/>
                      <a:pt x="252626" y="109472"/>
                      <a:pt x="312737" y="139378"/>
                    </a:cubicBezTo>
                    <a:cubicBezTo>
                      <a:pt x="347664" y="156691"/>
                      <a:pt x="388287" y="156017"/>
                      <a:pt x="427187" y="157141"/>
                    </a:cubicBezTo>
                    <a:cubicBezTo>
                      <a:pt x="466161" y="158265"/>
                      <a:pt x="507684" y="162762"/>
                      <a:pt x="537739" y="187421"/>
                    </a:cubicBezTo>
                    <a:cubicBezTo>
                      <a:pt x="578363" y="220999"/>
                      <a:pt x="586008" y="281709"/>
                      <a:pt x="622659" y="319560"/>
                    </a:cubicBezTo>
                    <a:cubicBezTo>
                      <a:pt x="649491" y="347216"/>
                      <a:pt x="688166" y="359059"/>
                      <a:pt x="725266" y="369327"/>
                    </a:cubicBezTo>
                    <a:cubicBezTo>
                      <a:pt x="762292" y="379520"/>
                      <a:pt x="801117" y="390013"/>
                      <a:pt x="829673" y="415796"/>
                    </a:cubicBezTo>
                    <a:close/>
                  </a:path>
                </a:pathLst>
              </a:custGeom>
              <a:solidFill>
                <a:srgbClr val="597BB7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80" name="任意多边形: 形状 379"/>
              <p:cNvSpPr/>
              <p:nvPr/>
            </p:nvSpPr>
            <p:spPr>
              <a:xfrm>
                <a:off x="5284370" y="3071609"/>
                <a:ext cx="720696" cy="607903"/>
              </a:xfrm>
              <a:custGeom>
                <a:avLst/>
                <a:gdLst>
                  <a:gd name="connsiteX0" fmla="*/ 713252 w 720696"/>
                  <a:gd name="connsiteY0" fmla="*/ 607903 h 607903"/>
                  <a:gd name="connsiteX1" fmla="*/ 708155 w 720696"/>
                  <a:gd name="connsiteY1" fmla="*/ 605879 h 607903"/>
                  <a:gd name="connsiteX2" fmla="*/ 2943 w 720696"/>
                  <a:gd name="connsiteY2" fmla="*/ 13468 h 607903"/>
                  <a:gd name="connsiteX3" fmla="*/ 1518 w 720696"/>
                  <a:gd name="connsiteY3" fmla="*/ 2975 h 607903"/>
                  <a:gd name="connsiteX4" fmla="*/ 12012 w 720696"/>
                  <a:gd name="connsiteY4" fmla="*/ 1550 h 607903"/>
                  <a:gd name="connsiteX5" fmla="*/ 718274 w 720696"/>
                  <a:gd name="connsiteY5" fmla="*/ 594861 h 607903"/>
                  <a:gd name="connsiteX6" fmla="*/ 718723 w 720696"/>
                  <a:gd name="connsiteY6" fmla="*/ 605430 h 607903"/>
                  <a:gd name="connsiteX7" fmla="*/ 713252 w 720696"/>
                  <a:gd name="connsiteY7" fmla="*/ 607828 h 6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0696" h="607903">
                    <a:moveTo>
                      <a:pt x="713252" y="607903"/>
                    </a:moveTo>
                    <a:cubicBezTo>
                      <a:pt x="711453" y="607903"/>
                      <a:pt x="709579" y="607228"/>
                      <a:pt x="708155" y="605879"/>
                    </a:cubicBezTo>
                    <a:cubicBezTo>
                      <a:pt x="483452" y="398266"/>
                      <a:pt x="246158" y="198971"/>
                      <a:pt x="2943" y="13468"/>
                    </a:cubicBezTo>
                    <a:cubicBezTo>
                      <a:pt x="-355" y="10994"/>
                      <a:pt x="-955" y="6272"/>
                      <a:pt x="1518" y="2975"/>
                    </a:cubicBezTo>
                    <a:cubicBezTo>
                      <a:pt x="3992" y="-323"/>
                      <a:pt x="8714" y="-998"/>
                      <a:pt x="12012" y="1550"/>
                    </a:cubicBezTo>
                    <a:cubicBezTo>
                      <a:pt x="255602" y="187354"/>
                      <a:pt x="493271" y="386948"/>
                      <a:pt x="718274" y="594861"/>
                    </a:cubicBezTo>
                    <a:cubicBezTo>
                      <a:pt x="721346" y="597710"/>
                      <a:pt x="721496" y="602432"/>
                      <a:pt x="718723" y="605430"/>
                    </a:cubicBezTo>
                    <a:cubicBezTo>
                      <a:pt x="717224" y="607003"/>
                      <a:pt x="715201" y="607828"/>
                      <a:pt x="713252" y="60782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81" name="任意多边形: 形状 380"/>
              <p:cNvSpPr/>
              <p:nvPr/>
            </p:nvSpPr>
            <p:spPr>
              <a:xfrm>
                <a:off x="5694884" y="3398923"/>
                <a:ext cx="257213" cy="230896"/>
              </a:xfrm>
              <a:custGeom>
                <a:avLst/>
                <a:gdLst>
                  <a:gd name="connsiteX0" fmla="*/ 249748 w 257213"/>
                  <a:gd name="connsiteY0" fmla="*/ 230896 h 230896"/>
                  <a:gd name="connsiteX1" fmla="*/ 248473 w 257213"/>
                  <a:gd name="connsiteY1" fmla="*/ 230821 h 230896"/>
                  <a:gd name="connsiteX2" fmla="*/ 7057 w 257213"/>
                  <a:gd name="connsiteY2" fmla="*/ 203539 h 230896"/>
                  <a:gd name="connsiteX3" fmla="*/ 11 w 257213"/>
                  <a:gd name="connsiteY3" fmla="*/ 195669 h 230896"/>
                  <a:gd name="connsiteX4" fmla="*/ 7881 w 257213"/>
                  <a:gd name="connsiteY4" fmla="*/ 188624 h 230896"/>
                  <a:gd name="connsiteX5" fmla="*/ 239329 w 257213"/>
                  <a:gd name="connsiteY5" fmla="*/ 214107 h 230896"/>
                  <a:gd name="connsiteX6" fmla="*/ 192860 w 257213"/>
                  <a:gd name="connsiteY6" fmla="*/ 8817 h 230896"/>
                  <a:gd name="connsiteX7" fmla="*/ 198931 w 257213"/>
                  <a:gd name="connsiteY7" fmla="*/ 122 h 230896"/>
                  <a:gd name="connsiteX8" fmla="*/ 207625 w 257213"/>
                  <a:gd name="connsiteY8" fmla="*/ 6193 h 230896"/>
                  <a:gd name="connsiteX9" fmla="*/ 256943 w 257213"/>
                  <a:gd name="connsiteY9" fmla="*/ 221377 h 230896"/>
                  <a:gd name="connsiteX10" fmla="*/ 255294 w 257213"/>
                  <a:gd name="connsiteY10" fmla="*/ 228423 h 230896"/>
                  <a:gd name="connsiteX11" fmla="*/ 249748 w 257213"/>
                  <a:gd name="connsiteY11" fmla="*/ 230896 h 23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213" h="230896">
                    <a:moveTo>
                      <a:pt x="249748" y="230896"/>
                    </a:moveTo>
                    <a:cubicBezTo>
                      <a:pt x="249298" y="230896"/>
                      <a:pt x="248923" y="230896"/>
                      <a:pt x="248473" y="230821"/>
                    </a:cubicBezTo>
                    <a:cubicBezTo>
                      <a:pt x="168876" y="217255"/>
                      <a:pt x="87704" y="208111"/>
                      <a:pt x="7057" y="203539"/>
                    </a:cubicBezTo>
                    <a:cubicBezTo>
                      <a:pt x="2934" y="203314"/>
                      <a:pt x="-214" y="199792"/>
                      <a:pt x="11" y="195669"/>
                    </a:cubicBezTo>
                    <a:cubicBezTo>
                      <a:pt x="236" y="191547"/>
                      <a:pt x="3834" y="188399"/>
                      <a:pt x="7881" y="188624"/>
                    </a:cubicBezTo>
                    <a:cubicBezTo>
                      <a:pt x="85081" y="192971"/>
                      <a:pt x="162880" y="201515"/>
                      <a:pt x="239329" y="214107"/>
                    </a:cubicBezTo>
                    <a:cubicBezTo>
                      <a:pt x="220742" y="146651"/>
                      <a:pt x="205152" y="77622"/>
                      <a:pt x="192860" y="8817"/>
                    </a:cubicBezTo>
                    <a:cubicBezTo>
                      <a:pt x="192110" y="4769"/>
                      <a:pt x="194884" y="872"/>
                      <a:pt x="198931" y="122"/>
                    </a:cubicBezTo>
                    <a:cubicBezTo>
                      <a:pt x="202978" y="-627"/>
                      <a:pt x="206876" y="2146"/>
                      <a:pt x="207625" y="6193"/>
                    </a:cubicBezTo>
                    <a:cubicBezTo>
                      <a:pt x="220442" y="78371"/>
                      <a:pt x="237006" y="150774"/>
                      <a:pt x="256943" y="221377"/>
                    </a:cubicBezTo>
                    <a:cubicBezTo>
                      <a:pt x="257617" y="223851"/>
                      <a:pt x="257018" y="226474"/>
                      <a:pt x="255294" y="228423"/>
                    </a:cubicBezTo>
                    <a:cubicBezTo>
                      <a:pt x="253870" y="229997"/>
                      <a:pt x="251846" y="230896"/>
                      <a:pt x="249748" y="23089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82" name="任意多边形: 形状 381"/>
              <p:cNvSpPr/>
              <p:nvPr/>
            </p:nvSpPr>
            <p:spPr>
              <a:xfrm>
                <a:off x="5438263" y="3187245"/>
                <a:ext cx="247565" cy="210601"/>
              </a:xfrm>
              <a:custGeom>
                <a:avLst/>
                <a:gdLst>
                  <a:gd name="connsiteX0" fmla="*/ 240143 w 247565"/>
                  <a:gd name="connsiteY0" fmla="*/ 210601 h 210601"/>
                  <a:gd name="connsiteX1" fmla="*/ 238718 w 247565"/>
                  <a:gd name="connsiteY1" fmla="*/ 210451 h 210601"/>
                  <a:gd name="connsiteX2" fmla="*/ 7495 w 247565"/>
                  <a:gd name="connsiteY2" fmla="*/ 187441 h 210601"/>
                  <a:gd name="connsiteX3" fmla="*/ 0 w 247565"/>
                  <a:gd name="connsiteY3" fmla="*/ 179946 h 210601"/>
                  <a:gd name="connsiteX4" fmla="*/ 7495 w 247565"/>
                  <a:gd name="connsiteY4" fmla="*/ 172451 h 210601"/>
                  <a:gd name="connsiteX5" fmla="*/ 7495 w 247565"/>
                  <a:gd name="connsiteY5" fmla="*/ 172451 h 210601"/>
                  <a:gd name="connsiteX6" fmla="*/ 229500 w 247565"/>
                  <a:gd name="connsiteY6" fmla="*/ 193363 h 210601"/>
                  <a:gd name="connsiteX7" fmla="*/ 176135 w 247565"/>
                  <a:gd name="connsiteY7" fmla="*/ 9583 h 210601"/>
                  <a:gd name="connsiteX8" fmla="*/ 181231 w 247565"/>
                  <a:gd name="connsiteY8" fmla="*/ 289 h 210601"/>
                  <a:gd name="connsiteX9" fmla="*/ 190525 w 247565"/>
                  <a:gd name="connsiteY9" fmla="*/ 5386 h 210601"/>
                  <a:gd name="connsiteX10" fmla="*/ 247263 w 247565"/>
                  <a:gd name="connsiteY10" fmla="*/ 200933 h 210601"/>
                  <a:gd name="connsiteX11" fmla="*/ 245614 w 247565"/>
                  <a:gd name="connsiteY11" fmla="*/ 208053 h 210601"/>
                  <a:gd name="connsiteX12" fmla="*/ 240068 w 247565"/>
                  <a:gd name="connsiteY12" fmla="*/ 210526 h 21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565" h="210601">
                    <a:moveTo>
                      <a:pt x="240143" y="210601"/>
                    </a:moveTo>
                    <a:cubicBezTo>
                      <a:pt x="239693" y="210601"/>
                      <a:pt x="239168" y="210601"/>
                      <a:pt x="238718" y="210451"/>
                    </a:cubicBezTo>
                    <a:cubicBezTo>
                      <a:pt x="162718" y="195536"/>
                      <a:pt x="84919" y="187816"/>
                      <a:pt x="7495" y="187441"/>
                    </a:cubicBezTo>
                    <a:cubicBezTo>
                      <a:pt x="3373" y="187441"/>
                      <a:pt x="0" y="184069"/>
                      <a:pt x="0" y="179946"/>
                    </a:cubicBezTo>
                    <a:cubicBezTo>
                      <a:pt x="0" y="175824"/>
                      <a:pt x="3373" y="172451"/>
                      <a:pt x="7495" y="172451"/>
                    </a:cubicBezTo>
                    <a:lnTo>
                      <a:pt x="7495" y="172451"/>
                    </a:lnTo>
                    <a:cubicBezTo>
                      <a:pt x="81771" y="172751"/>
                      <a:pt x="156422" y="179797"/>
                      <a:pt x="229500" y="193363"/>
                    </a:cubicBezTo>
                    <a:lnTo>
                      <a:pt x="176135" y="9583"/>
                    </a:lnTo>
                    <a:cubicBezTo>
                      <a:pt x="175010" y="5611"/>
                      <a:pt x="177259" y="1413"/>
                      <a:pt x="181231" y="289"/>
                    </a:cubicBezTo>
                    <a:cubicBezTo>
                      <a:pt x="185204" y="-835"/>
                      <a:pt x="189326" y="1413"/>
                      <a:pt x="190525" y="5386"/>
                    </a:cubicBezTo>
                    <a:lnTo>
                      <a:pt x="247263" y="200933"/>
                    </a:lnTo>
                    <a:cubicBezTo>
                      <a:pt x="248012" y="203481"/>
                      <a:pt x="247338" y="206179"/>
                      <a:pt x="245614" y="208053"/>
                    </a:cubicBezTo>
                    <a:cubicBezTo>
                      <a:pt x="244190" y="209627"/>
                      <a:pt x="242166" y="210526"/>
                      <a:pt x="240068" y="21052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383" name="任意多边形: 形状 382"/>
              <p:cNvSpPr/>
              <p:nvPr/>
            </p:nvSpPr>
            <p:spPr>
              <a:xfrm>
                <a:off x="5167463" y="2957811"/>
                <a:ext cx="908784" cy="802498"/>
              </a:xfrm>
              <a:custGeom>
                <a:avLst/>
                <a:gdLst>
                  <a:gd name="connsiteX0" fmla="*/ 687303 w 908784"/>
                  <a:gd name="connsiteY0" fmla="*/ 802423 h 802498"/>
                  <a:gd name="connsiteX1" fmla="*/ 579598 w 908784"/>
                  <a:gd name="connsiteY1" fmla="*/ 775441 h 802498"/>
                  <a:gd name="connsiteX2" fmla="*/ 565208 w 908784"/>
                  <a:gd name="connsiteY2" fmla="*/ 767421 h 802498"/>
                  <a:gd name="connsiteX3" fmla="*/ 562959 w 908784"/>
                  <a:gd name="connsiteY3" fmla="*/ 765922 h 802498"/>
                  <a:gd name="connsiteX4" fmla="*/ 562584 w 908784"/>
                  <a:gd name="connsiteY4" fmla="*/ 765772 h 802498"/>
                  <a:gd name="connsiteX5" fmla="*/ 492730 w 908784"/>
                  <a:gd name="connsiteY5" fmla="*/ 671859 h 802498"/>
                  <a:gd name="connsiteX6" fmla="*/ 492056 w 908784"/>
                  <a:gd name="connsiteY6" fmla="*/ 670660 h 802498"/>
                  <a:gd name="connsiteX7" fmla="*/ 424300 w 908784"/>
                  <a:gd name="connsiteY7" fmla="*/ 583792 h 802498"/>
                  <a:gd name="connsiteX8" fmla="*/ 357219 w 908784"/>
                  <a:gd name="connsiteY8" fmla="*/ 560257 h 802498"/>
                  <a:gd name="connsiteX9" fmla="*/ 276572 w 908784"/>
                  <a:gd name="connsiteY9" fmla="*/ 528178 h 802498"/>
                  <a:gd name="connsiteX10" fmla="*/ 220883 w 908784"/>
                  <a:gd name="connsiteY10" fmla="*/ 422573 h 802498"/>
                  <a:gd name="connsiteX11" fmla="*/ 218185 w 908784"/>
                  <a:gd name="connsiteY11" fmla="*/ 411480 h 802498"/>
                  <a:gd name="connsiteX12" fmla="*/ 180710 w 908784"/>
                  <a:gd name="connsiteY12" fmla="*/ 317341 h 802498"/>
                  <a:gd name="connsiteX13" fmla="*/ 104784 w 908784"/>
                  <a:gd name="connsiteY13" fmla="*/ 262702 h 802498"/>
                  <a:gd name="connsiteX14" fmla="*/ 19940 w 908784"/>
                  <a:gd name="connsiteY14" fmla="*/ 197945 h 802498"/>
                  <a:gd name="connsiteX15" fmla="*/ 31033 w 908784"/>
                  <a:gd name="connsiteY15" fmla="*/ 50367 h 802498"/>
                  <a:gd name="connsiteX16" fmla="*/ 172915 w 908784"/>
                  <a:gd name="connsiteY16" fmla="*/ 8319 h 802498"/>
                  <a:gd name="connsiteX17" fmla="*/ 254162 w 908784"/>
                  <a:gd name="connsiteY17" fmla="*/ 77499 h 802498"/>
                  <a:gd name="connsiteX18" fmla="*/ 323641 w 908784"/>
                  <a:gd name="connsiteY18" fmla="*/ 140083 h 802498"/>
                  <a:gd name="connsiteX19" fmla="*/ 423850 w 908784"/>
                  <a:gd name="connsiteY19" fmla="*/ 156797 h 802498"/>
                  <a:gd name="connsiteX20" fmla="*/ 435018 w 908784"/>
                  <a:gd name="connsiteY20" fmla="*/ 157096 h 802498"/>
                  <a:gd name="connsiteX21" fmla="*/ 550142 w 908784"/>
                  <a:gd name="connsiteY21" fmla="*/ 189100 h 802498"/>
                  <a:gd name="connsiteX22" fmla="*/ 598486 w 908784"/>
                  <a:gd name="connsiteY22" fmla="*/ 261128 h 802498"/>
                  <a:gd name="connsiteX23" fmla="*/ 635661 w 908784"/>
                  <a:gd name="connsiteY23" fmla="*/ 321764 h 802498"/>
                  <a:gd name="connsiteX24" fmla="*/ 734896 w 908784"/>
                  <a:gd name="connsiteY24" fmla="*/ 369582 h 802498"/>
                  <a:gd name="connsiteX25" fmla="*/ 736245 w 908784"/>
                  <a:gd name="connsiteY25" fmla="*/ 369957 h 802498"/>
                  <a:gd name="connsiteX26" fmla="*/ 842301 w 908784"/>
                  <a:gd name="connsiteY26" fmla="*/ 417701 h 802498"/>
                  <a:gd name="connsiteX27" fmla="*/ 842301 w 908784"/>
                  <a:gd name="connsiteY27" fmla="*/ 417701 h 802498"/>
                  <a:gd name="connsiteX28" fmla="*/ 842901 w 908784"/>
                  <a:gd name="connsiteY28" fmla="*/ 418300 h 802498"/>
                  <a:gd name="connsiteX29" fmla="*/ 845074 w 908784"/>
                  <a:gd name="connsiteY29" fmla="*/ 420474 h 802498"/>
                  <a:gd name="connsiteX30" fmla="*/ 854518 w 908784"/>
                  <a:gd name="connsiteY30" fmla="*/ 431192 h 802498"/>
                  <a:gd name="connsiteX31" fmla="*/ 855043 w 908784"/>
                  <a:gd name="connsiteY31" fmla="*/ 431791 h 802498"/>
                  <a:gd name="connsiteX32" fmla="*/ 854518 w 908784"/>
                  <a:gd name="connsiteY32" fmla="*/ 714581 h 802498"/>
                  <a:gd name="connsiteX33" fmla="*/ 687153 w 908784"/>
                  <a:gd name="connsiteY33" fmla="*/ 802498 h 802498"/>
                  <a:gd name="connsiteX34" fmla="*/ 570454 w 908784"/>
                  <a:gd name="connsiteY34" fmla="*/ 753031 h 802498"/>
                  <a:gd name="connsiteX35" fmla="*/ 571878 w 908784"/>
                  <a:gd name="connsiteY35" fmla="*/ 753930 h 802498"/>
                  <a:gd name="connsiteX36" fmla="*/ 572928 w 908784"/>
                  <a:gd name="connsiteY36" fmla="*/ 754605 h 802498"/>
                  <a:gd name="connsiteX37" fmla="*/ 586419 w 908784"/>
                  <a:gd name="connsiteY37" fmla="*/ 762100 h 802498"/>
                  <a:gd name="connsiteX38" fmla="*/ 843050 w 908784"/>
                  <a:gd name="connsiteY38" fmla="*/ 705137 h 802498"/>
                  <a:gd name="connsiteX39" fmla="*/ 844025 w 908784"/>
                  <a:gd name="connsiteY39" fmla="*/ 441685 h 802498"/>
                  <a:gd name="connsiteX40" fmla="*/ 843425 w 908784"/>
                  <a:gd name="connsiteY40" fmla="*/ 441085 h 802498"/>
                  <a:gd name="connsiteX41" fmla="*/ 834656 w 908784"/>
                  <a:gd name="connsiteY41" fmla="*/ 431117 h 802498"/>
                  <a:gd name="connsiteX42" fmla="*/ 833082 w 908784"/>
                  <a:gd name="connsiteY42" fmla="*/ 429468 h 802498"/>
                  <a:gd name="connsiteX43" fmla="*/ 832183 w 908784"/>
                  <a:gd name="connsiteY43" fmla="*/ 428568 h 802498"/>
                  <a:gd name="connsiteX44" fmla="*/ 732423 w 908784"/>
                  <a:gd name="connsiteY44" fmla="*/ 384348 h 802498"/>
                  <a:gd name="connsiteX45" fmla="*/ 731074 w 908784"/>
                  <a:gd name="connsiteY45" fmla="*/ 383973 h 802498"/>
                  <a:gd name="connsiteX46" fmla="*/ 625018 w 908784"/>
                  <a:gd name="connsiteY46" fmla="*/ 332182 h 802498"/>
                  <a:gd name="connsiteX47" fmla="*/ 585070 w 908784"/>
                  <a:gd name="connsiteY47" fmla="*/ 267574 h 802498"/>
                  <a:gd name="connsiteX48" fmla="*/ 540699 w 908784"/>
                  <a:gd name="connsiteY48" fmla="*/ 200643 h 802498"/>
                  <a:gd name="connsiteX49" fmla="*/ 434718 w 908784"/>
                  <a:gd name="connsiteY49" fmla="*/ 172012 h 802498"/>
                  <a:gd name="connsiteX50" fmla="*/ 423625 w 908784"/>
                  <a:gd name="connsiteY50" fmla="*/ 171712 h 802498"/>
                  <a:gd name="connsiteX51" fmla="*/ 317120 w 908784"/>
                  <a:gd name="connsiteY51" fmla="*/ 153424 h 802498"/>
                  <a:gd name="connsiteX52" fmla="*/ 242919 w 908784"/>
                  <a:gd name="connsiteY52" fmla="*/ 87167 h 802498"/>
                  <a:gd name="connsiteX53" fmla="*/ 167368 w 908784"/>
                  <a:gd name="connsiteY53" fmla="*/ 22110 h 802498"/>
                  <a:gd name="connsiteX54" fmla="*/ 43250 w 908784"/>
                  <a:gd name="connsiteY54" fmla="*/ 59211 h 802498"/>
                  <a:gd name="connsiteX55" fmla="*/ 42500 w 908784"/>
                  <a:gd name="connsiteY55" fmla="*/ 60185 h 802498"/>
                  <a:gd name="connsiteX56" fmla="*/ 32457 w 908784"/>
                  <a:gd name="connsiteY56" fmla="*/ 189400 h 802498"/>
                  <a:gd name="connsiteX57" fmla="*/ 112055 w 908784"/>
                  <a:gd name="connsiteY57" fmla="*/ 249511 h 802498"/>
                  <a:gd name="connsiteX58" fmla="*/ 192552 w 908784"/>
                  <a:gd name="connsiteY58" fmla="*/ 307973 h 802498"/>
                  <a:gd name="connsiteX59" fmla="*/ 232875 w 908784"/>
                  <a:gd name="connsiteY59" fmla="*/ 407957 h 802498"/>
                  <a:gd name="connsiteX60" fmla="*/ 235574 w 908784"/>
                  <a:gd name="connsiteY60" fmla="*/ 418975 h 802498"/>
                  <a:gd name="connsiteX61" fmla="*/ 286016 w 908784"/>
                  <a:gd name="connsiteY61" fmla="*/ 516486 h 802498"/>
                  <a:gd name="connsiteX62" fmla="*/ 360817 w 908784"/>
                  <a:gd name="connsiteY62" fmla="*/ 545717 h 802498"/>
                  <a:gd name="connsiteX63" fmla="*/ 432320 w 908784"/>
                  <a:gd name="connsiteY63" fmla="*/ 571125 h 802498"/>
                  <a:gd name="connsiteX64" fmla="*/ 505397 w 908784"/>
                  <a:gd name="connsiteY64" fmla="*/ 663764 h 802498"/>
                  <a:gd name="connsiteX65" fmla="*/ 506071 w 908784"/>
                  <a:gd name="connsiteY65" fmla="*/ 664964 h 802498"/>
                  <a:gd name="connsiteX66" fmla="*/ 570454 w 908784"/>
                  <a:gd name="connsiteY66" fmla="*/ 753106 h 80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08784" h="802498">
                    <a:moveTo>
                      <a:pt x="687303" y="802423"/>
                    </a:moveTo>
                    <a:cubicBezTo>
                      <a:pt x="641433" y="802423"/>
                      <a:pt x="602233" y="786909"/>
                      <a:pt x="579598" y="775441"/>
                    </a:cubicBezTo>
                    <a:cubicBezTo>
                      <a:pt x="574576" y="772893"/>
                      <a:pt x="569855" y="770269"/>
                      <a:pt x="565208" y="767421"/>
                    </a:cubicBezTo>
                    <a:cubicBezTo>
                      <a:pt x="564383" y="766972"/>
                      <a:pt x="563484" y="766372"/>
                      <a:pt x="562959" y="765922"/>
                    </a:cubicBezTo>
                    <a:lnTo>
                      <a:pt x="562584" y="765772"/>
                    </a:lnTo>
                    <a:cubicBezTo>
                      <a:pt x="529606" y="742163"/>
                      <a:pt x="510868" y="706411"/>
                      <a:pt x="492730" y="671859"/>
                    </a:cubicBezTo>
                    <a:lnTo>
                      <a:pt x="492056" y="670660"/>
                    </a:lnTo>
                    <a:cubicBezTo>
                      <a:pt x="473693" y="635658"/>
                      <a:pt x="454655" y="602679"/>
                      <a:pt x="424300" y="583792"/>
                    </a:cubicBezTo>
                    <a:cubicBezTo>
                      <a:pt x="404513" y="571500"/>
                      <a:pt x="381578" y="566028"/>
                      <a:pt x="357219" y="560257"/>
                    </a:cubicBezTo>
                    <a:cubicBezTo>
                      <a:pt x="329112" y="553586"/>
                      <a:pt x="299957" y="546691"/>
                      <a:pt x="276572" y="528178"/>
                    </a:cubicBezTo>
                    <a:cubicBezTo>
                      <a:pt x="244418" y="502845"/>
                      <a:pt x="230852" y="462446"/>
                      <a:pt x="220883" y="422573"/>
                    </a:cubicBezTo>
                    <a:lnTo>
                      <a:pt x="218185" y="411480"/>
                    </a:lnTo>
                    <a:cubicBezTo>
                      <a:pt x="210090" y="378052"/>
                      <a:pt x="201696" y="343499"/>
                      <a:pt x="180710" y="317341"/>
                    </a:cubicBezTo>
                    <a:cubicBezTo>
                      <a:pt x="161522" y="293282"/>
                      <a:pt x="133940" y="278442"/>
                      <a:pt x="104784" y="262702"/>
                    </a:cubicBezTo>
                    <a:cubicBezTo>
                      <a:pt x="73305" y="245688"/>
                      <a:pt x="40776" y="228150"/>
                      <a:pt x="19940" y="197945"/>
                    </a:cubicBezTo>
                    <a:cubicBezTo>
                      <a:pt x="-10490" y="154099"/>
                      <a:pt x="-5543" y="89341"/>
                      <a:pt x="31033" y="50367"/>
                    </a:cubicBezTo>
                    <a:cubicBezTo>
                      <a:pt x="61388" y="6370"/>
                      <a:pt x="123522" y="-12142"/>
                      <a:pt x="172915" y="8319"/>
                    </a:cubicBezTo>
                    <a:cubicBezTo>
                      <a:pt x="206793" y="22260"/>
                      <a:pt x="230852" y="50367"/>
                      <a:pt x="254162" y="77499"/>
                    </a:cubicBezTo>
                    <a:cubicBezTo>
                      <a:pt x="275747" y="102682"/>
                      <a:pt x="296134" y="126442"/>
                      <a:pt x="323641" y="140083"/>
                    </a:cubicBezTo>
                    <a:cubicBezTo>
                      <a:pt x="353771" y="155073"/>
                      <a:pt x="389373" y="155897"/>
                      <a:pt x="423850" y="156797"/>
                    </a:cubicBezTo>
                    <a:lnTo>
                      <a:pt x="435018" y="157096"/>
                    </a:lnTo>
                    <a:cubicBezTo>
                      <a:pt x="476016" y="158296"/>
                      <a:pt x="518363" y="163018"/>
                      <a:pt x="550142" y="189100"/>
                    </a:cubicBezTo>
                    <a:cubicBezTo>
                      <a:pt x="573152" y="208138"/>
                      <a:pt x="586044" y="235045"/>
                      <a:pt x="598486" y="261128"/>
                    </a:cubicBezTo>
                    <a:cubicBezTo>
                      <a:pt x="609279" y="283689"/>
                      <a:pt x="619472" y="305049"/>
                      <a:pt x="635661" y="321764"/>
                    </a:cubicBezTo>
                    <a:cubicBezTo>
                      <a:pt x="660545" y="347397"/>
                      <a:pt x="696821" y="359014"/>
                      <a:pt x="734896" y="369582"/>
                    </a:cubicBezTo>
                    <a:lnTo>
                      <a:pt x="736245" y="369957"/>
                    </a:lnTo>
                    <a:cubicBezTo>
                      <a:pt x="773871" y="380375"/>
                      <a:pt x="812770" y="391093"/>
                      <a:pt x="842301" y="417701"/>
                    </a:cubicBezTo>
                    <a:lnTo>
                      <a:pt x="842301" y="417701"/>
                    </a:lnTo>
                    <a:cubicBezTo>
                      <a:pt x="842301" y="417701"/>
                      <a:pt x="842676" y="418075"/>
                      <a:pt x="842901" y="418300"/>
                    </a:cubicBezTo>
                    <a:cubicBezTo>
                      <a:pt x="843500" y="418825"/>
                      <a:pt x="844250" y="419574"/>
                      <a:pt x="845074" y="420474"/>
                    </a:cubicBezTo>
                    <a:cubicBezTo>
                      <a:pt x="847622" y="423247"/>
                      <a:pt x="850770" y="426695"/>
                      <a:pt x="854518" y="431192"/>
                    </a:cubicBezTo>
                    <a:cubicBezTo>
                      <a:pt x="854743" y="431417"/>
                      <a:pt x="854893" y="431566"/>
                      <a:pt x="855043" y="431791"/>
                    </a:cubicBezTo>
                    <a:cubicBezTo>
                      <a:pt x="881950" y="464620"/>
                      <a:pt x="961473" y="581993"/>
                      <a:pt x="854518" y="714581"/>
                    </a:cubicBezTo>
                    <a:cubicBezTo>
                      <a:pt x="799579" y="782636"/>
                      <a:pt x="739094" y="802498"/>
                      <a:pt x="687153" y="802498"/>
                    </a:cubicBezTo>
                    <a:close/>
                    <a:moveTo>
                      <a:pt x="570454" y="753031"/>
                    </a:moveTo>
                    <a:cubicBezTo>
                      <a:pt x="570454" y="753031"/>
                      <a:pt x="571204" y="753556"/>
                      <a:pt x="571878" y="753930"/>
                    </a:cubicBezTo>
                    <a:lnTo>
                      <a:pt x="572928" y="754605"/>
                    </a:lnTo>
                    <a:cubicBezTo>
                      <a:pt x="577350" y="757303"/>
                      <a:pt x="581697" y="759701"/>
                      <a:pt x="586419" y="762100"/>
                    </a:cubicBezTo>
                    <a:cubicBezTo>
                      <a:pt x="631389" y="784885"/>
                      <a:pt x="746439" y="824834"/>
                      <a:pt x="843050" y="705137"/>
                    </a:cubicBezTo>
                    <a:cubicBezTo>
                      <a:pt x="939812" y="585141"/>
                      <a:pt x="876329" y="481259"/>
                      <a:pt x="844025" y="441685"/>
                    </a:cubicBezTo>
                    <a:cubicBezTo>
                      <a:pt x="843800" y="441460"/>
                      <a:pt x="843575" y="441235"/>
                      <a:pt x="843425" y="441085"/>
                    </a:cubicBezTo>
                    <a:cubicBezTo>
                      <a:pt x="839753" y="436588"/>
                      <a:pt x="836680" y="433290"/>
                      <a:pt x="834656" y="431117"/>
                    </a:cubicBezTo>
                    <a:cubicBezTo>
                      <a:pt x="833757" y="430142"/>
                      <a:pt x="833382" y="429768"/>
                      <a:pt x="833082" y="429468"/>
                    </a:cubicBezTo>
                    <a:cubicBezTo>
                      <a:pt x="832782" y="429243"/>
                      <a:pt x="832482" y="428868"/>
                      <a:pt x="832183" y="428568"/>
                    </a:cubicBezTo>
                    <a:cubicBezTo>
                      <a:pt x="805275" y="404434"/>
                      <a:pt x="768249" y="394241"/>
                      <a:pt x="732423" y="384348"/>
                    </a:cubicBezTo>
                    <a:lnTo>
                      <a:pt x="731074" y="383973"/>
                    </a:lnTo>
                    <a:cubicBezTo>
                      <a:pt x="690900" y="372880"/>
                      <a:pt x="652600" y="360513"/>
                      <a:pt x="625018" y="332182"/>
                    </a:cubicBezTo>
                    <a:cubicBezTo>
                      <a:pt x="607105" y="313669"/>
                      <a:pt x="595862" y="290209"/>
                      <a:pt x="585070" y="267574"/>
                    </a:cubicBezTo>
                    <a:cubicBezTo>
                      <a:pt x="572778" y="241866"/>
                      <a:pt x="561160" y="217507"/>
                      <a:pt x="540699" y="200643"/>
                    </a:cubicBezTo>
                    <a:cubicBezTo>
                      <a:pt x="512442" y="177408"/>
                      <a:pt x="473018" y="173136"/>
                      <a:pt x="434718" y="172012"/>
                    </a:cubicBezTo>
                    <a:lnTo>
                      <a:pt x="423625" y="171712"/>
                    </a:lnTo>
                    <a:cubicBezTo>
                      <a:pt x="387574" y="170813"/>
                      <a:pt x="350249" y="169913"/>
                      <a:pt x="317120" y="153424"/>
                    </a:cubicBezTo>
                    <a:cubicBezTo>
                      <a:pt x="286840" y="138434"/>
                      <a:pt x="264505" y="112351"/>
                      <a:pt x="242919" y="87167"/>
                    </a:cubicBezTo>
                    <a:cubicBezTo>
                      <a:pt x="219759" y="60185"/>
                      <a:pt x="197948" y="34702"/>
                      <a:pt x="167368" y="22110"/>
                    </a:cubicBezTo>
                    <a:cubicBezTo>
                      <a:pt x="124122" y="4197"/>
                      <a:pt x="69632" y="20536"/>
                      <a:pt x="43250" y="59211"/>
                    </a:cubicBezTo>
                    <a:cubicBezTo>
                      <a:pt x="43025" y="59511"/>
                      <a:pt x="42800" y="59885"/>
                      <a:pt x="42500" y="60185"/>
                    </a:cubicBezTo>
                    <a:cubicBezTo>
                      <a:pt x="10196" y="94213"/>
                      <a:pt x="5774" y="150950"/>
                      <a:pt x="32457" y="189400"/>
                    </a:cubicBezTo>
                    <a:cubicBezTo>
                      <a:pt x="51195" y="216607"/>
                      <a:pt x="80800" y="232572"/>
                      <a:pt x="112055" y="249511"/>
                    </a:cubicBezTo>
                    <a:cubicBezTo>
                      <a:pt x="141211" y="265251"/>
                      <a:pt x="171416" y="281590"/>
                      <a:pt x="192552" y="307973"/>
                    </a:cubicBezTo>
                    <a:cubicBezTo>
                      <a:pt x="215637" y="336754"/>
                      <a:pt x="224406" y="372955"/>
                      <a:pt x="232875" y="407957"/>
                    </a:cubicBezTo>
                    <a:lnTo>
                      <a:pt x="235574" y="418975"/>
                    </a:lnTo>
                    <a:cubicBezTo>
                      <a:pt x="244868" y="456300"/>
                      <a:pt x="257459" y="493926"/>
                      <a:pt x="286016" y="516486"/>
                    </a:cubicBezTo>
                    <a:cubicBezTo>
                      <a:pt x="306852" y="532975"/>
                      <a:pt x="333085" y="539196"/>
                      <a:pt x="360817" y="545717"/>
                    </a:cubicBezTo>
                    <a:cubicBezTo>
                      <a:pt x="385251" y="551488"/>
                      <a:pt x="410509" y="557484"/>
                      <a:pt x="432320" y="571125"/>
                    </a:cubicBezTo>
                    <a:cubicBezTo>
                      <a:pt x="465823" y="592036"/>
                      <a:pt x="486059" y="626888"/>
                      <a:pt x="505397" y="663764"/>
                    </a:cubicBezTo>
                    <a:lnTo>
                      <a:pt x="506071" y="664964"/>
                    </a:lnTo>
                    <a:cubicBezTo>
                      <a:pt x="523310" y="697867"/>
                      <a:pt x="541148" y="731970"/>
                      <a:pt x="570454" y="75310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20" name="图形 2"/>
            <p:cNvGrpSpPr/>
            <p:nvPr/>
          </p:nvGrpSpPr>
          <p:grpSpPr>
            <a:xfrm>
              <a:off x="5702770" y="1402129"/>
              <a:ext cx="1934494" cy="2483497"/>
              <a:chOff x="5702770" y="1402129"/>
              <a:chExt cx="1934494" cy="2483497"/>
            </a:xfrm>
          </p:grpSpPr>
          <p:grpSp>
            <p:nvGrpSpPr>
              <p:cNvPr id="255" name="图形 2"/>
              <p:cNvGrpSpPr/>
              <p:nvPr/>
            </p:nvGrpSpPr>
            <p:grpSpPr>
              <a:xfrm>
                <a:off x="5710174" y="1409740"/>
                <a:ext cx="1919577" cy="2468241"/>
                <a:chOff x="5710174" y="1409740"/>
                <a:chExt cx="1919577" cy="2468241"/>
              </a:xfrm>
            </p:grpSpPr>
            <p:sp>
              <p:nvSpPr>
                <p:cNvPr id="334" name="任意多边形: 形状 333"/>
                <p:cNvSpPr/>
                <p:nvPr/>
              </p:nvSpPr>
              <p:spPr>
                <a:xfrm>
                  <a:off x="7226816" y="2777329"/>
                  <a:ext cx="402935" cy="392517"/>
                </a:xfrm>
                <a:custGeom>
                  <a:avLst/>
                  <a:gdLst>
                    <a:gd name="connsiteX0" fmla="*/ 333382 w 402935"/>
                    <a:gd name="connsiteY0" fmla="*/ 126517 h 392517"/>
                    <a:gd name="connsiteX1" fmla="*/ 186852 w 402935"/>
                    <a:gd name="connsiteY1" fmla="*/ 392518 h 392517"/>
                    <a:gd name="connsiteX2" fmla="*/ 17314 w 402935"/>
                    <a:gd name="connsiteY2" fmla="*/ 349945 h 392517"/>
                    <a:gd name="connsiteX3" fmla="*/ 39349 w 402935"/>
                    <a:gd name="connsiteY3" fmla="*/ 310147 h 392517"/>
                    <a:gd name="connsiteX4" fmla="*/ 46545 w 402935"/>
                    <a:gd name="connsiteY4" fmla="*/ 293358 h 392517"/>
                    <a:gd name="connsiteX5" fmla="*/ 39574 w 402935"/>
                    <a:gd name="connsiteY5" fmla="*/ 253709 h 392517"/>
                    <a:gd name="connsiteX6" fmla="*/ 42497 w 402935"/>
                    <a:gd name="connsiteY6" fmla="*/ 176060 h 392517"/>
                    <a:gd name="connsiteX7" fmla="*/ 41298 w 402935"/>
                    <a:gd name="connsiteY7" fmla="*/ 153125 h 392517"/>
                    <a:gd name="connsiteX8" fmla="*/ 32753 w 402935"/>
                    <a:gd name="connsiteY8" fmla="*/ 151251 h 392517"/>
                    <a:gd name="connsiteX9" fmla="*/ 10043 w 402935"/>
                    <a:gd name="connsiteY9" fmla="*/ 154848 h 392517"/>
                    <a:gd name="connsiteX10" fmla="*/ 0 w 402935"/>
                    <a:gd name="connsiteY10" fmla="*/ 121720 h 392517"/>
                    <a:gd name="connsiteX11" fmla="*/ 359689 w 402935"/>
                    <a:gd name="connsiteY11" fmla="*/ 13116 h 392517"/>
                    <a:gd name="connsiteX12" fmla="*/ 402936 w 402935"/>
                    <a:gd name="connsiteY12" fmla="*/ 0 h 392517"/>
                    <a:gd name="connsiteX13" fmla="*/ 333232 w 402935"/>
                    <a:gd name="connsiteY13" fmla="*/ 126517 h 39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2935" h="392517">
                      <a:moveTo>
                        <a:pt x="333382" y="126517"/>
                      </a:moveTo>
                      <a:lnTo>
                        <a:pt x="186852" y="392518"/>
                      </a:lnTo>
                      <a:lnTo>
                        <a:pt x="17314" y="349945"/>
                      </a:lnTo>
                      <a:cubicBezTo>
                        <a:pt x="24659" y="336754"/>
                        <a:pt x="32004" y="323488"/>
                        <a:pt x="39349" y="310147"/>
                      </a:cubicBezTo>
                      <a:cubicBezTo>
                        <a:pt x="42272" y="304825"/>
                        <a:pt x="45195" y="299354"/>
                        <a:pt x="46545" y="293358"/>
                      </a:cubicBezTo>
                      <a:cubicBezTo>
                        <a:pt x="49318" y="280016"/>
                        <a:pt x="43322" y="266825"/>
                        <a:pt x="39574" y="253709"/>
                      </a:cubicBezTo>
                      <a:cubicBezTo>
                        <a:pt x="32229" y="228375"/>
                        <a:pt x="33278" y="200718"/>
                        <a:pt x="42497" y="176060"/>
                      </a:cubicBezTo>
                      <a:cubicBezTo>
                        <a:pt x="45270" y="168340"/>
                        <a:pt x="48268" y="157622"/>
                        <a:pt x="41298" y="153125"/>
                      </a:cubicBezTo>
                      <a:cubicBezTo>
                        <a:pt x="38900" y="151551"/>
                        <a:pt x="35677" y="151251"/>
                        <a:pt x="32753" y="151251"/>
                      </a:cubicBezTo>
                      <a:cubicBezTo>
                        <a:pt x="25034" y="151251"/>
                        <a:pt x="17389" y="152450"/>
                        <a:pt x="10043" y="154848"/>
                      </a:cubicBezTo>
                      <a:lnTo>
                        <a:pt x="0" y="121720"/>
                      </a:lnTo>
                      <a:lnTo>
                        <a:pt x="359689" y="13116"/>
                      </a:lnTo>
                      <a:lnTo>
                        <a:pt x="402936" y="0"/>
                      </a:lnTo>
                      <a:lnTo>
                        <a:pt x="333232" y="126517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35" name="任意多边形: 形状 334"/>
                <p:cNvSpPr/>
                <p:nvPr/>
              </p:nvSpPr>
              <p:spPr>
                <a:xfrm>
                  <a:off x="7413593" y="2903845"/>
                  <a:ext cx="212451" cy="532001"/>
                </a:xfrm>
                <a:custGeom>
                  <a:avLst/>
                  <a:gdLst>
                    <a:gd name="connsiteX0" fmla="*/ 150 w 212451"/>
                    <a:gd name="connsiteY0" fmla="*/ 266001 h 532001"/>
                    <a:gd name="connsiteX1" fmla="*/ 0 w 212451"/>
                    <a:gd name="connsiteY1" fmla="*/ 266001 h 532001"/>
                    <a:gd name="connsiteX2" fmla="*/ 146529 w 212451"/>
                    <a:gd name="connsiteY2" fmla="*/ 0 h 532001"/>
                    <a:gd name="connsiteX3" fmla="*/ 211961 w 212451"/>
                    <a:gd name="connsiteY3" fmla="*/ 390419 h 532001"/>
                    <a:gd name="connsiteX4" fmla="*/ 146454 w 212451"/>
                    <a:gd name="connsiteY4" fmla="*/ 532001 h 532001"/>
                    <a:gd name="connsiteX5" fmla="*/ 150 w 212451"/>
                    <a:gd name="connsiteY5" fmla="*/ 266001 h 532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2451" h="532001">
                      <a:moveTo>
                        <a:pt x="150" y="266001"/>
                      </a:moveTo>
                      <a:lnTo>
                        <a:pt x="0" y="266001"/>
                      </a:lnTo>
                      <a:lnTo>
                        <a:pt x="146529" y="0"/>
                      </a:lnTo>
                      <a:cubicBezTo>
                        <a:pt x="160545" y="75176"/>
                        <a:pt x="208738" y="336080"/>
                        <a:pt x="211961" y="390419"/>
                      </a:cubicBezTo>
                      <a:cubicBezTo>
                        <a:pt x="214884" y="441685"/>
                        <a:pt x="206190" y="502546"/>
                        <a:pt x="146454" y="532001"/>
                      </a:cubicBezTo>
                      <a:cubicBezTo>
                        <a:pt x="118048" y="408782"/>
                        <a:pt x="150" y="266001"/>
                        <a:pt x="150" y="2660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36" name="任意多边形: 形状 335"/>
                <p:cNvSpPr/>
                <p:nvPr/>
              </p:nvSpPr>
              <p:spPr>
                <a:xfrm>
                  <a:off x="6568672" y="2716446"/>
                  <a:ext cx="1017907" cy="221785"/>
                </a:xfrm>
                <a:custGeom>
                  <a:avLst/>
                  <a:gdLst>
                    <a:gd name="connsiteX0" fmla="*/ 948353 w 1017907"/>
                    <a:gd name="connsiteY0" fmla="*/ 5569 h 221785"/>
                    <a:gd name="connsiteX1" fmla="*/ 983880 w 1017907"/>
                    <a:gd name="connsiteY1" fmla="*/ 12540 h 221785"/>
                    <a:gd name="connsiteX2" fmla="*/ 1017908 w 1017907"/>
                    <a:gd name="connsiteY2" fmla="*/ 73924 h 221785"/>
                    <a:gd name="connsiteX3" fmla="*/ 658219 w 1017907"/>
                    <a:gd name="connsiteY3" fmla="*/ 182528 h 221785"/>
                    <a:gd name="connsiteX4" fmla="*/ 560558 w 1017907"/>
                    <a:gd name="connsiteY4" fmla="*/ 212059 h 221785"/>
                    <a:gd name="connsiteX5" fmla="*/ 465670 w 1017907"/>
                    <a:gd name="connsiteY5" fmla="*/ 212059 h 221785"/>
                    <a:gd name="connsiteX6" fmla="*/ 0 w 1017907"/>
                    <a:gd name="connsiteY6" fmla="*/ 83293 h 221785"/>
                    <a:gd name="connsiteX7" fmla="*/ 19487 w 1017907"/>
                    <a:gd name="connsiteY7" fmla="*/ 58484 h 221785"/>
                    <a:gd name="connsiteX8" fmla="*/ 38975 w 1017907"/>
                    <a:gd name="connsiteY8" fmla="*/ 33676 h 221785"/>
                    <a:gd name="connsiteX9" fmla="*/ 78623 w 1017907"/>
                    <a:gd name="connsiteY9" fmla="*/ 25806 h 221785"/>
                    <a:gd name="connsiteX10" fmla="*/ 275220 w 1017907"/>
                    <a:gd name="connsiteY10" fmla="*/ 27305 h 221785"/>
                    <a:gd name="connsiteX11" fmla="*/ 323263 w 1017907"/>
                    <a:gd name="connsiteY11" fmla="*/ 39147 h 221785"/>
                    <a:gd name="connsiteX12" fmla="*/ 516636 w 1017907"/>
                    <a:gd name="connsiteY12" fmla="*/ 174583 h 221785"/>
                    <a:gd name="connsiteX13" fmla="*/ 948428 w 1017907"/>
                    <a:gd name="connsiteY13" fmla="*/ 5644 h 221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7907" h="221785">
                      <a:moveTo>
                        <a:pt x="948353" y="5569"/>
                      </a:moveTo>
                      <a:cubicBezTo>
                        <a:pt x="959971" y="7443"/>
                        <a:pt x="971813" y="9691"/>
                        <a:pt x="983880" y="12540"/>
                      </a:cubicBezTo>
                      <a:lnTo>
                        <a:pt x="1017908" y="73924"/>
                      </a:lnTo>
                      <a:lnTo>
                        <a:pt x="658219" y="182528"/>
                      </a:lnTo>
                      <a:lnTo>
                        <a:pt x="560558" y="212059"/>
                      </a:lnTo>
                      <a:cubicBezTo>
                        <a:pt x="513338" y="233944"/>
                        <a:pt x="465670" y="212059"/>
                        <a:pt x="465670" y="212059"/>
                      </a:cubicBezTo>
                      <a:lnTo>
                        <a:pt x="0" y="83293"/>
                      </a:lnTo>
                      <a:lnTo>
                        <a:pt x="19487" y="58484"/>
                      </a:lnTo>
                      <a:lnTo>
                        <a:pt x="38975" y="33676"/>
                      </a:lnTo>
                      <a:cubicBezTo>
                        <a:pt x="38975" y="33676"/>
                        <a:pt x="53815" y="29703"/>
                        <a:pt x="78623" y="25806"/>
                      </a:cubicBezTo>
                      <a:cubicBezTo>
                        <a:pt x="122020" y="18985"/>
                        <a:pt x="195772" y="12315"/>
                        <a:pt x="275220" y="27305"/>
                      </a:cubicBezTo>
                      <a:cubicBezTo>
                        <a:pt x="291109" y="30378"/>
                        <a:pt x="307224" y="34275"/>
                        <a:pt x="323263" y="39147"/>
                      </a:cubicBezTo>
                      <a:cubicBezTo>
                        <a:pt x="392818" y="60358"/>
                        <a:pt x="462747" y="100907"/>
                        <a:pt x="516636" y="174583"/>
                      </a:cubicBezTo>
                      <a:cubicBezTo>
                        <a:pt x="516636" y="174583"/>
                        <a:pt x="678380" y="-36853"/>
                        <a:pt x="948428" y="56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37" name="任意多边形: 形状 336"/>
                <p:cNvSpPr/>
                <p:nvPr/>
              </p:nvSpPr>
              <p:spPr>
                <a:xfrm>
                  <a:off x="7175472" y="3127274"/>
                  <a:ext cx="384650" cy="325356"/>
                </a:xfrm>
                <a:custGeom>
                  <a:avLst/>
                  <a:gdLst>
                    <a:gd name="connsiteX0" fmla="*/ 10346 w 384650"/>
                    <a:gd name="connsiteY0" fmla="*/ 223503 h 325356"/>
                    <a:gd name="connsiteX1" fmla="*/ 10196 w 384650"/>
                    <a:gd name="connsiteY1" fmla="*/ 223503 h 325356"/>
                    <a:gd name="connsiteX2" fmla="*/ 3525 w 384650"/>
                    <a:gd name="connsiteY2" fmla="*/ 220056 h 325356"/>
                    <a:gd name="connsiteX3" fmla="*/ 4575 w 384650"/>
                    <a:gd name="connsiteY3" fmla="*/ 167740 h 325356"/>
                    <a:gd name="connsiteX4" fmla="*/ 4725 w 384650"/>
                    <a:gd name="connsiteY4" fmla="*/ 167365 h 325356"/>
                    <a:gd name="connsiteX5" fmla="*/ 4725 w 384650"/>
                    <a:gd name="connsiteY5" fmla="*/ 167066 h 325356"/>
                    <a:gd name="connsiteX6" fmla="*/ 4875 w 384650"/>
                    <a:gd name="connsiteY6" fmla="*/ 166916 h 325356"/>
                    <a:gd name="connsiteX7" fmla="*/ 65060 w 384650"/>
                    <a:gd name="connsiteY7" fmla="*/ 27057 h 325356"/>
                    <a:gd name="connsiteX8" fmla="*/ 68658 w 384650"/>
                    <a:gd name="connsiteY8" fmla="*/ 0 h 325356"/>
                    <a:gd name="connsiteX9" fmla="*/ 238197 w 384650"/>
                    <a:gd name="connsiteY9" fmla="*/ 42572 h 325356"/>
                    <a:gd name="connsiteX10" fmla="*/ 238347 w 384650"/>
                    <a:gd name="connsiteY10" fmla="*/ 42572 h 325356"/>
                    <a:gd name="connsiteX11" fmla="*/ 384651 w 384650"/>
                    <a:gd name="connsiteY11" fmla="*/ 308573 h 325356"/>
                    <a:gd name="connsiteX12" fmla="*/ 331435 w 384650"/>
                    <a:gd name="connsiteY12" fmla="*/ 324088 h 325356"/>
                    <a:gd name="connsiteX13" fmla="*/ 260157 w 384650"/>
                    <a:gd name="connsiteY13" fmla="*/ 319965 h 325356"/>
                    <a:gd name="connsiteX14" fmla="*/ 10421 w 384650"/>
                    <a:gd name="connsiteY14" fmla="*/ 223579 h 32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4650" h="325356">
                      <a:moveTo>
                        <a:pt x="10346" y="223503"/>
                      </a:moveTo>
                      <a:lnTo>
                        <a:pt x="10196" y="223503"/>
                      </a:lnTo>
                      <a:cubicBezTo>
                        <a:pt x="5774" y="221255"/>
                        <a:pt x="3525" y="220056"/>
                        <a:pt x="3525" y="220056"/>
                      </a:cubicBezTo>
                      <a:cubicBezTo>
                        <a:pt x="-4344" y="202967"/>
                        <a:pt x="3226" y="172687"/>
                        <a:pt x="4575" y="167740"/>
                      </a:cubicBezTo>
                      <a:cubicBezTo>
                        <a:pt x="4725" y="167590"/>
                        <a:pt x="4725" y="167440"/>
                        <a:pt x="4725" y="167365"/>
                      </a:cubicBezTo>
                      <a:lnTo>
                        <a:pt x="4725" y="167066"/>
                      </a:lnTo>
                      <a:lnTo>
                        <a:pt x="4875" y="166916"/>
                      </a:lnTo>
                      <a:cubicBezTo>
                        <a:pt x="4875" y="166916"/>
                        <a:pt x="42500" y="166016"/>
                        <a:pt x="65060" y="27057"/>
                      </a:cubicBezTo>
                      <a:cubicBezTo>
                        <a:pt x="66559" y="17613"/>
                        <a:pt x="64161" y="8394"/>
                        <a:pt x="68658" y="0"/>
                      </a:cubicBezTo>
                      <a:lnTo>
                        <a:pt x="238197" y="42572"/>
                      </a:lnTo>
                      <a:lnTo>
                        <a:pt x="238347" y="42572"/>
                      </a:lnTo>
                      <a:cubicBezTo>
                        <a:pt x="238347" y="42572"/>
                        <a:pt x="356169" y="185354"/>
                        <a:pt x="384651" y="308573"/>
                      </a:cubicBezTo>
                      <a:cubicBezTo>
                        <a:pt x="370110" y="315768"/>
                        <a:pt x="352647" y="321089"/>
                        <a:pt x="331435" y="324088"/>
                      </a:cubicBezTo>
                      <a:cubicBezTo>
                        <a:pt x="310899" y="326861"/>
                        <a:pt x="286465" y="324912"/>
                        <a:pt x="260157" y="319965"/>
                      </a:cubicBezTo>
                      <a:cubicBezTo>
                        <a:pt x="162346" y="301003"/>
                        <a:pt x="40101" y="239243"/>
                        <a:pt x="10421" y="223579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38" name="任意多边形: 形状 337"/>
                <p:cNvSpPr/>
                <p:nvPr/>
              </p:nvSpPr>
              <p:spPr>
                <a:xfrm>
                  <a:off x="6173531" y="3111309"/>
                  <a:ext cx="1318385" cy="766672"/>
                </a:xfrm>
                <a:custGeom>
                  <a:avLst/>
                  <a:gdLst>
                    <a:gd name="connsiteX0" fmla="*/ 1261948 w 1318385"/>
                    <a:gd name="connsiteY0" fmla="*/ 335855 h 766672"/>
                    <a:gd name="connsiteX1" fmla="*/ 1318386 w 1318385"/>
                    <a:gd name="connsiteY1" fmla="*/ 766672 h 766672"/>
                    <a:gd name="connsiteX2" fmla="*/ 0 w 1318385"/>
                    <a:gd name="connsiteY2" fmla="*/ 766672 h 766672"/>
                    <a:gd name="connsiteX3" fmla="*/ 48418 w 1318385"/>
                    <a:gd name="connsiteY3" fmla="*/ 354818 h 766672"/>
                    <a:gd name="connsiteX4" fmla="*/ 52690 w 1318385"/>
                    <a:gd name="connsiteY4" fmla="*/ 348672 h 766672"/>
                    <a:gd name="connsiteX5" fmla="*/ 82821 w 1318385"/>
                    <a:gd name="connsiteY5" fmla="*/ 369883 h 766672"/>
                    <a:gd name="connsiteX6" fmla="*/ 107779 w 1318385"/>
                    <a:gd name="connsiteY6" fmla="*/ 389070 h 766672"/>
                    <a:gd name="connsiteX7" fmla="*/ 141657 w 1318385"/>
                    <a:gd name="connsiteY7" fmla="*/ 374904 h 766672"/>
                    <a:gd name="connsiteX8" fmla="*/ 119921 w 1318385"/>
                    <a:gd name="connsiteY8" fmla="*/ 323413 h 766672"/>
                    <a:gd name="connsiteX9" fmla="*/ 87393 w 1318385"/>
                    <a:gd name="connsiteY9" fmla="*/ 244265 h 766672"/>
                    <a:gd name="connsiteX10" fmla="*/ 37101 w 1318385"/>
                    <a:gd name="connsiteY10" fmla="*/ 174186 h 766672"/>
                    <a:gd name="connsiteX11" fmla="*/ 37101 w 1318385"/>
                    <a:gd name="connsiteY11" fmla="*/ 174036 h 766672"/>
                    <a:gd name="connsiteX12" fmla="*/ 62434 w 1318385"/>
                    <a:gd name="connsiteY12" fmla="*/ 0 h 766672"/>
                    <a:gd name="connsiteX13" fmla="*/ 647426 w 1318385"/>
                    <a:gd name="connsiteY13" fmla="*/ 446332 h 766672"/>
                    <a:gd name="connsiteX14" fmla="*/ 1012061 w 1318385"/>
                    <a:gd name="connsiteY14" fmla="*/ 239468 h 766672"/>
                    <a:gd name="connsiteX15" fmla="*/ 1012212 w 1318385"/>
                    <a:gd name="connsiteY15" fmla="*/ 239468 h 766672"/>
                    <a:gd name="connsiteX16" fmla="*/ 1261948 w 1318385"/>
                    <a:gd name="connsiteY16" fmla="*/ 335855 h 76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8385" h="766672">
                      <a:moveTo>
                        <a:pt x="1261948" y="335855"/>
                      </a:moveTo>
                      <a:lnTo>
                        <a:pt x="1318386" y="766672"/>
                      </a:lnTo>
                      <a:lnTo>
                        <a:pt x="0" y="766672"/>
                      </a:lnTo>
                      <a:lnTo>
                        <a:pt x="48418" y="354818"/>
                      </a:lnTo>
                      <a:lnTo>
                        <a:pt x="52690" y="348672"/>
                      </a:lnTo>
                      <a:cubicBezTo>
                        <a:pt x="62434" y="355492"/>
                        <a:pt x="72328" y="362163"/>
                        <a:pt x="82821" y="369883"/>
                      </a:cubicBezTo>
                      <a:cubicBezTo>
                        <a:pt x="90541" y="375654"/>
                        <a:pt x="98860" y="381875"/>
                        <a:pt x="107779" y="389070"/>
                      </a:cubicBezTo>
                      <a:cubicBezTo>
                        <a:pt x="122170" y="384648"/>
                        <a:pt x="128990" y="381875"/>
                        <a:pt x="141657" y="374904"/>
                      </a:cubicBezTo>
                      <a:cubicBezTo>
                        <a:pt x="132588" y="355267"/>
                        <a:pt x="126067" y="339003"/>
                        <a:pt x="119921" y="323413"/>
                      </a:cubicBezTo>
                      <a:cubicBezTo>
                        <a:pt x="110178" y="298454"/>
                        <a:pt x="101633" y="275519"/>
                        <a:pt x="87393" y="244265"/>
                      </a:cubicBezTo>
                      <a:cubicBezTo>
                        <a:pt x="70304" y="220506"/>
                        <a:pt x="53515" y="197121"/>
                        <a:pt x="37101" y="174186"/>
                      </a:cubicBezTo>
                      <a:lnTo>
                        <a:pt x="37101" y="174036"/>
                      </a:lnTo>
                      <a:lnTo>
                        <a:pt x="62434" y="0"/>
                      </a:lnTo>
                      <a:cubicBezTo>
                        <a:pt x="62434" y="0"/>
                        <a:pt x="500897" y="312695"/>
                        <a:pt x="647426" y="446332"/>
                      </a:cubicBezTo>
                      <a:cubicBezTo>
                        <a:pt x="647426" y="446332"/>
                        <a:pt x="865757" y="317567"/>
                        <a:pt x="1012061" y="239468"/>
                      </a:cubicBezTo>
                      <a:lnTo>
                        <a:pt x="1012212" y="239468"/>
                      </a:lnTo>
                      <a:cubicBezTo>
                        <a:pt x="1041817" y="255058"/>
                        <a:pt x="1164062" y="316892"/>
                        <a:pt x="1261948" y="335855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39" name="任意多边形: 形状 338"/>
                <p:cNvSpPr/>
                <p:nvPr/>
              </p:nvSpPr>
              <p:spPr>
                <a:xfrm>
                  <a:off x="6891860" y="2276873"/>
                  <a:ext cx="625165" cy="614080"/>
                </a:xfrm>
                <a:custGeom>
                  <a:avLst/>
                  <a:gdLst>
                    <a:gd name="connsiteX0" fmla="*/ 118123 w 625165"/>
                    <a:gd name="connsiteY0" fmla="*/ 833 h 614080"/>
                    <a:gd name="connsiteX1" fmla="*/ 394766 w 625165"/>
                    <a:gd name="connsiteY1" fmla="*/ 34036 h 614080"/>
                    <a:gd name="connsiteX2" fmla="*/ 625165 w 625165"/>
                    <a:gd name="connsiteY2" fmla="*/ 445141 h 614080"/>
                    <a:gd name="connsiteX3" fmla="*/ 193373 w 625165"/>
                    <a:gd name="connsiteY3" fmla="*/ 614081 h 614080"/>
                    <a:gd name="connsiteX4" fmla="*/ 0 w 625165"/>
                    <a:gd name="connsiteY4" fmla="*/ 478644 h 614080"/>
                    <a:gd name="connsiteX5" fmla="*/ 16789 w 625165"/>
                    <a:gd name="connsiteY5" fmla="*/ 380834 h 614080"/>
                    <a:gd name="connsiteX6" fmla="*/ 34777 w 625165"/>
                    <a:gd name="connsiteY6" fmla="*/ 277252 h 614080"/>
                    <a:gd name="connsiteX7" fmla="*/ 102308 w 625165"/>
                    <a:gd name="connsiteY7" fmla="*/ 213169 h 614080"/>
                    <a:gd name="connsiteX8" fmla="*/ 85519 w 625165"/>
                    <a:gd name="connsiteY8" fmla="*/ 66864 h 614080"/>
                    <a:gd name="connsiteX9" fmla="*/ 65357 w 625165"/>
                    <a:gd name="connsiteY9" fmla="*/ 8 h 614080"/>
                    <a:gd name="connsiteX10" fmla="*/ 118048 w 625165"/>
                    <a:gd name="connsiteY10" fmla="*/ 833 h 614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5165" h="614080">
                      <a:moveTo>
                        <a:pt x="118123" y="833"/>
                      </a:moveTo>
                      <a:cubicBezTo>
                        <a:pt x="187827" y="2557"/>
                        <a:pt x="311346" y="9527"/>
                        <a:pt x="394766" y="34036"/>
                      </a:cubicBezTo>
                      <a:cubicBezTo>
                        <a:pt x="506743" y="67164"/>
                        <a:pt x="609500" y="393425"/>
                        <a:pt x="625165" y="445141"/>
                      </a:cubicBezTo>
                      <a:cubicBezTo>
                        <a:pt x="355192" y="402719"/>
                        <a:pt x="193373" y="614081"/>
                        <a:pt x="193373" y="614081"/>
                      </a:cubicBezTo>
                      <a:cubicBezTo>
                        <a:pt x="139484" y="540404"/>
                        <a:pt x="69480" y="499856"/>
                        <a:pt x="0" y="478644"/>
                      </a:cubicBezTo>
                      <a:cubicBezTo>
                        <a:pt x="12442" y="447915"/>
                        <a:pt x="14840" y="413887"/>
                        <a:pt x="16789" y="380834"/>
                      </a:cubicBezTo>
                      <a:cubicBezTo>
                        <a:pt x="18888" y="345607"/>
                        <a:pt x="21061" y="309705"/>
                        <a:pt x="34777" y="277252"/>
                      </a:cubicBezTo>
                      <a:cubicBezTo>
                        <a:pt x="47294" y="247646"/>
                        <a:pt x="71578" y="221038"/>
                        <a:pt x="102308" y="213169"/>
                      </a:cubicBezTo>
                      <a:cubicBezTo>
                        <a:pt x="100209" y="153208"/>
                        <a:pt x="93913" y="105314"/>
                        <a:pt x="85519" y="66864"/>
                      </a:cubicBezTo>
                      <a:cubicBezTo>
                        <a:pt x="79523" y="40182"/>
                        <a:pt x="72553" y="18146"/>
                        <a:pt x="65357" y="8"/>
                      </a:cubicBezTo>
                      <a:cubicBezTo>
                        <a:pt x="67456" y="8"/>
                        <a:pt x="87618" y="-142"/>
                        <a:pt x="118048" y="8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0" name="任意多边形: 形状 339"/>
                <p:cNvSpPr/>
                <p:nvPr/>
              </p:nvSpPr>
              <p:spPr>
                <a:xfrm>
                  <a:off x="6742250" y="2928579"/>
                  <a:ext cx="531819" cy="365610"/>
                </a:xfrm>
                <a:custGeom>
                  <a:avLst/>
                  <a:gdLst>
                    <a:gd name="connsiteX0" fmla="*/ 383607 w 531819"/>
                    <a:gd name="connsiteY0" fmla="*/ 165716 h 365610"/>
                    <a:gd name="connsiteX1" fmla="*/ 433224 w 531819"/>
                    <a:gd name="connsiteY1" fmla="*/ 132513 h 365610"/>
                    <a:gd name="connsiteX2" fmla="*/ 446415 w 531819"/>
                    <a:gd name="connsiteY2" fmla="*/ 120746 h 365610"/>
                    <a:gd name="connsiteX3" fmla="*/ 446415 w 531819"/>
                    <a:gd name="connsiteY3" fmla="*/ 80422 h 365610"/>
                    <a:gd name="connsiteX4" fmla="*/ 463504 w 531819"/>
                    <a:gd name="connsiteY4" fmla="*/ 24134 h 365610"/>
                    <a:gd name="connsiteX5" fmla="*/ 494609 w 531819"/>
                    <a:gd name="connsiteY5" fmla="*/ 3597 h 365610"/>
                    <a:gd name="connsiteX6" fmla="*/ 517319 w 531819"/>
                    <a:gd name="connsiteY6" fmla="*/ 0 h 365610"/>
                    <a:gd name="connsiteX7" fmla="*/ 525863 w 531819"/>
                    <a:gd name="connsiteY7" fmla="*/ 1874 h 365610"/>
                    <a:gd name="connsiteX8" fmla="*/ 527063 w 531819"/>
                    <a:gd name="connsiteY8" fmla="*/ 24809 h 365610"/>
                    <a:gd name="connsiteX9" fmla="*/ 524139 w 531819"/>
                    <a:gd name="connsiteY9" fmla="*/ 102458 h 365610"/>
                    <a:gd name="connsiteX10" fmla="*/ 531110 w 531819"/>
                    <a:gd name="connsiteY10" fmla="*/ 142107 h 365610"/>
                    <a:gd name="connsiteX11" fmla="*/ 523915 w 531819"/>
                    <a:gd name="connsiteY11" fmla="*/ 158896 h 365610"/>
                    <a:gd name="connsiteX12" fmla="*/ 501879 w 531819"/>
                    <a:gd name="connsiteY12" fmla="*/ 198695 h 365610"/>
                    <a:gd name="connsiteX13" fmla="*/ 498281 w 531819"/>
                    <a:gd name="connsiteY13" fmla="*/ 225752 h 365610"/>
                    <a:gd name="connsiteX14" fmla="*/ 438096 w 531819"/>
                    <a:gd name="connsiteY14" fmla="*/ 365610 h 365610"/>
                    <a:gd name="connsiteX15" fmla="*/ 206423 w 531819"/>
                    <a:gd name="connsiteY15" fmla="*/ 301302 h 365610"/>
                    <a:gd name="connsiteX16" fmla="*/ 26616 w 531819"/>
                    <a:gd name="connsiteY16" fmla="*/ 147953 h 365610"/>
                    <a:gd name="connsiteX17" fmla="*/ 30513 w 531819"/>
                    <a:gd name="connsiteY17" fmla="*/ 116998 h 365610"/>
                    <a:gd name="connsiteX18" fmla="*/ 5180 w 531819"/>
                    <a:gd name="connsiteY18" fmla="*/ 91365 h 365610"/>
                    <a:gd name="connsiteX19" fmla="*/ 1432 w 531819"/>
                    <a:gd name="connsiteY19" fmla="*/ 86268 h 365610"/>
                    <a:gd name="connsiteX20" fmla="*/ 7728 w 531819"/>
                    <a:gd name="connsiteY20" fmla="*/ 69854 h 365610"/>
                    <a:gd name="connsiteX21" fmla="*/ 13874 w 531819"/>
                    <a:gd name="connsiteY21" fmla="*/ 67156 h 365610"/>
                    <a:gd name="connsiteX22" fmla="*/ 8552 w 531819"/>
                    <a:gd name="connsiteY22" fmla="*/ 63408 h 365610"/>
                    <a:gd name="connsiteX23" fmla="*/ 383 w 531819"/>
                    <a:gd name="connsiteY23" fmla="*/ 54564 h 365610"/>
                    <a:gd name="connsiteX24" fmla="*/ 9452 w 531819"/>
                    <a:gd name="connsiteY24" fmla="*/ 39049 h 365610"/>
                    <a:gd name="connsiteX25" fmla="*/ 38383 w 531819"/>
                    <a:gd name="connsiteY25" fmla="*/ 32379 h 365610"/>
                    <a:gd name="connsiteX26" fmla="*/ 100143 w 531819"/>
                    <a:gd name="connsiteY26" fmla="*/ 55464 h 365610"/>
                    <a:gd name="connsiteX27" fmla="*/ 86127 w 531819"/>
                    <a:gd name="connsiteY27" fmla="*/ 36651 h 365610"/>
                    <a:gd name="connsiteX28" fmla="*/ 78631 w 531819"/>
                    <a:gd name="connsiteY28" fmla="*/ 16264 h 365610"/>
                    <a:gd name="connsiteX29" fmla="*/ 92797 w 531819"/>
                    <a:gd name="connsiteY29" fmla="*/ 4272 h 365610"/>
                    <a:gd name="connsiteX30" fmla="*/ 112134 w 531819"/>
                    <a:gd name="connsiteY30" fmla="*/ 6671 h 365610"/>
                    <a:gd name="connsiteX31" fmla="*/ 186711 w 531819"/>
                    <a:gd name="connsiteY31" fmla="*/ 64083 h 365610"/>
                    <a:gd name="connsiteX32" fmla="*/ 204324 w 531819"/>
                    <a:gd name="connsiteY32" fmla="*/ 90915 h 365610"/>
                    <a:gd name="connsiteX33" fmla="*/ 273204 w 531819"/>
                    <a:gd name="connsiteY33" fmla="*/ 121645 h 365610"/>
                    <a:gd name="connsiteX34" fmla="*/ 383607 w 531819"/>
                    <a:gd name="connsiteY34" fmla="*/ 165716 h 36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531819" h="365610">
                      <a:moveTo>
                        <a:pt x="383607" y="165716"/>
                      </a:moveTo>
                      <a:cubicBezTo>
                        <a:pt x="400171" y="154623"/>
                        <a:pt x="416735" y="143531"/>
                        <a:pt x="433224" y="132513"/>
                      </a:cubicBezTo>
                      <a:cubicBezTo>
                        <a:pt x="438171" y="129290"/>
                        <a:pt x="443268" y="125842"/>
                        <a:pt x="446415" y="120746"/>
                      </a:cubicBezTo>
                      <a:cubicBezTo>
                        <a:pt x="453761" y="109128"/>
                        <a:pt x="448139" y="94063"/>
                        <a:pt x="446415" y="80422"/>
                      </a:cubicBezTo>
                      <a:cubicBezTo>
                        <a:pt x="443717" y="60260"/>
                        <a:pt x="450163" y="39199"/>
                        <a:pt x="463504" y="24134"/>
                      </a:cubicBezTo>
                      <a:cubicBezTo>
                        <a:pt x="471749" y="14690"/>
                        <a:pt x="482692" y="7570"/>
                        <a:pt x="494609" y="3597"/>
                      </a:cubicBezTo>
                      <a:cubicBezTo>
                        <a:pt x="501954" y="1199"/>
                        <a:pt x="509524" y="0"/>
                        <a:pt x="517319" y="0"/>
                      </a:cubicBezTo>
                      <a:cubicBezTo>
                        <a:pt x="520242" y="0"/>
                        <a:pt x="523465" y="300"/>
                        <a:pt x="525863" y="1874"/>
                      </a:cubicBezTo>
                      <a:cubicBezTo>
                        <a:pt x="532834" y="6446"/>
                        <a:pt x="529836" y="17089"/>
                        <a:pt x="527063" y="24809"/>
                      </a:cubicBezTo>
                      <a:cubicBezTo>
                        <a:pt x="517844" y="49467"/>
                        <a:pt x="516794" y="77124"/>
                        <a:pt x="524139" y="102458"/>
                      </a:cubicBezTo>
                      <a:cubicBezTo>
                        <a:pt x="527887" y="115574"/>
                        <a:pt x="533883" y="128766"/>
                        <a:pt x="531110" y="142107"/>
                      </a:cubicBezTo>
                      <a:cubicBezTo>
                        <a:pt x="529761" y="148103"/>
                        <a:pt x="526838" y="153574"/>
                        <a:pt x="523915" y="158896"/>
                      </a:cubicBezTo>
                      <a:cubicBezTo>
                        <a:pt x="516569" y="172237"/>
                        <a:pt x="509224" y="185428"/>
                        <a:pt x="501879" y="198695"/>
                      </a:cubicBezTo>
                      <a:cubicBezTo>
                        <a:pt x="497307" y="207089"/>
                        <a:pt x="499780" y="216308"/>
                        <a:pt x="498281" y="225752"/>
                      </a:cubicBezTo>
                      <a:cubicBezTo>
                        <a:pt x="475721" y="364711"/>
                        <a:pt x="438096" y="365610"/>
                        <a:pt x="438096" y="365610"/>
                      </a:cubicBezTo>
                      <a:cubicBezTo>
                        <a:pt x="438096" y="365610"/>
                        <a:pt x="253117" y="322363"/>
                        <a:pt x="206423" y="301302"/>
                      </a:cubicBezTo>
                      <a:cubicBezTo>
                        <a:pt x="159579" y="280241"/>
                        <a:pt x="49101" y="170738"/>
                        <a:pt x="26616" y="147953"/>
                      </a:cubicBezTo>
                      <a:cubicBezTo>
                        <a:pt x="11775" y="132888"/>
                        <a:pt x="21969" y="122320"/>
                        <a:pt x="30513" y="116998"/>
                      </a:cubicBezTo>
                      <a:cubicBezTo>
                        <a:pt x="21669" y="108829"/>
                        <a:pt x="13274" y="100209"/>
                        <a:pt x="5180" y="91365"/>
                      </a:cubicBezTo>
                      <a:cubicBezTo>
                        <a:pt x="3681" y="89866"/>
                        <a:pt x="2407" y="88292"/>
                        <a:pt x="1432" y="86268"/>
                      </a:cubicBezTo>
                      <a:cubicBezTo>
                        <a:pt x="-1116" y="80422"/>
                        <a:pt x="2332" y="73302"/>
                        <a:pt x="7728" y="69854"/>
                      </a:cubicBezTo>
                      <a:cubicBezTo>
                        <a:pt x="9602" y="68655"/>
                        <a:pt x="11625" y="67755"/>
                        <a:pt x="13874" y="67156"/>
                      </a:cubicBezTo>
                      <a:cubicBezTo>
                        <a:pt x="12150" y="65807"/>
                        <a:pt x="10276" y="64608"/>
                        <a:pt x="8552" y="63408"/>
                      </a:cubicBezTo>
                      <a:cubicBezTo>
                        <a:pt x="5105" y="61160"/>
                        <a:pt x="1507" y="58462"/>
                        <a:pt x="383" y="54564"/>
                      </a:cubicBezTo>
                      <a:cubicBezTo>
                        <a:pt x="-1491" y="48268"/>
                        <a:pt x="3831" y="42272"/>
                        <a:pt x="9452" y="39049"/>
                      </a:cubicBezTo>
                      <a:cubicBezTo>
                        <a:pt x="18146" y="33953"/>
                        <a:pt x="28414" y="32379"/>
                        <a:pt x="38383" y="32379"/>
                      </a:cubicBezTo>
                      <a:cubicBezTo>
                        <a:pt x="60793" y="32529"/>
                        <a:pt x="83129" y="40773"/>
                        <a:pt x="100143" y="55464"/>
                      </a:cubicBezTo>
                      <a:cubicBezTo>
                        <a:pt x="95495" y="49168"/>
                        <a:pt x="90774" y="42947"/>
                        <a:pt x="86127" y="36651"/>
                      </a:cubicBezTo>
                      <a:cubicBezTo>
                        <a:pt x="81555" y="30655"/>
                        <a:pt x="76908" y="23534"/>
                        <a:pt x="78631" y="16264"/>
                      </a:cubicBezTo>
                      <a:cubicBezTo>
                        <a:pt x="80131" y="9893"/>
                        <a:pt x="86351" y="5321"/>
                        <a:pt x="92797" y="4272"/>
                      </a:cubicBezTo>
                      <a:cubicBezTo>
                        <a:pt x="99318" y="3073"/>
                        <a:pt x="105914" y="4647"/>
                        <a:pt x="112134" y="6671"/>
                      </a:cubicBezTo>
                      <a:cubicBezTo>
                        <a:pt x="142565" y="16414"/>
                        <a:pt x="169397" y="37101"/>
                        <a:pt x="186711" y="64083"/>
                      </a:cubicBezTo>
                      <a:cubicBezTo>
                        <a:pt x="192482" y="73152"/>
                        <a:pt x="197279" y="82896"/>
                        <a:pt x="204324" y="90915"/>
                      </a:cubicBezTo>
                      <a:cubicBezTo>
                        <a:pt x="221263" y="110028"/>
                        <a:pt x="248245" y="116024"/>
                        <a:pt x="273204" y="121645"/>
                      </a:cubicBezTo>
                      <a:cubicBezTo>
                        <a:pt x="312178" y="130564"/>
                        <a:pt x="351528" y="141957"/>
                        <a:pt x="383607" y="165716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1" name="任意多边形: 形状 340"/>
                <p:cNvSpPr/>
                <p:nvPr/>
              </p:nvSpPr>
              <p:spPr>
                <a:xfrm>
                  <a:off x="6540940" y="2792094"/>
                  <a:ext cx="695993" cy="573676"/>
                </a:xfrm>
                <a:custGeom>
                  <a:avLst/>
                  <a:gdLst>
                    <a:gd name="connsiteX0" fmla="*/ 685950 w 695993"/>
                    <a:gd name="connsiteY0" fmla="*/ 106880 h 573676"/>
                    <a:gd name="connsiteX1" fmla="*/ 695994 w 695993"/>
                    <a:gd name="connsiteY1" fmla="*/ 140008 h 573676"/>
                    <a:gd name="connsiteX2" fmla="*/ 664889 w 695993"/>
                    <a:gd name="connsiteY2" fmla="*/ 160545 h 573676"/>
                    <a:gd name="connsiteX3" fmla="*/ 647800 w 695993"/>
                    <a:gd name="connsiteY3" fmla="*/ 216833 h 573676"/>
                    <a:gd name="connsiteX4" fmla="*/ 647800 w 695993"/>
                    <a:gd name="connsiteY4" fmla="*/ 257156 h 573676"/>
                    <a:gd name="connsiteX5" fmla="*/ 634609 w 695993"/>
                    <a:gd name="connsiteY5" fmla="*/ 268924 h 573676"/>
                    <a:gd name="connsiteX6" fmla="*/ 584992 w 695993"/>
                    <a:gd name="connsiteY6" fmla="*/ 302127 h 573676"/>
                    <a:gd name="connsiteX7" fmla="*/ 474589 w 695993"/>
                    <a:gd name="connsiteY7" fmla="*/ 258056 h 573676"/>
                    <a:gd name="connsiteX8" fmla="*/ 405709 w 695993"/>
                    <a:gd name="connsiteY8" fmla="*/ 227326 h 573676"/>
                    <a:gd name="connsiteX9" fmla="*/ 388096 w 695993"/>
                    <a:gd name="connsiteY9" fmla="*/ 200493 h 573676"/>
                    <a:gd name="connsiteX10" fmla="*/ 313519 w 695993"/>
                    <a:gd name="connsiteY10" fmla="*/ 143081 h 573676"/>
                    <a:gd name="connsiteX11" fmla="*/ 294182 w 695993"/>
                    <a:gd name="connsiteY11" fmla="*/ 140683 h 573676"/>
                    <a:gd name="connsiteX12" fmla="*/ 280016 w 695993"/>
                    <a:gd name="connsiteY12" fmla="*/ 152675 h 573676"/>
                    <a:gd name="connsiteX13" fmla="*/ 287512 w 695993"/>
                    <a:gd name="connsiteY13" fmla="*/ 173061 h 573676"/>
                    <a:gd name="connsiteX14" fmla="*/ 301527 w 695993"/>
                    <a:gd name="connsiteY14" fmla="*/ 191874 h 573676"/>
                    <a:gd name="connsiteX15" fmla="*/ 239768 w 695993"/>
                    <a:gd name="connsiteY15" fmla="*/ 168789 h 573676"/>
                    <a:gd name="connsiteX16" fmla="*/ 210837 w 695993"/>
                    <a:gd name="connsiteY16" fmla="*/ 175460 h 573676"/>
                    <a:gd name="connsiteX17" fmla="*/ 201768 w 695993"/>
                    <a:gd name="connsiteY17" fmla="*/ 190975 h 573676"/>
                    <a:gd name="connsiteX18" fmla="*/ 209937 w 695993"/>
                    <a:gd name="connsiteY18" fmla="*/ 199819 h 573676"/>
                    <a:gd name="connsiteX19" fmla="*/ 215259 w 695993"/>
                    <a:gd name="connsiteY19" fmla="*/ 203566 h 573676"/>
                    <a:gd name="connsiteX20" fmla="*/ 209113 w 695993"/>
                    <a:gd name="connsiteY20" fmla="*/ 206265 h 573676"/>
                    <a:gd name="connsiteX21" fmla="*/ 202817 w 695993"/>
                    <a:gd name="connsiteY21" fmla="*/ 222679 h 573676"/>
                    <a:gd name="connsiteX22" fmla="*/ 206565 w 695993"/>
                    <a:gd name="connsiteY22" fmla="*/ 227776 h 573676"/>
                    <a:gd name="connsiteX23" fmla="*/ 231898 w 695993"/>
                    <a:gd name="connsiteY23" fmla="*/ 253409 h 573676"/>
                    <a:gd name="connsiteX24" fmla="*/ 228001 w 695993"/>
                    <a:gd name="connsiteY24" fmla="*/ 284363 h 573676"/>
                    <a:gd name="connsiteX25" fmla="*/ 407808 w 695993"/>
                    <a:gd name="connsiteY25" fmla="*/ 437713 h 573676"/>
                    <a:gd name="connsiteX26" fmla="*/ 639481 w 695993"/>
                    <a:gd name="connsiteY26" fmla="*/ 502021 h 573676"/>
                    <a:gd name="connsiteX27" fmla="*/ 639331 w 695993"/>
                    <a:gd name="connsiteY27" fmla="*/ 502171 h 573676"/>
                    <a:gd name="connsiteX28" fmla="*/ 639331 w 695993"/>
                    <a:gd name="connsiteY28" fmla="*/ 502470 h 573676"/>
                    <a:gd name="connsiteX29" fmla="*/ 639181 w 695993"/>
                    <a:gd name="connsiteY29" fmla="*/ 502845 h 573676"/>
                    <a:gd name="connsiteX30" fmla="*/ 628238 w 695993"/>
                    <a:gd name="connsiteY30" fmla="*/ 525555 h 573676"/>
                    <a:gd name="connsiteX31" fmla="*/ 560857 w 695993"/>
                    <a:gd name="connsiteY31" fmla="*/ 563481 h 573676"/>
                    <a:gd name="connsiteX32" fmla="*/ 551638 w 695993"/>
                    <a:gd name="connsiteY32" fmla="*/ 567078 h 573676"/>
                    <a:gd name="connsiteX33" fmla="*/ 476762 w 695993"/>
                    <a:gd name="connsiteY33" fmla="*/ 563481 h 573676"/>
                    <a:gd name="connsiteX34" fmla="*/ 137235 w 695993"/>
                    <a:gd name="connsiteY34" fmla="*/ 429618 h 573676"/>
                    <a:gd name="connsiteX35" fmla="*/ 0 w 695993"/>
                    <a:gd name="connsiteY35" fmla="*/ 0 h 573676"/>
                    <a:gd name="connsiteX36" fmla="*/ 27732 w 695993"/>
                    <a:gd name="connsiteY36" fmla="*/ 7570 h 573676"/>
                    <a:gd name="connsiteX37" fmla="*/ 493402 w 695993"/>
                    <a:gd name="connsiteY37" fmla="*/ 136336 h 573676"/>
                    <a:gd name="connsiteX38" fmla="*/ 588289 w 695993"/>
                    <a:gd name="connsiteY38" fmla="*/ 136336 h 573676"/>
                    <a:gd name="connsiteX39" fmla="*/ 685950 w 695993"/>
                    <a:gd name="connsiteY39" fmla="*/ 106805 h 573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695993" h="573676">
                      <a:moveTo>
                        <a:pt x="685950" y="106880"/>
                      </a:moveTo>
                      <a:lnTo>
                        <a:pt x="695994" y="140008"/>
                      </a:lnTo>
                      <a:cubicBezTo>
                        <a:pt x="684152" y="143981"/>
                        <a:pt x="673209" y="151101"/>
                        <a:pt x="664889" y="160545"/>
                      </a:cubicBezTo>
                      <a:cubicBezTo>
                        <a:pt x="651548" y="175610"/>
                        <a:pt x="645102" y="196746"/>
                        <a:pt x="647800" y="216833"/>
                      </a:cubicBezTo>
                      <a:cubicBezTo>
                        <a:pt x="649524" y="230474"/>
                        <a:pt x="655145" y="245539"/>
                        <a:pt x="647800" y="257156"/>
                      </a:cubicBezTo>
                      <a:cubicBezTo>
                        <a:pt x="644578" y="262253"/>
                        <a:pt x="639556" y="265701"/>
                        <a:pt x="634609" y="268924"/>
                      </a:cubicBezTo>
                      <a:cubicBezTo>
                        <a:pt x="618045" y="280016"/>
                        <a:pt x="601481" y="291109"/>
                        <a:pt x="584992" y="302127"/>
                      </a:cubicBezTo>
                      <a:cubicBezTo>
                        <a:pt x="552988" y="278367"/>
                        <a:pt x="513563" y="267050"/>
                        <a:pt x="474589" y="258056"/>
                      </a:cubicBezTo>
                      <a:cubicBezTo>
                        <a:pt x="449630" y="252435"/>
                        <a:pt x="422648" y="246438"/>
                        <a:pt x="405709" y="227326"/>
                      </a:cubicBezTo>
                      <a:cubicBezTo>
                        <a:pt x="398664" y="219306"/>
                        <a:pt x="393867" y="209563"/>
                        <a:pt x="388096" y="200493"/>
                      </a:cubicBezTo>
                      <a:cubicBezTo>
                        <a:pt x="370782" y="173511"/>
                        <a:pt x="343950" y="152825"/>
                        <a:pt x="313519" y="143081"/>
                      </a:cubicBezTo>
                      <a:cubicBezTo>
                        <a:pt x="307224" y="141057"/>
                        <a:pt x="300703" y="139484"/>
                        <a:pt x="294182" y="140683"/>
                      </a:cubicBezTo>
                      <a:cubicBezTo>
                        <a:pt x="287811" y="141732"/>
                        <a:pt x="281516" y="146304"/>
                        <a:pt x="280016" y="152675"/>
                      </a:cubicBezTo>
                      <a:cubicBezTo>
                        <a:pt x="278292" y="160020"/>
                        <a:pt x="282940" y="167065"/>
                        <a:pt x="287512" y="173061"/>
                      </a:cubicBezTo>
                      <a:cubicBezTo>
                        <a:pt x="292158" y="179357"/>
                        <a:pt x="296880" y="185578"/>
                        <a:pt x="301527" y="191874"/>
                      </a:cubicBezTo>
                      <a:cubicBezTo>
                        <a:pt x="284439" y="177184"/>
                        <a:pt x="262178" y="168939"/>
                        <a:pt x="239768" y="168789"/>
                      </a:cubicBezTo>
                      <a:cubicBezTo>
                        <a:pt x="229724" y="168789"/>
                        <a:pt x="219456" y="170363"/>
                        <a:pt x="210837" y="175460"/>
                      </a:cubicBezTo>
                      <a:cubicBezTo>
                        <a:pt x="205215" y="178683"/>
                        <a:pt x="199894" y="184679"/>
                        <a:pt x="201768" y="190975"/>
                      </a:cubicBezTo>
                      <a:cubicBezTo>
                        <a:pt x="202817" y="194872"/>
                        <a:pt x="206415" y="197495"/>
                        <a:pt x="209937" y="199819"/>
                      </a:cubicBezTo>
                      <a:cubicBezTo>
                        <a:pt x="211661" y="201018"/>
                        <a:pt x="213535" y="202217"/>
                        <a:pt x="215259" y="203566"/>
                      </a:cubicBezTo>
                      <a:cubicBezTo>
                        <a:pt x="213010" y="204091"/>
                        <a:pt x="210987" y="205066"/>
                        <a:pt x="209113" y="206265"/>
                      </a:cubicBezTo>
                      <a:cubicBezTo>
                        <a:pt x="203791" y="209712"/>
                        <a:pt x="200269" y="216833"/>
                        <a:pt x="202817" y="222679"/>
                      </a:cubicBezTo>
                      <a:cubicBezTo>
                        <a:pt x="203717" y="224703"/>
                        <a:pt x="205066" y="226277"/>
                        <a:pt x="206565" y="227776"/>
                      </a:cubicBezTo>
                      <a:cubicBezTo>
                        <a:pt x="214734" y="236620"/>
                        <a:pt x="223129" y="245239"/>
                        <a:pt x="231898" y="253409"/>
                      </a:cubicBezTo>
                      <a:cubicBezTo>
                        <a:pt x="223354" y="258730"/>
                        <a:pt x="213235" y="269298"/>
                        <a:pt x="228001" y="284363"/>
                      </a:cubicBezTo>
                      <a:cubicBezTo>
                        <a:pt x="250411" y="307224"/>
                        <a:pt x="360963" y="416652"/>
                        <a:pt x="407808" y="437713"/>
                      </a:cubicBezTo>
                      <a:cubicBezTo>
                        <a:pt x="454502" y="458774"/>
                        <a:pt x="639481" y="502021"/>
                        <a:pt x="639481" y="502021"/>
                      </a:cubicBezTo>
                      <a:lnTo>
                        <a:pt x="639331" y="502171"/>
                      </a:lnTo>
                      <a:lnTo>
                        <a:pt x="639331" y="502470"/>
                      </a:lnTo>
                      <a:cubicBezTo>
                        <a:pt x="639331" y="502470"/>
                        <a:pt x="639331" y="502770"/>
                        <a:pt x="639181" y="502845"/>
                      </a:cubicBezTo>
                      <a:lnTo>
                        <a:pt x="628238" y="525555"/>
                      </a:lnTo>
                      <a:cubicBezTo>
                        <a:pt x="628238" y="525555"/>
                        <a:pt x="612199" y="540396"/>
                        <a:pt x="560857" y="563481"/>
                      </a:cubicBezTo>
                      <a:cubicBezTo>
                        <a:pt x="557784" y="564830"/>
                        <a:pt x="554711" y="566029"/>
                        <a:pt x="551638" y="567078"/>
                      </a:cubicBezTo>
                      <a:cubicBezTo>
                        <a:pt x="505694" y="583792"/>
                        <a:pt x="476762" y="563481"/>
                        <a:pt x="476762" y="563481"/>
                      </a:cubicBezTo>
                      <a:lnTo>
                        <a:pt x="137235" y="429618"/>
                      </a:lnTo>
                      <a:lnTo>
                        <a:pt x="0" y="0"/>
                      </a:lnTo>
                      <a:lnTo>
                        <a:pt x="27732" y="7570"/>
                      </a:lnTo>
                      <a:lnTo>
                        <a:pt x="493402" y="136336"/>
                      </a:lnTo>
                      <a:cubicBezTo>
                        <a:pt x="493402" y="136336"/>
                        <a:pt x="541070" y="158221"/>
                        <a:pt x="588289" y="136336"/>
                      </a:cubicBezTo>
                      <a:lnTo>
                        <a:pt x="685950" y="106805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2" name="任意多边形: 形状 341"/>
                <p:cNvSpPr/>
                <p:nvPr/>
              </p:nvSpPr>
              <p:spPr>
                <a:xfrm>
                  <a:off x="5837602" y="2243679"/>
                  <a:ext cx="1348066" cy="1313963"/>
                </a:xfrm>
                <a:custGeom>
                  <a:avLst/>
                  <a:gdLst>
                    <a:gd name="connsiteX0" fmla="*/ 1331502 w 1348066"/>
                    <a:gd name="connsiteY0" fmla="*/ 1074046 h 1313963"/>
                    <a:gd name="connsiteX1" fmla="*/ 1342445 w 1348066"/>
                    <a:gd name="connsiteY1" fmla="*/ 1051336 h 1313963"/>
                    <a:gd name="connsiteX2" fmla="*/ 1341395 w 1348066"/>
                    <a:gd name="connsiteY2" fmla="*/ 1103651 h 1313963"/>
                    <a:gd name="connsiteX3" fmla="*/ 1348066 w 1348066"/>
                    <a:gd name="connsiteY3" fmla="*/ 1107099 h 1313963"/>
                    <a:gd name="connsiteX4" fmla="*/ 983430 w 1348066"/>
                    <a:gd name="connsiteY4" fmla="*/ 1313963 h 1313963"/>
                    <a:gd name="connsiteX5" fmla="*/ 398439 w 1348066"/>
                    <a:gd name="connsiteY5" fmla="*/ 867631 h 1313963"/>
                    <a:gd name="connsiteX6" fmla="*/ 330383 w 1348066"/>
                    <a:gd name="connsiteY6" fmla="*/ 945730 h 1313963"/>
                    <a:gd name="connsiteX7" fmla="*/ 299279 w 1348066"/>
                    <a:gd name="connsiteY7" fmla="*/ 939209 h 1313963"/>
                    <a:gd name="connsiteX8" fmla="*/ 152450 w 1348066"/>
                    <a:gd name="connsiteY8" fmla="*/ 734593 h 1313963"/>
                    <a:gd name="connsiteX9" fmla="*/ 118123 w 1348066"/>
                    <a:gd name="connsiteY9" fmla="*/ 686925 h 1313963"/>
                    <a:gd name="connsiteX10" fmla="*/ 104107 w 1348066"/>
                    <a:gd name="connsiteY10" fmla="*/ 667287 h 1313963"/>
                    <a:gd name="connsiteX11" fmla="*/ 45120 w 1348066"/>
                    <a:gd name="connsiteY11" fmla="*/ 654621 h 1313963"/>
                    <a:gd name="connsiteX12" fmla="*/ 21736 w 1348066"/>
                    <a:gd name="connsiteY12" fmla="*/ 671410 h 1313963"/>
                    <a:gd name="connsiteX13" fmla="*/ 10418 w 1348066"/>
                    <a:gd name="connsiteY13" fmla="*/ 686775 h 1313963"/>
                    <a:gd name="connsiteX14" fmla="*/ 0 w 1348066"/>
                    <a:gd name="connsiteY14" fmla="*/ 682802 h 1313963"/>
                    <a:gd name="connsiteX15" fmla="*/ 0 w 1348066"/>
                    <a:gd name="connsiteY15" fmla="*/ 682652 h 1313963"/>
                    <a:gd name="connsiteX16" fmla="*/ 300028 w 1348066"/>
                    <a:gd name="connsiteY16" fmla="*/ 103132 h 1313963"/>
                    <a:gd name="connsiteX17" fmla="*/ 595260 w 1348066"/>
                    <a:gd name="connsiteY17" fmla="*/ 7570 h 1313963"/>
                    <a:gd name="connsiteX18" fmla="*/ 639706 w 1348066"/>
                    <a:gd name="connsiteY18" fmla="*/ 0 h 1313963"/>
                    <a:gd name="connsiteX19" fmla="*/ 576447 w 1348066"/>
                    <a:gd name="connsiteY19" fmla="*/ 120821 h 1313963"/>
                    <a:gd name="connsiteX20" fmla="*/ 619394 w 1348066"/>
                    <a:gd name="connsiteY20" fmla="*/ 307823 h 1313963"/>
                    <a:gd name="connsiteX21" fmla="*/ 692021 w 1348066"/>
                    <a:gd name="connsiteY21" fmla="*/ 334805 h 1313963"/>
                    <a:gd name="connsiteX22" fmla="*/ 719004 w 1348066"/>
                    <a:gd name="connsiteY22" fmla="*/ 411930 h 1313963"/>
                    <a:gd name="connsiteX23" fmla="*/ 731520 w 1348066"/>
                    <a:gd name="connsiteY23" fmla="*/ 493476 h 1313963"/>
                    <a:gd name="connsiteX24" fmla="*/ 750483 w 1348066"/>
                    <a:gd name="connsiteY24" fmla="*/ 531252 h 1313963"/>
                    <a:gd name="connsiteX25" fmla="*/ 730996 w 1348066"/>
                    <a:gd name="connsiteY25" fmla="*/ 556060 h 1313963"/>
                    <a:gd name="connsiteX26" fmla="*/ 703264 w 1348066"/>
                    <a:gd name="connsiteY26" fmla="*/ 548490 h 1313963"/>
                    <a:gd name="connsiteX27" fmla="*/ 840499 w 1348066"/>
                    <a:gd name="connsiteY27" fmla="*/ 978109 h 1313963"/>
                    <a:gd name="connsiteX28" fmla="*/ 1180026 w 1348066"/>
                    <a:gd name="connsiteY28" fmla="*/ 1111971 h 1313963"/>
                    <a:gd name="connsiteX29" fmla="*/ 1254902 w 1348066"/>
                    <a:gd name="connsiteY29" fmla="*/ 1115568 h 1313963"/>
                    <a:gd name="connsiteX30" fmla="*/ 1264121 w 1348066"/>
                    <a:gd name="connsiteY30" fmla="*/ 1111971 h 1313963"/>
                    <a:gd name="connsiteX31" fmla="*/ 1331502 w 1348066"/>
                    <a:gd name="connsiteY31" fmla="*/ 1074046 h 1313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48066" h="1313963">
                      <a:moveTo>
                        <a:pt x="1331502" y="1074046"/>
                      </a:moveTo>
                      <a:lnTo>
                        <a:pt x="1342445" y="1051336"/>
                      </a:lnTo>
                      <a:cubicBezTo>
                        <a:pt x="1341096" y="1056282"/>
                        <a:pt x="1333526" y="1086563"/>
                        <a:pt x="1341395" y="1103651"/>
                      </a:cubicBezTo>
                      <a:cubicBezTo>
                        <a:pt x="1341395" y="1103651"/>
                        <a:pt x="1343644" y="1104851"/>
                        <a:pt x="1348066" y="1107099"/>
                      </a:cubicBezTo>
                      <a:cubicBezTo>
                        <a:pt x="1201762" y="1185198"/>
                        <a:pt x="983430" y="1313963"/>
                        <a:pt x="983430" y="1313963"/>
                      </a:cubicBezTo>
                      <a:cubicBezTo>
                        <a:pt x="836901" y="1180401"/>
                        <a:pt x="398439" y="867631"/>
                        <a:pt x="398439" y="867631"/>
                      </a:cubicBezTo>
                      <a:lnTo>
                        <a:pt x="330383" y="945730"/>
                      </a:lnTo>
                      <a:cubicBezTo>
                        <a:pt x="319965" y="936136"/>
                        <a:pt x="308123" y="932089"/>
                        <a:pt x="299279" y="939209"/>
                      </a:cubicBezTo>
                      <a:cubicBezTo>
                        <a:pt x="250711" y="871378"/>
                        <a:pt x="202817" y="804672"/>
                        <a:pt x="152450" y="734593"/>
                      </a:cubicBezTo>
                      <a:lnTo>
                        <a:pt x="118123" y="686925"/>
                      </a:lnTo>
                      <a:cubicBezTo>
                        <a:pt x="113476" y="680404"/>
                        <a:pt x="108754" y="673808"/>
                        <a:pt x="104107" y="667287"/>
                      </a:cubicBezTo>
                      <a:cubicBezTo>
                        <a:pt x="90915" y="648999"/>
                        <a:pt x="64758" y="643003"/>
                        <a:pt x="45120" y="654621"/>
                      </a:cubicBezTo>
                      <a:cubicBezTo>
                        <a:pt x="35227" y="660467"/>
                        <a:pt x="30430" y="663990"/>
                        <a:pt x="21736" y="671410"/>
                      </a:cubicBezTo>
                      <a:cubicBezTo>
                        <a:pt x="16789" y="675682"/>
                        <a:pt x="12892" y="681003"/>
                        <a:pt x="10418" y="686775"/>
                      </a:cubicBezTo>
                      <a:lnTo>
                        <a:pt x="0" y="682802"/>
                      </a:lnTo>
                      <a:lnTo>
                        <a:pt x="0" y="682652"/>
                      </a:lnTo>
                      <a:cubicBezTo>
                        <a:pt x="101858" y="425346"/>
                        <a:pt x="237669" y="145030"/>
                        <a:pt x="300028" y="103132"/>
                      </a:cubicBezTo>
                      <a:cubicBezTo>
                        <a:pt x="371456" y="55089"/>
                        <a:pt x="508617" y="23609"/>
                        <a:pt x="595260" y="7570"/>
                      </a:cubicBezTo>
                      <a:cubicBezTo>
                        <a:pt x="612349" y="4497"/>
                        <a:pt x="627414" y="1799"/>
                        <a:pt x="639706" y="0"/>
                      </a:cubicBezTo>
                      <a:cubicBezTo>
                        <a:pt x="612049" y="36276"/>
                        <a:pt x="590463" y="77274"/>
                        <a:pt x="576447" y="120821"/>
                      </a:cubicBezTo>
                      <a:cubicBezTo>
                        <a:pt x="552013" y="196521"/>
                        <a:pt x="597508" y="315168"/>
                        <a:pt x="619394" y="307823"/>
                      </a:cubicBezTo>
                      <a:cubicBezTo>
                        <a:pt x="645552" y="299129"/>
                        <a:pt x="675157" y="312995"/>
                        <a:pt x="692021" y="334805"/>
                      </a:cubicBezTo>
                      <a:cubicBezTo>
                        <a:pt x="708960" y="356541"/>
                        <a:pt x="715406" y="384573"/>
                        <a:pt x="719004" y="411930"/>
                      </a:cubicBezTo>
                      <a:cubicBezTo>
                        <a:pt x="722451" y="439137"/>
                        <a:pt x="723576" y="467019"/>
                        <a:pt x="731520" y="493476"/>
                      </a:cubicBezTo>
                      <a:cubicBezTo>
                        <a:pt x="735643" y="506968"/>
                        <a:pt x="741939" y="520159"/>
                        <a:pt x="750483" y="531252"/>
                      </a:cubicBezTo>
                      <a:lnTo>
                        <a:pt x="730996" y="556060"/>
                      </a:lnTo>
                      <a:lnTo>
                        <a:pt x="703264" y="548490"/>
                      </a:lnTo>
                      <a:lnTo>
                        <a:pt x="840499" y="978109"/>
                      </a:lnTo>
                      <a:lnTo>
                        <a:pt x="1180026" y="1111971"/>
                      </a:lnTo>
                      <a:cubicBezTo>
                        <a:pt x="1180026" y="1111971"/>
                        <a:pt x="1208957" y="1132283"/>
                        <a:pt x="1254902" y="1115568"/>
                      </a:cubicBezTo>
                      <a:cubicBezTo>
                        <a:pt x="1257975" y="1114519"/>
                        <a:pt x="1261048" y="1113320"/>
                        <a:pt x="1264121" y="1111971"/>
                      </a:cubicBezTo>
                      <a:cubicBezTo>
                        <a:pt x="1315538" y="1088886"/>
                        <a:pt x="1331502" y="1074046"/>
                        <a:pt x="1331502" y="10740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3" name="任意多边形: 形状 342"/>
                <p:cNvSpPr/>
                <p:nvPr/>
              </p:nvSpPr>
              <p:spPr>
                <a:xfrm>
                  <a:off x="6393357" y="1777484"/>
                  <a:ext cx="705934" cy="499304"/>
                </a:xfrm>
                <a:custGeom>
                  <a:avLst/>
                  <a:gdLst>
                    <a:gd name="connsiteX0" fmla="*/ 705293 w 705934"/>
                    <a:gd name="connsiteY0" fmla="*/ 199144 h 499304"/>
                    <a:gd name="connsiteX1" fmla="*/ 704619 w 705934"/>
                    <a:gd name="connsiteY1" fmla="*/ 204091 h 499304"/>
                    <a:gd name="connsiteX2" fmla="*/ 702520 w 705934"/>
                    <a:gd name="connsiteY2" fmla="*/ 214734 h 499304"/>
                    <a:gd name="connsiteX3" fmla="*/ 692627 w 705934"/>
                    <a:gd name="connsiteY3" fmla="*/ 240517 h 499304"/>
                    <a:gd name="connsiteX4" fmla="*/ 690378 w 705934"/>
                    <a:gd name="connsiteY4" fmla="*/ 244640 h 499304"/>
                    <a:gd name="connsiteX5" fmla="*/ 683333 w 705934"/>
                    <a:gd name="connsiteY5" fmla="*/ 254758 h 499304"/>
                    <a:gd name="connsiteX6" fmla="*/ 679885 w 705934"/>
                    <a:gd name="connsiteY6" fmla="*/ 258880 h 499304"/>
                    <a:gd name="connsiteX7" fmla="*/ 655301 w 705934"/>
                    <a:gd name="connsiteY7" fmla="*/ 278742 h 499304"/>
                    <a:gd name="connsiteX8" fmla="*/ 645932 w 705934"/>
                    <a:gd name="connsiteY8" fmla="*/ 283164 h 499304"/>
                    <a:gd name="connsiteX9" fmla="*/ 640985 w 705934"/>
                    <a:gd name="connsiteY9" fmla="*/ 285038 h 499304"/>
                    <a:gd name="connsiteX10" fmla="*/ 635814 w 705934"/>
                    <a:gd name="connsiteY10" fmla="*/ 286612 h 499304"/>
                    <a:gd name="connsiteX11" fmla="*/ 624721 w 705934"/>
                    <a:gd name="connsiteY11" fmla="*/ 289011 h 499304"/>
                    <a:gd name="connsiteX12" fmla="*/ 613778 w 705934"/>
                    <a:gd name="connsiteY12" fmla="*/ 290210 h 499304"/>
                    <a:gd name="connsiteX13" fmla="*/ 606733 w 705934"/>
                    <a:gd name="connsiteY13" fmla="*/ 290510 h 499304"/>
                    <a:gd name="connsiteX14" fmla="*/ 588969 w 705934"/>
                    <a:gd name="connsiteY14" fmla="*/ 289310 h 499304"/>
                    <a:gd name="connsiteX15" fmla="*/ 500078 w 705934"/>
                    <a:gd name="connsiteY15" fmla="*/ 410656 h 499304"/>
                    <a:gd name="connsiteX16" fmla="*/ 468449 w 705934"/>
                    <a:gd name="connsiteY16" fmla="*/ 435989 h 499304"/>
                    <a:gd name="connsiteX17" fmla="*/ 387726 w 705934"/>
                    <a:gd name="connsiteY17" fmla="*/ 483883 h 499304"/>
                    <a:gd name="connsiteX18" fmla="*/ 291864 w 705934"/>
                    <a:gd name="connsiteY18" fmla="*/ 496999 h 499304"/>
                    <a:gd name="connsiteX19" fmla="*/ 245545 w 705934"/>
                    <a:gd name="connsiteY19" fmla="*/ 481259 h 499304"/>
                    <a:gd name="connsiteX20" fmla="*/ 206195 w 705934"/>
                    <a:gd name="connsiteY20" fmla="*/ 452403 h 499304"/>
                    <a:gd name="connsiteX21" fmla="*/ 172393 w 705934"/>
                    <a:gd name="connsiteY21" fmla="*/ 414928 h 499304"/>
                    <a:gd name="connsiteX22" fmla="*/ 155604 w 705934"/>
                    <a:gd name="connsiteY22" fmla="*/ 393342 h 499304"/>
                    <a:gd name="connsiteX23" fmla="*/ 146160 w 705934"/>
                    <a:gd name="connsiteY23" fmla="*/ 380001 h 499304"/>
                    <a:gd name="connsiteX24" fmla="*/ 82227 w 705934"/>
                    <a:gd name="connsiteY24" fmla="*/ 201318 h 499304"/>
                    <a:gd name="connsiteX25" fmla="*/ 6526 w 705934"/>
                    <a:gd name="connsiteY25" fmla="*/ 66481 h 499304"/>
                    <a:gd name="connsiteX26" fmla="*/ 87698 w 705934"/>
                    <a:gd name="connsiteY26" fmla="*/ 35227 h 499304"/>
                    <a:gd name="connsiteX27" fmla="*/ 239698 w 705934"/>
                    <a:gd name="connsiteY27" fmla="*/ 0 h 499304"/>
                    <a:gd name="connsiteX28" fmla="*/ 593916 w 705934"/>
                    <a:gd name="connsiteY28" fmla="*/ 67231 h 499304"/>
                    <a:gd name="connsiteX29" fmla="*/ 640086 w 705934"/>
                    <a:gd name="connsiteY29" fmla="*/ 131314 h 499304"/>
                    <a:gd name="connsiteX30" fmla="*/ 645407 w 705934"/>
                    <a:gd name="connsiteY30" fmla="*/ 129740 h 499304"/>
                    <a:gd name="connsiteX31" fmla="*/ 655151 w 705934"/>
                    <a:gd name="connsiteY31" fmla="*/ 128016 h 499304"/>
                    <a:gd name="connsiteX32" fmla="*/ 667143 w 705934"/>
                    <a:gd name="connsiteY32" fmla="*/ 128391 h 499304"/>
                    <a:gd name="connsiteX33" fmla="*/ 670741 w 705934"/>
                    <a:gd name="connsiteY33" fmla="*/ 129065 h 499304"/>
                    <a:gd name="connsiteX34" fmla="*/ 676737 w 705934"/>
                    <a:gd name="connsiteY34" fmla="*/ 131164 h 499304"/>
                    <a:gd name="connsiteX35" fmla="*/ 679810 w 705934"/>
                    <a:gd name="connsiteY35" fmla="*/ 132663 h 499304"/>
                    <a:gd name="connsiteX36" fmla="*/ 684457 w 705934"/>
                    <a:gd name="connsiteY36" fmla="*/ 135736 h 499304"/>
                    <a:gd name="connsiteX37" fmla="*/ 687155 w 705934"/>
                    <a:gd name="connsiteY37" fmla="*/ 137835 h 499304"/>
                    <a:gd name="connsiteX38" fmla="*/ 688729 w 705934"/>
                    <a:gd name="connsiteY38" fmla="*/ 139334 h 499304"/>
                    <a:gd name="connsiteX39" fmla="*/ 690753 w 705934"/>
                    <a:gd name="connsiteY39" fmla="*/ 141582 h 499304"/>
                    <a:gd name="connsiteX40" fmla="*/ 694500 w 705934"/>
                    <a:gd name="connsiteY40" fmla="*/ 146529 h 499304"/>
                    <a:gd name="connsiteX41" fmla="*/ 697199 w 705934"/>
                    <a:gd name="connsiteY41" fmla="*/ 150801 h 499304"/>
                    <a:gd name="connsiteX42" fmla="*/ 700796 w 705934"/>
                    <a:gd name="connsiteY42" fmla="*/ 158671 h 499304"/>
                    <a:gd name="connsiteX43" fmla="*/ 702145 w 705934"/>
                    <a:gd name="connsiteY43" fmla="*/ 162568 h 499304"/>
                    <a:gd name="connsiteX44" fmla="*/ 703194 w 705934"/>
                    <a:gd name="connsiteY44" fmla="*/ 166316 h 499304"/>
                    <a:gd name="connsiteX45" fmla="*/ 705743 w 705934"/>
                    <a:gd name="connsiteY45" fmla="*/ 182206 h 499304"/>
                    <a:gd name="connsiteX46" fmla="*/ 705743 w 705934"/>
                    <a:gd name="connsiteY46" fmla="*/ 182505 h 499304"/>
                    <a:gd name="connsiteX47" fmla="*/ 705368 w 705934"/>
                    <a:gd name="connsiteY47" fmla="*/ 199219 h 49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705934" h="499304">
                      <a:moveTo>
                        <a:pt x="705293" y="199144"/>
                      </a:moveTo>
                      <a:cubicBezTo>
                        <a:pt x="705143" y="200718"/>
                        <a:pt x="704918" y="202517"/>
                        <a:pt x="704619" y="204091"/>
                      </a:cubicBezTo>
                      <a:cubicBezTo>
                        <a:pt x="704094" y="207689"/>
                        <a:pt x="703419" y="211137"/>
                        <a:pt x="702520" y="214734"/>
                      </a:cubicBezTo>
                      <a:cubicBezTo>
                        <a:pt x="700421" y="223578"/>
                        <a:pt x="697199" y="232198"/>
                        <a:pt x="692627" y="240517"/>
                      </a:cubicBezTo>
                      <a:cubicBezTo>
                        <a:pt x="691802" y="242016"/>
                        <a:pt x="691052" y="243290"/>
                        <a:pt x="690378" y="244640"/>
                      </a:cubicBezTo>
                      <a:cubicBezTo>
                        <a:pt x="688279" y="248087"/>
                        <a:pt x="685806" y="251610"/>
                        <a:pt x="683333" y="254758"/>
                      </a:cubicBezTo>
                      <a:cubicBezTo>
                        <a:pt x="682283" y="256107"/>
                        <a:pt x="681234" y="257531"/>
                        <a:pt x="679885" y="258880"/>
                      </a:cubicBezTo>
                      <a:cubicBezTo>
                        <a:pt x="673214" y="266600"/>
                        <a:pt x="665045" y="273421"/>
                        <a:pt x="655301" y="278742"/>
                      </a:cubicBezTo>
                      <a:cubicBezTo>
                        <a:pt x="652378" y="280316"/>
                        <a:pt x="649305" y="281815"/>
                        <a:pt x="645932" y="283164"/>
                      </a:cubicBezTo>
                      <a:cubicBezTo>
                        <a:pt x="644358" y="283839"/>
                        <a:pt x="642709" y="284513"/>
                        <a:pt x="640985" y="285038"/>
                      </a:cubicBezTo>
                      <a:cubicBezTo>
                        <a:pt x="639261" y="285563"/>
                        <a:pt x="637538" y="286237"/>
                        <a:pt x="635814" y="286612"/>
                      </a:cubicBezTo>
                      <a:cubicBezTo>
                        <a:pt x="632216" y="287661"/>
                        <a:pt x="628619" y="288486"/>
                        <a:pt x="624721" y="289011"/>
                      </a:cubicBezTo>
                      <a:cubicBezTo>
                        <a:pt x="621273" y="289685"/>
                        <a:pt x="617676" y="290060"/>
                        <a:pt x="613778" y="290210"/>
                      </a:cubicBezTo>
                      <a:cubicBezTo>
                        <a:pt x="611380" y="290360"/>
                        <a:pt x="609131" y="290510"/>
                        <a:pt x="606733" y="290510"/>
                      </a:cubicBezTo>
                      <a:cubicBezTo>
                        <a:pt x="601111" y="290510"/>
                        <a:pt x="595115" y="290135"/>
                        <a:pt x="588969" y="289310"/>
                      </a:cubicBezTo>
                      <a:cubicBezTo>
                        <a:pt x="568658" y="339377"/>
                        <a:pt x="535604" y="379401"/>
                        <a:pt x="500078" y="410656"/>
                      </a:cubicBezTo>
                      <a:cubicBezTo>
                        <a:pt x="489660" y="419875"/>
                        <a:pt x="479017" y="428269"/>
                        <a:pt x="468449" y="435989"/>
                      </a:cubicBezTo>
                      <a:cubicBezTo>
                        <a:pt x="439517" y="457200"/>
                        <a:pt x="410811" y="472790"/>
                        <a:pt x="387726" y="483883"/>
                      </a:cubicBezTo>
                      <a:cubicBezTo>
                        <a:pt x="357821" y="498048"/>
                        <a:pt x="324468" y="502545"/>
                        <a:pt x="291864" y="496999"/>
                      </a:cubicBezTo>
                      <a:cubicBezTo>
                        <a:pt x="275600" y="494226"/>
                        <a:pt x="260085" y="488829"/>
                        <a:pt x="245545" y="481259"/>
                      </a:cubicBezTo>
                      <a:cubicBezTo>
                        <a:pt x="231229" y="473914"/>
                        <a:pt x="217813" y="464021"/>
                        <a:pt x="206195" y="452403"/>
                      </a:cubicBezTo>
                      <a:cubicBezTo>
                        <a:pt x="195777" y="441835"/>
                        <a:pt x="184160" y="429318"/>
                        <a:pt x="172393" y="414928"/>
                      </a:cubicBezTo>
                      <a:cubicBezTo>
                        <a:pt x="172393" y="414928"/>
                        <a:pt x="160925" y="400612"/>
                        <a:pt x="155604" y="393342"/>
                      </a:cubicBezTo>
                      <a:cubicBezTo>
                        <a:pt x="152381" y="389070"/>
                        <a:pt x="149233" y="384498"/>
                        <a:pt x="146160" y="380001"/>
                      </a:cubicBezTo>
                      <a:cubicBezTo>
                        <a:pt x="113856" y="332332"/>
                        <a:pt x="85300" y="271247"/>
                        <a:pt x="82227" y="201318"/>
                      </a:cubicBezTo>
                      <a:cubicBezTo>
                        <a:pt x="3228" y="184379"/>
                        <a:pt x="-10637" y="113775"/>
                        <a:pt x="6526" y="66481"/>
                      </a:cubicBezTo>
                      <a:cubicBezTo>
                        <a:pt x="19868" y="29681"/>
                        <a:pt x="52321" y="6970"/>
                        <a:pt x="87698" y="35227"/>
                      </a:cubicBezTo>
                      <a:cubicBezTo>
                        <a:pt x="158826" y="48418"/>
                        <a:pt x="204322" y="30430"/>
                        <a:pt x="239698" y="0"/>
                      </a:cubicBezTo>
                      <a:cubicBezTo>
                        <a:pt x="310002" y="7345"/>
                        <a:pt x="469798" y="27357"/>
                        <a:pt x="593916" y="67231"/>
                      </a:cubicBezTo>
                      <a:cubicBezTo>
                        <a:pt x="607257" y="91815"/>
                        <a:pt x="622472" y="113775"/>
                        <a:pt x="640086" y="131314"/>
                      </a:cubicBezTo>
                      <a:cubicBezTo>
                        <a:pt x="641810" y="130789"/>
                        <a:pt x="643683" y="130265"/>
                        <a:pt x="645407" y="129740"/>
                      </a:cubicBezTo>
                      <a:cubicBezTo>
                        <a:pt x="648780" y="128915"/>
                        <a:pt x="651928" y="128241"/>
                        <a:pt x="655151" y="128016"/>
                      </a:cubicBezTo>
                      <a:cubicBezTo>
                        <a:pt x="659423" y="127641"/>
                        <a:pt x="663396" y="127716"/>
                        <a:pt x="667143" y="128391"/>
                      </a:cubicBezTo>
                      <a:cubicBezTo>
                        <a:pt x="668342" y="128541"/>
                        <a:pt x="669542" y="128766"/>
                        <a:pt x="670741" y="129065"/>
                      </a:cubicBezTo>
                      <a:cubicBezTo>
                        <a:pt x="672764" y="129590"/>
                        <a:pt x="674713" y="130265"/>
                        <a:pt x="676737" y="131164"/>
                      </a:cubicBezTo>
                      <a:cubicBezTo>
                        <a:pt x="677786" y="131539"/>
                        <a:pt x="678761" y="132063"/>
                        <a:pt x="679810" y="132663"/>
                      </a:cubicBezTo>
                      <a:cubicBezTo>
                        <a:pt x="681384" y="133562"/>
                        <a:pt x="683033" y="134537"/>
                        <a:pt x="684457" y="135736"/>
                      </a:cubicBezTo>
                      <a:cubicBezTo>
                        <a:pt x="685356" y="136411"/>
                        <a:pt x="686331" y="137085"/>
                        <a:pt x="687155" y="137835"/>
                      </a:cubicBezTo>
                      <a:cubicBezTo>
                        <a:pt x="687680" y="138359"/>
                        <a:pt x="688204" y="138734"/>
                        <a:pt x="688729" y="139334"/>
                      </a:cubicBezTo>
                      <a:cubicBezTo>
                        <a:pt x="689404" y="140008"/>
                        <a:pt x="690078" y="140833"/>
                        <a:pt x="690753" y="141582"/>
                      </a:cubicBezTo>
                      <a:cubicBezTo>
                        <a:pt x="692252" y="143081"/>
                        <a:pt x="693451" y="144805"/>
                        <a:pt x="694500" y="146529"/>
                      </a:cubicBezTo>
                      <a:cubicBezTo>
                        <a:pt x="695550" y="147878"/>
                        <a:pt x="696374" y="149302"/>
                        <a:pt x="697199" y="150801"/>
                      </a:cubicBezTo>
                      <a:cubicBezTo>
                        <a:pt x="698548" y="153349"/>
                        <a:pt x="699747" y="155898"/>
                        <a:pt x="700796" y="158671"/>
                      </a:cubicBezTo>
                      <a:cubicBezTo>
                        <a:pt x="701321" y="159870"/>
                        <a:pt x="701696" y="161219"/>
                        <a:pt x="702145" y="162568"/>
                      </a:cubicBezTo>
                      <a:cubicBezTo>
                        <a:pt x="702520" y="163768"/>
                        <a:pt x="702970" y="164967"/>
                        <a:pt x="703194" y="166316"/>
                      </a:cubicBezTo>
                      <a:cubicBezTo>
                        <a:pt x="704544" y="171263"/>
                        <a:pt x="705293" y="176734"/>
                        <a:pt x="705743" y="182206"/>
                      </a:cubicBezTo>
                      <a:lnTo>
                        <a:pt x="705743" y="182505"/>
                      </a:lnTo>
                      <a:cubicBezTo>
                        <a:pt x="706043" y="187827"/>
                        <a:pt x="706043" y="193448"/>
                        <a:pt x="705368" y="199219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4" name="任意多边形: 形状 343"/>
                <p:cNvSpPr/>
                <p:nvPr/>
              </p:nvSpPr>
              <p:spPr>
                <a:xfrm>
                  <a:off x="7097975" y="1976629"/>
                  <a:ext cx="674" cy="4946"/>
                </a:xfrm>
                <a:custGeom>
                  <a:avLst/>
                  <a:gdLst>
                    <a:gd name="connsiteX0" fmla="*/ 0 w 674"/>
                    <a:gd name="connsiteY0" fmla="*/ 4947 h 4946"/>
                    <a:gd name="connsiteX1" fmla="*/ 675 w 674"/>
                    <a:gd name="connsiteY1" fmla="*/ 0 h 4946"/>
                    <a:gd name="connsiteX2" fmla="*/ 0 w 674"/>
                    <a:gd name="connsiteY2" fmla="*/ 4947 h 4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74" h="4946">
                      <a:moveTo>
                        <a:pt x="0" y="4947"/>
                      </a:moveTo>
                      <a:cubicBezTo>
                        <a:pt x="300" y="3373"/>
                        <a:pt x="525" y="1574"/>
                        <a:pt x="675" y="0"/>
                      </a:cubicBezTo>
                      <a:cubicBezTo>
                        <a:pt x="525" y="1574"/>
                        <a:pt x="300" y="3373"/>
                        <a:pt x="0" y="4947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5" name="任意多边形: 形状 344"/>
                <p:cNvSpPr/>
                <p:nvPr/>
              </p:nvSpPr>
              <p:spPr>
                <a:xfrm>
                  <a:off x="7095802" y="1981575"/>
                  <a:ext cx="2098" cy="10643"/>
                </a:xfrm>
                <a:custGeom>
                  <a:avLst/>
                  <a:gdLst>
                    <a:gd name="connsiteX0" fmla="*/ 0 w 2098"/>
                    <a:gd name="connsiteY0" fmla="*/ 10643 h 10643"/>
                    <a:gd name="connsiteX1" fmla="*/ 2099 w 2098"/>
                    <a:gd name="connsiteY1" fmla="*/ 0 h 10643"/>
                    <a:gd name="connsiteX2" fmla="*/ 0 w 2098"/>
                    <a:gd name="connsiteY2" fmla="*/ 10643 h 10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98" h="10643">
                      <a:moveTo>
                        <a:pt x="0" y="10643"/>
                      </a:moveTo>
                      <a:cubicBezTo>
                        <a:pt x="899" y="7045"/>
                        <a:pt x="1574" y="3598"/>
                        <a:pt x="2099" y="0"/>
                      </a:cubicBezTo>
                      <a:cubicBezTo>
                        <a:pt x="1574" y="3598"/>
                        <a:pt x="899" y="7195"/>
                        <a:pt x="0" y="10643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6" name="任意多边形: 形状 345"/>
                <p:cNvSpPr/>
                <p:nvPr/>
              </p:nvSpPr>
              <p:spPr>
                <a:xfrm>
                  <a:off x="7095427" y="1940053"/>
                  <a:ext cx="1049" cy="3747"/>
                </a:xfrm>
                <a:custGeom>
                  <a:avLst/>
                  <a:gdLst>
                    <a:gd name="connsiteX0" fmla="*/ 1049 w 1049"/>
                    <a:gd name="connsiteY0" fmla="*/ 3748 h 3747"/>
                    <a:gd name="connsiteX1" fmla="*/ 0 w 1049"/>
                    <a:gd name="connsiteY1" fmla="*/ 0 h 3747"/>
                    <a:gd name="connsiteX2" fmla="*/ 1049 w 1049"/>
                    <a:gd name="connsiteY2" fmla="*/ 3748 h 3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9" h="3747">
                      <a:moveTo>
                        <a:pt x="1049" y="3748"/>
                      </a:moveTo>
                      <a:cubicBezTo>
                        <a:pt x="750" y="2398"/>
                        <a:pt x="375" y="1199"/>
                        <a:pt x="0" y="0"/>
                      </a:cubicBezTo>
                      <a:cubicBezTo>
                        <a:pt x="375" y="1199"/>
                        <a:pt x="825" y="2398"/>
                        <a:pt x="1049" y="3748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7" name="任意多边形: 形状 346"/>
                <p:cNvSpPr/>
                <p:nvPr/>
              </p:nvSpPr>
              <p:spPr>
                <a:xfrm>
                  <a:off x="7090480" y="1928285"/>
                  <a:ext cx="3597" cy="7869"/>
                </a:xfrm>
                <a:custGeom>
                  <a:avLst/>
                  <a:gdLst>
                    <a:gd name="connsiteX0" fmla="*/ 3598 w 3597"/>
                    <a:gd name="connsiteY0" fmla="*/ 7870 h 7869"/>
                    <a:gd name="connsiteX1" fmla="*/ 0 w 3597"/>
                    <a:gd name="connsiteY1" fmla="*/ 0 h 7869"/>
                    <a:gd name="connsiteX2" fmla="*/ 3598 w 3597"/>
                    <a:gd name="connsiteY2" fmla="*/ 7870 h 7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97" h="7869">
                      <a:moveTo>
                        <a:pt x="3598" y="7870"/>
                      </a:moveTo>
                      <a:cubicBezTo>
                        <a:pt x="2548" y="5097"/>
                        <a:pt x="1349" y="2548"/>
                        <a:pt x="0" y="0"/>
                      </a:cubicBezTo>
                      <a:cubicBezTo>
                        <a:pt x="1499" y="2548"/>
                        <a:pt x="2698" y="5097"/>
                        <a:pt x="3598" y="787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8" name="任意多边形: 形状 347"/>
                <p:cNvSpPr/>
                <p:nvPr/>
              </p:nvSpPr>
              <p:spPr>
                <a:xfrm>
                  <a:off x="7087782" y="1924013"/>
                  <a:ext cx="2698" cy="4272"/>
                </a:xfrm>
                <a:custGeom>
                  <a:avLst/>
                  <a:gdLst>
                    <a:gd name="connsiteX0" fmla="*/ 2698 w 2698"/>
                    <a:gd name="connsiteY0" fmla="*/ 4272 h 4272"/>
                    <a:gd name="connsiteX1" fmla="*/ 0 w 2698"/>
                    <a:gd name="connsiteY1" fmla="*/ 0 h 4272"/>
                    <a:gd name="connsiteX2" fmla="*/ 2698 w 2698"/>
                    <a:gd name="connsiteY2" fmla="*/ 4272 h 4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98" h="4272">
                      <a:moveTo>
                        <a:pt x="2698" y="4272"/>
                      </a:moveTo>
                      <a:cubicBezTo>
                        <a:pt x="1874" y="2773"/>
                        <a:pt x="1124" y="1349"/>
                        <a:pt x="0" y="0"/>
                      </a:cubicBezTo>
                      <a:cubicBezTo>
                        <a:pt x="1049" y="1349"/>
                        <a:pt x="1874" y="2773"/>
                        <a:pt x="2698" y="4272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49" name="任意多边形: 形状 348"/>
                <p:cNvSpPr/>
                <p:nvPr/>
              </p:nvSpPr>
              <p:spPr>
                <a:xfrm>
                  <a:off x="7083659" y="2018001"/>
                  <a:ext cx="2248" cy="4122"/>
                </a:xfrm>
                <a:custGeom>
                  <a:avLst/>
                  <a:gdLst>
                    <a:gd name="connsiteX0" fmla="*/ 0 w 2248"/>
                    <a:gd name="connsiteY0" fmla="*/ 4122 h 4122"/>
                    <a:gd name="connsiteX1" fmla="*/ 2249 w 2248"/>
                    <a:gd name="connsiteY1" fmla="*/ 0 h 4122"/>
                    <a:gd name="connsiteX2" fmla="*/ 0 w 2248"/>
                    <a:gd name="connsiteY2" fmla="*/ 4122 h 4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48" h="4122">
                      <a:moveTo>
                        <a:pt x="0" y="4122"/>
                      </a:moveTo>
                      <a:cubicBezTo>
                        <a:pt x="675" y="2773"/>
                        <a:pt x="1499" y="1424"/>
                        <a:pt x="2249" y="0"/>
                      </a:cubicBezTo>
                      <a:cubicBezTo>
                        <a:pt x="1574" y="1349"/>
                        <a:pt x="750" y="2773"/>
                        <a:pt x="0" y="4122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50" name="任意多边形: 形状 349"/>
                <p:cNvSpPr/>
                <p:nvPr/>
              </p:nvSpPr>
              <p:spPr>
                <a:xfrm>
                  <a:off x="7082086" y="1916818"/>
                  <a:ext cx="2023" cy="2248"/>
                </a:xfrm>
                <a:custGeom>
                  <a:avLst/>
                  <a:gdLst>
                    <a:gd name="connsiteX0" fmla="*/ 2024 w 2023"/>
                    <a:gd name="connsiteY0" fmla="*/ 2249 h 2248"/>
                    <a:gd name="connsiteX1" fmla="*/ 0 w 2023"/>
                    <a:gd name="connsiteY1" fmla="*/ 0 h 2248"/>
                    <a:gd name="connsiteX2" fmla="*/ 2024 w 2023"/>
                    <a:gd name="connsiteY2" fmla="*/ 2249 h 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2248">
                      <a:moveTo>
                        <a:pt x="2024" y="2249"/>
                      </a:moveTo>
                      <a:cubicBezTo>
                        <a:pt x="1349" y="1424"/>
                        <a:pt x="675" y="675"/>
                        <a:pt x="0" y="0"/>
                      </a:cubicBezTo>
                      <a:cubicBezTo>
                        <a:pt x="675" y="675"/>
                        <a:pt x="1349" y="1499"/>
                        <a:pt x="2024" y="2249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51" name="任意多边形: 形状 350"/>
                <p:cNvSpPr/>
                <p:nvPr/>
              </p:nvSpPr>
              <p:spPr>
                <a:xfrm>
                  <a:off x="7077813" y="1913295"/>
                  <a:ext cx="2698" cy="2098"/>
                </a:xfrm>
                <a:custGeom>
                  <a:avLst/>
                  <a:gdLst>
                    <a:gd name="connsiteX0" fmla="*/ 2698 w 2698"/>
                    <a:gd name="connsiteY0" fmla="*/ 2099 h 2098"/>
                    <a:gd name="connsiteX1" fmla="*/ 0 w 2698"/>
                    <a:gd name="connsiteY1" fmla="*/ 0 h 2098"/>
                    <a:gd name="connsiteX2" fmla="*/ 2698 w 2698"/>
                    <a:gd name="connsiteY2" fmla="*/ 2099 h 2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98" h="2098">
                      <a:moveTo>
                        <a:pt x="2698" y="2099"/>
                      </a:moveTo>
                      <a:cubicBezTo>
                        <a:pt x="1874" y="1274"/>
                        <a:pt x="974" y="600"/>
                        <a:pt x="0" y="0"/>
                      </a:cubicBezTo>
                      <a:cubicBezTo>
                        <a:pt x="900" y="675"/>
                        <a:pt x="1724" y="1349"/>
                        <a:pt x="2698" y="2099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52" name="任意多边形: 形状 351"/>
                <p:cNvSpPr/>
                <p:nvPr/>
              </p:nvSpPr>
              <p:spPr>
                <a:xfrm>
                  <a:off x="7073166" y="2032317"/>
                  <a:ext cx="3447" cy="4122"/>
                </a:xfrm>
                <a:custGeom>
                  <a:avLst/>
                  <a:gdLst>
                    <a:gd name="connsiteX0" fmla="*/ 0 w 3447"/>
                    <a:gd name="connsiteY0" fmla="*/ 4122 h 4122"/>
                    <a:gd name="connsiteX1" fmla="*/ 3448 w 3447"/>
                    <a:gd name="connsiteY1" fmla="*/ 0 h 4122"/>
                    <a:gd name="connsiteX2" fmla="*/ 0 w 3447"/>
                    <a:gd name="connsiteY2" fmla="*/ 4122 h 4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47" h="4122">
                      <a:moveTo>
                        <a:pt x="0" y="4122"/>
                      </a:moveTo>
                      <a:cubicBezTo>
                        <a:pt x="1349" y="2773"/>
                        <a:pt x="2398" y="1349"/>
                        <a:pt x="3448" y="0"/>
                      </a:cubicBezTo>
                      <a:cubicBezTo>
                        <a:pt x="2398" y="1499"/>
                        <a:pt x="1199" y="2773"/>
                        <a:pt x="0" y="4122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" name="任意多边形: 形状 352"/>
                <p:cNvSpPr/>
                <p:nvPr/>
              </p:nvSpPr>
              <p:spPr>
                <a:xfrm>
                  <a:off x="7070093" y="1908648"/>
                  <a:ext cx="3073" cy="1498"/>
                </a:xfrm>
                <a:custGeom>
                  <a:avLst/>
                  <a:gdLst>
                    <a:gd name="connsiteX0" fmla="*/ 3073 w 3073"/>
                    <a:gd name="connsiteY0" fmla="*/ 1499 h 1498"/>
                    <a:gd name="connsiteX1" fmla="*/ 0 w 3073"/>
                    <a:gd name="connsiteY1" fmla="*/ 0 h 1498"/>
                    <a:gd name="connsiteX2" fmla="*/ 3073 w 3073"/>
                    <a:gd name="connsiteY2" fmla="*/ 1499 h 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73" h="1498">
                      <a:moveTo>
                        <a:pt x="3073" y="1499"/>
                      </a:moveTo>
                      <a:cubicBezTo>
                        <a:pt x="2024" y="974"/>
                        <a:pt x="1049" y="450"/>
                        <a:pt x="0" y="0"/>
                      </a:cubicBezTo>
                      <a:cubicBezTo>
                        <a:pt x="1049" y="375"/>
                        <a:pt x="2099" y="899"/>
                        <a:pt x="3073" y="1499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54" name="任意多边形: 形状 353"/>
                <p:cNvSpPr/>
                <p:nvPr/>
              </p:nvSpPr>
              <p:spPr>
                <a:xfrm>
                  <a:off x="7060500" y="1905875"/>
                  <a:ext cx="3597" cy="674"/>
                </a:xfrm>
                <a:custGeom>
                  <a:avLst/>
                  <a:gdLst>
                    <a:gd name="connsiteX0" fmla="*/ 3598 w 3597"/>
                    <a:gd name="connsiteY0" fmla="*/ 675 h 674"/>
                    <a:gd name="connsiteX1" fmla="*/ 0 w 3597"/>
                    <a:gd name="connsiteY1" fmla="*/ 0 h 674"/>
                    <a:gd name="connsiteX2" fmla="*/ 3598 w 3597"/>
                    <a:gd name="connsiteY2" fmla="*/ 675 h 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97" h="674">
                      <a:moveTo>
                        <a:pt x="3598" y="675"/>
                      </a:moveTo>
                      <a:cubicBezTo>
                        <a:pt x="2398" y="375"/>
                        <a:pt x="1199" y="150"/>
                        <a:pt x="0" y="0"/>
                      </a:cubicBezTo>
                      <a:cubicBezTo>
                        <a:pt x="1199" y="150"/>
                        <a:pt x="2398" y="375"/>
                        <a:pt x="3598" y="675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55" name="任意多边形: 形状 354"/>
                <p:cNvSpPr/>
                <p:nvPr/>
              </p:nvSpPr>
              <p:spPr>
                <a:xfrm>
                  <a:off x="7039214" y="2056301"/>
                  <a:ext cx="9368" cy="4422"/>
                </a:xfrm>
                <a:custGeom>
                  <a:avLst/>
                  <a:gdLst>
                    <a:gd name="connsiteX0" fmla="*/ 0 w 9368"/>
                    <a:gd name="connsiteY0" fmla="*/ 4422 h 4422"/>
                    <a:gd name="connsiteX1" fmla="*/ 9369 w 9368"/>
                    <a:gd name="connsiteY1" fmla="*/ 0 h 4422"/>
                    <a:gd name="connsiteX2" fmla="*/ 0 w 9368"/>
                    <a:gd name="connsiteY2" fmla="*/ 4422 h 4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68" h="4422">
                      <a:moveTo>
                        <a:pt x="0" y="4422"/>
                      </a:moveTo>
                      <a:cubicBezTo>
                        <a:pt x="3373" y="3073"/>
                        <a:pt x="6371" y="1649"/>
                        <a:pt x="9369" y="0"/>
                      </a:cubicBezTo>
                      <a:cubicBezTo>
                        <a:pt x="6446" y="1724"/>
                        <a:pt x="3373" y="3223"/>
                        <a:pt x="0" y="4422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56" name="任意多边形: 形状 355"/>
                <p:cNvSpPr/>
                <p:nvPr/>
              </p:nvSpPr>
              <p:spPr>
                <a:xfrm>
                  <a:off x="7038689" y="1905500"/>
                  <a:ext cx="9743" cy="1723"/>
                </a:xfrm>
                <a:custGeom>
                  <a:avLst/>
                  <a:gdLst>
                    <a:gd name="connsiteX0" fmla="*/ 0 w 9743"/>
                    <a:gd name="connsiteY0" fmla="*/ 1724 h 1723"/>
                    <a:gd name="connsiteX1" fmla="*/ 9744 w 9743"/>
                    <a:gd name="connsiteY1" fmla="*/ 0 h 1723"/>
                    <a:gd name="connsiteX2" fmla="*/ 0 w 9743"/>
                    <a:gd name="connsiteY2" fmla="*/ 1724 h 1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743" h="1723">
                      <a:moveTo>
                        <a:pt x="0" y="1724"/>
                      </a:moveTo>
                      <a:cubicBezTo>
                        <a:pt x="3373" y="824"/>
                        <a:pt x="6671" y="225"/>
                        <a:pt x="9744" y="0"/>
                      </a:cubicBezTo>
                      <a:cubicBezTo>
                        <a:pt x="6521" y="300"/>
                        <a:pt x="3373" y="899"/>
                        <a:pt x="0" y="1724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" name="任意多边形: 形状 356"/>
                <p:cNvSpPr/>
                <p:nvPr/>
              </p:nvSpPr>
              <p:spPr>
                <a:xfrm>
                  <a:off x="7034342" y="2060723"/>
                  <a:ext cx="4946" cy="1873"/>
                </a:xfrm>
                <a:custGeom>
                  <a:avLst/>
                  <a:gdLst>
                    <a:gd name="connsiteX0" fmla="*/ 0 w 4946"/>
                    <a:gd name="connsiteY0" fmla="*/ 1874 h 1873"/>
                    <a:gd name="connsiteX1" fmla="*/ 4947 w 4946"/>
                    <a:gd name="connsiteY1" fmla="*/ 0 h 1873"/>
                    <a:gd name="connsiteX2" fmla="*/ 0 w 4946"/>
                    <a:gd name="connsiteY2" fmla="*/ 1874 h 1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6" h="1873">
                      <a:moveTo>
                        <a:pt x="0" y="1874"/>
                      </a:moveTo>
                      <a:cubicBezTo>
                        <a:pt x="1724" y="1349"/>
                        <a:pt x="3373" y="675"/>
                        <a:pt x="4947" y="0"/>
                      </a:cubicBezTo>
                      <a:cubicBezTo>
                        <a:pt x="3373" y="824"/>
                        <a:pt x="1724" y="1349"/>
                        <a:pt x="0" y="1874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58" name="任意多边形: 形状 357"/>
                <p:cNvSpPr/>
                <p:nvPr/>
              </p:nvSpPr>
              <p:spPr>
                <a:xfrm>
                  <a:off x="7029095" y="2062597"/>
                  <a:ext cx="5171" cy="1573"/>
                </a:xfrm>
                <a:custGeom>
                  <a:avLst/>
                  <a:gdLst>
                    <a:gd name="connsiteX0" fmla="*/ 0 w 5171"/>
                    <a:gd name="connsiteY0" fmla="*/ 1574 h 1573"/>
                    <a:gd name="connsiteX1" fmla="*/ 5172 w 5171"/>
                    <a:gd name="connsiteY1" fmla="*/ 0 h 1573"/>
                    <a:gd name="connsiteX2" fmla="*/ 0 w 5171"/>
                    <a:gd name="connsiteY2" fmla="*/ 1574 h 1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71" h="1573">
                      <a:moveTo>
                        <a:pt x="0" y="1574"/>
                      </a:moveTo>
                      <a:cubicBezTo>
                        <a:pt x="1724" y="1199"/>
                        <a:pt x="3448" y="525"/>
                        <a:pt x="5172" y="0"/>
                      </a:cubicBezTo>
                      <a:cubicBezTo>
                        <a:pt x="3598" y="675"/>
                        <a:pt x="1724" y="1199"/>
                        <a:pt x="0" y="1574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59" name="任意多边形: 形状 358"/>
                <p:cNvSpPr/>
                <p:nvPr/>
              </p:nvSpPr>
              <p:spPr>
                <a:xfrm>
                  <a:off x="7018003" y="2064171"/>
                  <a:ext cx="11092" cy="2398"/>
                </a:xfrm>
                <a:custGeom>
                  <a:avLst/>
                  <a:gdLst>
                    <a:gd name="connsiteX0" fmla="*/ 0 w 11092"/>
                    <a:gd name="connsiteY0" fmla="*/ 2398 h 2398"/>
                    <a:gd name="connsiteX1" fmla="*/ 11093 w 11092"/>
                    <a:gd name="connsiteY1" fmla="*/ 0 h 2398"/>
                    <a:gd name="connsiteX2" fmla="*/ 0 w 11092"/>
                    <a:gd name="connsiteY2" fmla="*/ 2398 h 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092" h="2398">
                      <a:moveTo>
                        <a:pt x="0" y="2398"/>
                      </a:moveTo>
                      <a:cubicBezTo>
                        <a:pt x="3897" y="1874"/>
                        <a:pt x="7495" y="1049"/>
                        <a:pt x="11093" y="0"/>
                      </a:cubicBezTo>
                      <a:cubicBezTo>
                        <a:pt x="7645" y="1049"/>
                        <a:pt x="3897" y="1874"/>
                        <a:pt x="0" y="2398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60" name="任意多边形: 形状 359"/>
                <p:cNvSpPr/>
                <p:nvPr/>
              </p:nvSpPr>
              <p:spPr>
                <a:xfrm>
                  <a:off x="7000015" y="2067769"/>
                  <a:ext cx="7045" cy="299"/>
                </a:xfrm>
                <a:custGeom>
                  <a:avLst/>
                  <a:gdLst>
                    <a:gd name="connsiteX0" fmla="*/ 0 w 7045"/>
                    <a:gd name="connsiteY0" fmla="*/ 300 h 299"/>
                    <a:gd name="connsiteX1" fmla="*/ 7045 w 7045"/>
                    <a:gd name="connsiteY1" fmla="*/ 0 h 299"/>
                    <a:gd name="connsiteX2" fmla="*/ 0 w 7045"/>
                    <a:gd name="connsiteY2" fmla="*/ 300 h 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045" h="299">
                      <a:moveTo>
                        <a:pt x="0" y="300"/>
                      </a:moveTo>
                      <a:cubicBezTo>
                        <a:pt x="2398" y="300"/>
                        <a:pt x="4647" y="150"/>
                        <a:pt x="7045" y="0"/>
                      </a:cubicBezTo>
                      <a:cubicBezTo>
                        <a:pt x="4797" y="150"/>
                        <a:pt x="2398" y="300"/>
                        <a:pt x="0" y="30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5" name="任意多边形: 形状 360"/>
                <p:cNvSpPr/>
                <p:nvPr/>
              </p:nvSpPr>
              <p:spPr>
                <a:xfrm>
                  <a:off x="6791426" y="2192487"/>
                  <a:ext cx="202817" cy="563105"/>
                </a:xfrm>
                <a:custGeom>
                  <a:avLst/>
                  <a:gdLst>
                    <a:gd name="connsiteX0" fmla="*/ 165866 w 202817"/>
                    <a:gd name="connsiteY0" fmla="*/ 84470 h 563105"/>
                    <a:gd name="connsiteX1" fmla="*/ 186028 w 202817"/>
                    <a:gd name="connsiteY1" fmla="*/ 151326 h 563105"/>
                    <a:gd name="connsiteX2" fmla="*/ 202817 w 202817"/>
                    <a:gd name="connsiteY2" fmla="*/ 297630 h 563105"/>
                    <a:gd name="connsiteX3" fmla="*/ 135286 w 202817"/>
                    <a:gd name="connsiteY3" fmla="*/ 361713 h 563105"/>
                    <a:gd name="connsiteX4" fmla="*/ 117298 w 202817"/>
                    <a:gd name="connsiteY4" fmla="*/ 465295 h 563105"/>
                    <a:gd name="connsiteX5" fmla="*/ 100509 w 202817"/>
                    <a:gd name="connsiteY5" fmla="*/ 563106 h 563105"/>
                    <a:gd name="connsiteX6" fmla="*/ 52466 w 202817"/>
                    <a:gd name="connsiteY6" fmla="*/ 551264 h 563105"/>
                    <a:gd name="connsiteX7" fmla="*/ 20012 w 202817"/>
                    <a:gd name="connsiteY7" fmla="*/ 375729 h 563105"/>
                    <a:gd name="connsiteX8" fmla="*/ 0 w 202817"/>
                    <a:gd name="connsiteY8" fmla="*/ 322888 h 563105"/>
                    <a:gd name="connsiteX9" fmla="*/ 121570 w 202817"/>
                    <a:gd name="connsiteY9" fmla="*/ 102533 h 563105"/>
                    <a:gd name="connsiteX10" fmla="*/ 113551 w 202817"/>
                    <a:gd name="connsiteY10" fmla="*/ 88817 h 563105"/>
                    <a:gd name="connsiteX11" fmla="*/ 103507 w 202817"/>
                    <a:gd name="connsiteY11" fmla="*/ 35002 h 563105"/>
                    <a:gd name="connsiteX12" fmla="*/ 101933 w 202817"/>
                    <a:gd name="connsiteY12" fmla="*/ 0 h 563105"/>
                    <a:gd name="connsiteX13" fmla="*/ 165866 w 202817"/>
                    <a:gd name="connsiteY13" fmla="*/ 84470 h 563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2817" h="563105">
                      <a:moveTo>
                        <a:pt x="165866" y="84470"/>
                      </a:moveTo>
                      <a:cubicBezTo>
                        <a:pt x="173062" y="102608"/>
                        <a:pt x="180032" y="124643"/>
                        <a:pt x="186028" y="151326"/>
                      </a:cubicBezTo>
                      <a:cubicBezTo>
                        <a:pt x="194423" y="189776"/>
                        <a:pt x="200718" y="237669"/>
                        <a:pt x="202817" y="297630"/>
                      </a:cubicBezTo>
                      <a:cubicBezTo>
                        <a:pt x="172087" y="305500"/>
                        <a:pt x="147803" y="332032"/>
                        <a:pt x="135286" y="361713"/>
                      </a:cubicBezTo>
                      <a:cubicBezTo>
                        <a:pt x="121570" y="394167"/>
                        <a:pt x="119397" y="430068"/>
                        <a:pt x="117298" y="465295"/>
                      </a:cubicBezTo>
                      <a:cubicBezTo>
                        <a:pt x="115274" y="498423"/>
                        <a:pt x="112876" y="532451"/>
                        <a:pt x="100509" y="563106"/>
                      </a:cubicBezTo>
                      <a:cubicBezTo>
                        <a:pt x="84470" y="558159"/>
                        <a:pt x="68355" y="554262"/>
                        <a:pt x="52466" y="551264"/>
                      </a:cubicBezTo>
                      <a:cubicBezTo>
                        <a:pt x="49692" y="491753"/>
                        <a:pt x="38750" y="432466"/>
                        <a:pt x="20012" y="375729"/>
                      </a:cubicBezTo>
                      <a:cubicBezTo>
                        <a:pt x="14166" y="357815"/>
                        <a:pt x="7495" y="340202"/>
                        <a:pt x="0" y="322888"/>
                      </a:cubicBezTo>
                      <a:cubicBezTo>
                        <a:pt x="61909" y="264427"/>
                        <a:pt x="104781" y="186103"/>
                        <a:pt x="121570" y="102533"/>
                      </a:cubicBezTo>
                      <a:cubicBezTo>
                        <a:pt x="118197" y="98111"/>
                        <a:pt x="115574" y="93614"/>
                        <a:pt x="113551" y="88817"/>
                      </a:cubicBezTo>
                      <a:cubicBezTo>
                        <a:pt x="108379" y="76300"/>
                        <a:pt x="105306" y="56213"/>
                        <a:pt x="103507" y="35002"/>
                      </a:cubicBezTo>
                      <a:cubicBezTo>
                        <a:pt x="102608" y="23385"/>
                        <a:pt x="102158" y="11392"/>
                        <a:pt x="101933" y="0"/>
                      </a:cubicBezTo>
                      <a:cubicBezTo>
                        <a:pt x="101933" y="0"/>
                        <a:pt x="136935" y="12292"/>
                        <a:pt x="165866" y="84470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62" name="任意多边形: 形状 361"/>
                <p:cNvSpPr/>
                <p:nvPr/>
              </p:nvSpPr>
              <p:spPr>
                <a:xfrm>
                  <a:off x="6632980" y="1670754"/>
                  <a:ext cx="354217" cy="174035"/>
                </a:xfrm>
                <a:custGeom>
                  <a:avLst/>
                  <a:gdLst>
                    <a:gd name="connsiteX0" fmla="*/ 301902 w 354217"/>
                    <a:gd name="connsiteY0" fmla="*/ 37101 h 174035"/>
                    <a:gd name="connsiteX1" fmla="*/ 354218 w 354217"/>
                    <a:gd name="connsiteY1" fmla="*/ 174036 h 174035"/>
                    <a:gd name="connsiteX2" fmla="*/ 0 w 354217"/>
                    <a:gd name="connsiteY2" fmla="*/ 106805 h 174035"/>
                    <a:gd name="connsiteX3" fmla="*/ 89042 w 354217"/>
                    <a:gd name="connsiteY3" fmla="*/ 0 h 174035"/>
                    <a:gd name="connsiteX4" fmla="*/ 301902 w 354217"/>
                    <a:gd name="connsiteY4" fmla="*/ 37101 h 174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4217" h="174035">
                      <a:moveTo>
                        <a:pt x="301902" y="37101"/>
                      </a:moveTo>
                      <a:cubicBezTo>
                        <a:pt x="314194" y="82446"/>
                        <a:pt x="331283" y="131988"/>
                        <a:pt x="354218" y="174036"/>
                      </a:cubicBezTo>
                      <a:cubicBezTo>
                        <a:pt x="230099" y="134162"/>
                        <a:pt x="70304" y="114075"/>
                        <a:pt x="0" y="106805"/>
                      </a:cubicBezTo>
                      <a:cubicBezTo>
                        <a:pt x="34702" y="77199"/>
                        <a:pt x="59661" y="35677"/>
                        <a:pt x="89042" y="0"/>
                      </a:cubicBezTo>
                      <a:cubicBezTo>
                        <a:pt x="175010" y="10043"/>
                        <a:pt x="246513" y="23909"/>
                        <a:pt x="301902" y="37101"/>
                      </a:cubicBez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63" name="任意多边形: 形状 362"/>
                <p:cNvSpPr/>
                <p:nvPr/>
              </p:nvSpPr>
              <p:spPr>
                <a:xfrm>
                  <a:off x="6722022" y="1564249"/>
                  <a:ext cx="212860" cy="143605"/>
                </a:xfrm>
                <a:custGeom>
                  <a:avLst/>
                  <a:gdLst>
                    <a:gd name="connsiteX0" fmla="*/ 184154 w 212860"/>
                    <a:gd name="connsiteY0" fmla="*/ 0 h 143605"/>
                    <a:gd name="connsiteX1" fmla="*/ 212861 w 212860"/>
                    <a:gd name="connsiteY1" fmla="*/ 143606 h 143605"/>
                    <a:gd name="connsiteX2" fmla="*/ 0 w 212860"/>
                    <a:gd name="connsiteY2" fmla="*/ 106505 h 143605"/>
                    <a:gd name="connsiteX3" fmla="*/ 7720 w 212860"/>
                    <a:gd name="connsiteY3" fmla="*/ 97436 h 143605"/>
                    <a:gd name="connsiteX4" fmla="*/ 184154 w 212860"/>
                    <a:gd name="connsiteY4" fmla="*/ 0 h 143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2860" h="143605">
                      <a:moveTo>
                        <a:pt x="184154" y="0"/>
                      </a:moveTo>
                      <a:cubicBezTo>
                        <a:pt x="184154" y="0"/>
                        <a:pt x="191649" y="66032"/>
                        <a:pt x="212861" y="143606"/>
                      </a:cubicBezTo>
                      <a:cubicBezTo>
                        <a:pt x="157472" y="130414"/>
                        <a:pt x="85969" y="116549"/>
                        <a:pt x="0" y="106505"/>
                      </a:cubicBezTo>
                      <a:cubicBezTo>
                        <a:pt x="2548" y="103432"/>
                        <a:pt x="5097" y="100359"/>
                        <a:pt x="7720" y="97436"/>
                      </a:cubicBezTo>
                      <a:cubicBezTo>
                        <a:pt x="84844" y="9744"/>
                        <a:pt x="184154" y="0"/>
                        <a:pt x="184154" y="0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64" name="任意多边形: 形状 363"/>
                <p:cNvSpPr/>
                <p:nvPr/>
              </p:nvSpPr>
              <p:spPr>
                <a:xfrm>
                  <a:off x="6564601" y="2192487"/>
                  <a:ext cx="348545" cy="399338"/>
                </a:xfrm>
                <a:custGeom>
                  <a:avLst/>
                  <a:gdLst>
                    <a:gd name="connsiteX0" fmla="*/ 226825 w 348545"/>
                    <a:gd name="connsiteY0" fmla="*/ 322813 h 399338"/>
                    <a:gd name="connsiteX1" fmla="*/ 246837 w 348545"/>
                    <a:gd name="connsiteY1" fmla="*/ 375654 h 399338"/>
                    <a:gd name="connsiteX2" fmla="*/ 172111 w 348545"/>
                    <a:gd name="connsiteY2" fmla="*/ 399263 h 399338"/>
                    <a:gd name="connsiteX3" fmla="*/ 103006 w 348545"/>
                    <a:gd name="connsiteY3" fmla="*/ 373780 h 399338"/>
                    <a:gd name="connsiteX4" fmla="*/ 108627 w 348545"/>
                    <a:gd name="connsiteY4" fmla="*/ 341101 h 399338"/>
                    <a:gd name="connsiteX5" fmla="*/ 1223 w 348545"/>
                    <a:gd name="connsiteY5" fmla="*/ 0 h 399338"/>
                    <a:gd name="connsiteX6" fmla="*/ 143330 w 348545"/>
                    <a:gd name="connsiteY6" fmla="*/ 167365 h 399338"/>
                    <a:gd name="connsiteX7" fmla="*/ 330482 w 348545"/>
                    <a:gd name="connsiteY7" fmla="*/ 35002 h 399338"/>
                    <a:gd name="connsiteX8" fmla="*/ 340525 w 348545"/>
                    <a:gd name="connsiteY8" fmla="*/ 88817 h 399338"/>
                    <a:gd name="connsiteX9" fmla="*/ 348545 w 348545"/>
                    <a:gd name="connsiteY9" fmla="*/ 102533 h 399338"/>
                    <a:gd name="connsiteX10" fmla="*/ 226975 w 348545"/>
                    <a:gd name="connsiteY10" fmla="*/ 322888 h 399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48545" h="399338">
                      <a:moveTo>
                        <a:pt x="226825" y="322813"/>
                      </a:moveTo>
                      <a:cubicBezTo>
                        <a:pt x="234320" y="340127"/>
                        <a:pt x="240991" y="357815"/>
                        <a:pt x="246837" y="375654"/>
                      </a:cubicBezTo>
                      <a:cubicBezTo>
                        <a:pt x="225476" y="391693"/>
                        <a:pt x="198793" y="400238"/>
                        <a:pt x="172111" y="399263"/>
                      </a:cubicBezTo>
                      <a:cubicBezTo>
                        <a:pt x="147152" y="398439"/>
                        <a:pt x="122568" y="389220"/>
                        <a:pt x="103006" y="373780"/>
                      </a:cubicBezTo>
                      <a:cubicBezTo>
                        <a:pt x="106379" y="353768"/>
                        <a:pt x="108627" y="341101"/>
                        <a:pt x="108627" y="341101"/>
                      </a:cubicBezTo>
                      <a:cubicBezTo>
                        <a:pt x="-19389" y="197645"/>
                        <a:pt x="1223" y="0"/>
                        <a:pt x="1223" y="0"/>
                      </a:cubicBezTo>
                      <a:cubicBezTo>
                        <a:pt x="1223" y="0"/>
                        <a:pt x="43420" y="139633"/>
                        <a:pt x="143330" y="167365"/>
                      </a:cubicBezTo>
                      <a:cubicBezTo>
                        <a:pt x="243164" y="195022"/>
                        <a:pt x="330482" y="35002"/>
                        <a:pt x="330482" y="35002"/>
                      </a:cubicBezTo>
                      <a:cubicBezTo>
                        <a:pt x="332206" y="56213"/>
                        <a:pt x="335279" y="76225"/>
                        <a:pt x="340525" y="88817"/>
                      </a:cubicBezTo>
                      <a:cubicBezTo>
                        <a:pt x="342549" y="93614"/>
                        <a:pt x="345172" y="98186"/>
                        <a:pt x="348545" y="102533"/>
                      </a:cubicBezTo>
                      <a:cubicBezTo>
                        <a:pt x="331756" y="186103"/>
                        <a:pt x="288884" y="264427"/>
                        <a:pt x="226975" y="322888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65" name="任意多边形: 形状 364"/>
                <p:cNvSpPr/>
                <p:nvPr/>
              </p:nvSpPr>
              <p:spPr>
                <a:xfrm>
                  <a:off x="6565674" y="2188140"/>
                  <a:ext cx="329259" cy="174849"/>
                </a:xfrm>
                <a:custGeom>
                  <a:avLst/>
                  <a:gdLst>
                    <a:gd name="connsiteX0" fmla="*/ 329259 w 329259"/>
                    <a:gd name="connsiteY0" fmla="*/ 39274 h 174849"/>
                    <a:gd name="connsiteX1" fmla="*/ 142107 w 329259"/>
                    <a:gd name="connsiteY1" fmla="*/ 171637 h 174849"/>
                    <a:gd name="connsiteX2" fmla="*/ 0 w 329259"/>
                    <a:gd name="connsiteY2" fmla="*/ 4272 h 174849"/>
                    <a:gd name="connsiteX3" fmla="*/ 33803 w 329259"/>
                    <a:gd name="connsiteY3" fmla="*/ 41748 h 174849"/>
                    <a:gd name="connsiteX4" fmla="*/ 73152 w 329259"/>
                    <a:gd name="connsiteY4" fmla="*/ 70604 h 174849"/>
                    <a:gd name="connsiteX5" fmla="*/ 119472 w 329259"/>
                    <a:gd name="connsiteY5" fmla="*/ 86343 h 174849"/>
                    <a:gd name="connsiteX6" fmla="*/ 215334 w 329259"/>
                    <a:gd name="connsiteY6" fmla="*/ 73227 h 174849"/>
                    <a:gd name="connsiteX7" fmla="*/ 296056 w 329259"/>
                    <a:gd name="connsiteY7" fmla="*/ 25333 h 174849"/>
                    <a:gd name="connsiteX8" fmla="*/ 327685 w 329259"/>
                    <a:gd name="connsiteY8" fmla="*/ 0 h 174849"/>
                    <a:gd name="connsiteX9" fmla="*/ 327685 w 329259"/>
                    <a:gd name="connsiteY9" fmla="*/ 4272 h 174849"/>
                    <a:gd name="connsiteX10" fmla="*/ 329259 w 329259"/>
                    <a:gd name="connsiteY10" fmla="*/ 39274 h 174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9259" h="174849">
                      <a:moveTo>
                        <a:pt x="329259" y="39274"/>
                      </a:moveTo>
                      <a:cubicBezTo>
                        <a:pt x="329259" y="39274"/>
                        <a:pt x="241941" y="199294"/>
                        <a:pt x="142107" y="171637"/>
                      </a:cubicBezTo>
                      <a:cubicBezTo>
                        <a:pt x="42122" y="143906"/>
                        <a:pt x="0" y="4272"/>
                        <a:pt x="0" y="4272"/>
                      </a:cubicBezTo>
                      <a:cubicBezTo>
                        <a:pt x="11767" y="18663"/>
                        <a:pt x="23385" y="31254"/>
                        <a:pt x="33803" y="41748"/>
                      </a:cubicBezTo>
                      <a:cubicBezTo>
                        <a:pt x="45420" y="53365"/>
                        <a:pt x="58911" y="63259"/>
                        <a:pt x="73152" y="70604"/>
                      </a:cubicBezTo>
                      <a:cubicBezTo>
                        <a:pt x="87692" y="78249"/>
                        <a:pt x="103207" y="83570"/>
                        <a:pt x="119472" y="86343"/>
                      </a:cubicBezTo>
                      <a:cubicBezTo>
                        <a:pt x="152000" y="91965"/>
                        <a:pt x="185428" y="87393"/>
                        <a:pt x="215334" y="73227"/>
                      </a:cubicBezTo>
                      <a:cubicBezTo>
                        <a:pt x="238419" y="62134"/>
                        <a:pt x="267125" y="46544"/>
                        <a:pt x="296056" y="25333"/>
                      </a:cubicBezTo>
                      <a:cubicBezTo>
                        <a:pt x="306624" y="17613"/>
                        <a:pt x="317267" y="9219"/>
                        <a:pt x="327685" y="0"/>
                      </a:cubicBezTo>
                      <a:lnTo>
                        <a:pt x="327685" y="4272"/>
                      </a:lnTo>
                      <a:cubicBezTo>
                        <a:pt x="327985" y="15590"/>
                        <a:pt x="328360" y="27657"/>
                        <a:pt x="329259" y="39274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66" name="任意多边形: 形状 365"/>
                <p:cNvSpPr/>
                <p:nvPr/>
              </p:nvSpPr>
              <p:spPr>
                <a:xfrm>
                  <a:off x="6647296" y="2566267"/>
                  <a:ext cx="196596" cy="177408"/>
                </a:xfrm>
                <a:custGeom>
                  <a:avLst/>
                  <a:gdLst>
                    <a:gd name="connsiteX0" fmla="*/ 164142 w 196596"/>
                    <a:gd name="connsiteY0" fmla="*/ 1874 h 177408"/>
                    <a:gd name="connsiteX1" fmla="*/ 196596 w 196596"/>
                    <a:gd name="connsiteY1" fmla="*/ 177409 h 177408"/>
                    <a:gd name="connsiteX2" fmla="*/ 0 w 196596"/>
                    <a:gd name="connsiteY2" fmla="*/ 175910 h 177408"/>
                    <a:gd name="connsiteX3" fmla="*/ 20312 w 196596"/>
                    <a:gd name="connsiteY3" fmla="*/ 0 h 177408"/>
                    <a:gd name="connsiteX4" fmla="*/ 89416 w 196596"/>
                    <a:gd name="connsiteY4" fmla="*/ 25483 h 177408"/>
                    <a:gd name="connsiteX5" fmla="*/ 164142 w 196596"/>
                    <a:gd name="connsiteY5" fmla="*/ 1874 h 177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596" h="177408">
                      <a:moveTo>
                        <a:pt x="164142" y="1874"/>
                      </a:moveTo>
                      <a:cubicBezTo>
                        <a:pt x="182805" y="58612"/>
                        <a:pt x="193748" y="117823"/>
                        <a:pt x="196596" y="177409"/>
                      </a:cubicBezTo>
                      <a:cubicBezTo>
                        <a:pt x="117148" y="162494"/>
                        <a:pt x="43396" y="169164"/>
                        <a:pt x="0" y="175910"/>
                      </a:cubicBezTo>
                      <a:cubicBezTo>
                        <a:pt x="2099" y="118647"/>
                        <a:pt x="13341" y="42572"/>
                        <a:pt x="20312" y="0"/>
                      </a:cubicBezTo>
                      <a:cubicBezTo>
                        <a:pt x="39949" y="15515"/>
                        <a:pt x="64458" y="24659"/>
                        <a:pt x="89416" y="25483"/>
                      </a:cubicBezTo>
                      <a:cubicBezTo>
                        <a:pt x="116099" y="26383"/>
                        <a:pt x="142781" y="17913"/>
                        <a:pt x="164142" y="18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67" name="任意多边形: 形状 366"/>
                <p:cNvSpPr/>
                <p:nvPr/>
              </p:nvSpPr>
              <p:spPr>
                <a:xfrm>
                  <a:off x="6407031" y="2170826"/>
                  <a:ext cx="266122" cy="604028"/>
                </a:xfrm>
                <a:custGeom>
                  <a:avLst/>
                  <a:gdLst>
                    <a:gd name="connsiteX0" fmla="*/ 70351 w 266122"/>
                    <a:gd name="connsiteY0" fmla="*/ 72852 h 604028"/>
                    <a:gd name="connsiteX1" fmla="*/ 141255 w 266122"/>
                    <a:gd name="connsiteY1" fmla="*/ 525 h 604028"/>
                    <a:gd name="connsiteX2" fmla="*/ 141929 w 266122"/>
                    <a:gd name="connsiteY2" fmla="*/ 0 h 604028"/>
                    <a:gd name="connsiteX3" fmla="*/ 158044 w 266122"/>
                    <a:gd name="connsiteY3" fmla="*/ 20836 h 604028"/>
                    <a:gd name="connsiteX4" fmla="*/ 158718 w 266122"/>
                    <a:gd name="connsiteY4" fmla="*/ 21661 h 604028"/>
                    <a:gd name="connsiteX5" fmla="*/ 266123 w 266122"/>
                    <a:gd name="connsiteY5" fmla="*/ 362762 h 604028"/>
                    <a:gd name="connsiteX6" fmla="*/ 260502 w 266122"/>
                    <a:gd name="connsiteY6" fmla="*/ 395441 h 604028"/>
                    <a:gd name="connsiteX7" fmla="*/ 240190 w 266122"/>
                    <a:gd name="connsiteY7" fmla="*/ 571350 h 604028"/>
                    <a:gd name="connsiteX8" fmla="*/ 200541 w 266122"/>
                    <a:gd name="connsiteY8" fmla="*/ 579220 h 604028"/>
                    <a:gd name="connsiteX9" fmla="*/ 181054 w 266122"/>
                    <a:gd name="connsiteY9" fmla="*/ 604029 h 604028"/>
                    <a:gd name="connsiteX10" fmla="*/ 162091 w 266122"/>
                    <a:gd name="connsiteY10" fmla="*/ 566254 h 604028"/>
                    <a:gd name="connsiteX11" fmla="*/ 149574 w 266122"/>
                    <a:gd name="connsiteY11" fmla="*/ 484707 h 604028"/>
                    <a:gd name="connsiteX12" fmla="*/ 122592 w 266122"/>
                    <a:gd name="connsiteY12" fmla="*/ 407583 h 604028"/>
                    <a:gd name="connsiteX13" fmla="*/ 49965 w 266122"/>
                    <a:gd name="connsiteY13" fmla="*/ 380600 h 604028"/>
                    <a:gd name="connsiteX14" fmla="*/ 7018 w 266122"/>
                    <a:gd name="connsiteY14" fmla="*/ 193598 h 604028"/>
                    <a:gd name="connsiteX15" fmla="*/ 70276 w 266122"/>
                    <a:gd name="connsiteY15" fmla="*/ 72777 h 60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6122" h="604028">
                      <a:moveTo>
                        <a:pt x="70351" y="72852"/>
                      </a:moveTo>
                      <a:cubicBezTo>
                        <a:pt x="90738" y="45870"/>
                        <a:pt x="114647" y="21436"/>
                        <a:pt x="141255" y="525"/>
                      </a:cubicBezTo>
                      <a:lnTo>
                        <a:pt x="141929" y="0"/>
                      </a:lnTo>
                      <a:cubicBezTo>
                        <a:pt x="147251" y="7345"/>
                        <a:pt x="152722" y="14316"/>
                        <a:pt x="158044" y="20836"/>
                      </a:cubicBezTo>
                      <a:cubicBezTo>
                        <a:pt x="158194" y="21136"/>
                        <a:pt x="158419" y="21361"/>
                        <a:pt x="158718" y="21661"/>
                      </a:cubicBezTo>
                      <a:cubicBezTo>
                        <a:pt x="158718" y="21661"/>
                        <a:pt x="138182" y="219306"/>
                        <a:pt x="266123" y="362762"/>
                      </a:cubicBezTo>
                      <a:cubicBezTo>
                        <a:pt x="266123" y="362762"/>
                        <a:pt x="263874" y="375429"/>
                        <a:pt x="260502" y="395441"/>
                      </a:cubicBezTo>
                      <a:cubicBezTo>
                        <a:pt x="253531" y="438013"/>
                        <a:pt x="242364" y="514088"/>
                        <a:pt x="240190" y="571350"/>
                      </a:cubicBezTo>
                      <a:cubicBezTo>
                        <a:pt x="215381" y="575248"/>
                        <a:pt x="200541" y="579220"/>
                        <a:pt x="200541" y="579220"/>
                      </a:cubicBezTo>
                      <a:lnTo>
                        <a:pt x="181054" y="604029"/>
                      </a:lnTo>
                      <a:cubicBezTo>
                        <a:pt x="172509" y="592936"/>
                        <a:pt x="166213" y="579745"/>
                        <a:pt x="162091" y="566254"/>
                      </a:cubicBezTo>
                      <a:cubicBezTo>
                        <a:pt x="154071" y="539796"/>
                        <a:pt x="153022" y="511914"/>
                        <a:pt x="149574" y="484707"/>
                      </a:cubicBezTo>
                      <a:cubicBezTo>
                        <a:pt x="145977" y="457350"/>
                        <a:pt x="139531" y="429318"/>
                        <a:pt x="122592" y="407583"/>
                      </a:cubicBezTo>
                      <a:cubicBezTo>
                        <a:pt x="105803" y="385847"/>
                        <a:pt x="76123" y="371981"/>
                        <a:pt x="49965" y="380600"/>
                      </a:cubicBezTo>
                      <a:cubicBezTo>
                        <a:pt x="28079" y="387946"/>
                        <a:pt x="-17416" y="269298"/>
                        <a:pt x="7018" y="193598"/>
                      </a:cubicBezTo>
                      <a:cubicBezTo>
                        <a:pt x="21034" y="150052"/>
                        <a:pt x="42619" y="109128"/>
                        <a:pt x="70276" y="72777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68" name="任意多边形: 形状 367"/>
                <p:cNvSpPr/>
                <p:nvPr/>
              </p:nvSpPr>
              <p:spPr>
                <a:xfrm>
                  <a:off x="6565000" y="2167528"/>
                  <a:ext cx="674" cy="24883"/>
                </a:xfrm>
                <a:custGeom>
                  <a:avLst/>
                  <a:gdLst>
                    <a:gd name="connsiteX0" fmla="*/ 150 w 674"/>
                    <a:gd name="connsiteY0" fmla="*/ 75 h 24883"/>
                    <a:gd name="connsiteX1" fmla="*/ 675 w 674"/>
                    <a:gd name="connsiteY1" fmla="*/ 24884 h 24883"/>
                    <a:gd name="connsiteX2" fmla="*/ 0 w 674"/>
                    <a:gd name="connsiteY2" fmla="*/ 24059 h 24883"/>
                    <a:gd name="connsiteX3" fmla="*/ 150 w 674"/>
                    <a:gd name="connsiteY3" fmla="*/ 0 h 24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" h="24883">
                      <a:moveTo>
                        <a:pt x="150" y="75"/>
                      </a:moveTo>
                      <a:lnTo>
                        <a:pt x="675" y="24884"/>
                      </a:lnTo>
                      <a:cubicBezTo>
                        <a:pt x="675" y="24884"/>
                        <a:pt x="150" y="24359"/>
                        <a:pt x="0" y="24059"/>
                      </a:cubicBezTo>
                      <a:cubicBezTo>
                        <a:pt x="300" y="15365"/>
                        <a:pt x="300" y="7270"/>
                        <a:pt x="150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69" name="任意多边形: 形状 368"/>
                <p:cNvSpPr/>
                <p:nvPr/>
              </p:nvSpPr>
              <p:spPr>
                <a:xfrm>
                  <a:off x="6286140" y="1409740"/>
                  <a:ext cx="855608" cy="867966"/>
                </a:xfrm>
                <a:custGeom>
                  <a:avLst/>
                  <a:gdLst>
                    <a:gd name="connsiteX0" fmla="*/ 848636 w 855608"/>
                    <a:gd name="connsiteY0" fmla="*/ 725709 h 867966"/>
                    <a:gd name="connsiteX1" fmla="*/ 759369 w 855608"/>
                    <a:gd name="connsiteY1" fmla="*/ 836487 h 867966"/>
                    <a:gd name="connsiteX2" fmla="*/ 752849 w 855608"/>
                    <a:gd name="connsiteY2" fmla="*/ 832739 h 867966"/>
                    <a:gd name="connsiteX3" fmla="*/ 723918 w 855608"/>
                    <a:gd name="connsiteY3" fmla="*/ 867966 h 867966"/>
                    <a:gd name="connsiteX4" fmla="*/ 671227 w 855608"/>
                    <a:gd name="connsiteY4" fmla="*/ 867142 h 867966"/>
                    <a:gd name="connsiteX5" fmla="*/ 607294 w 855608"/>
                    <a:gd name="connsiteY5" fmla="*/ 782672 h 867966"/>
                    <a:gd name="connsiteX6" fmla="*/ 607294 w 855608"/>
                    <a:gd name="connsiteY6" fmla="*/ 778400 h 867966"/>
                    <a:gd name="connsiteX7" fmla="*/ 696186 w 855608"/>
                    <a:gd name="connsiteY7" fmla="*/ 657054 h 867966"/>
                    <a:gd name="connsiteX8" fmla="*/ 713949 w 855608"/>
                    <a:gd name="connsiteY8" fmla="*/ 658254 h 867966"/>
                    <a:gd name="connsiteX9" fmla="*/ 720995 w 855608"/>
                    <a:gd name="connsiteY9" fmla="*/ 657954 h 867966"/>
                    <a:gd name="connsiteX10" fmla="*/ 731937 w 855608"/>
                    <a:gd name="connsiteY10" fmla="*/ 656755 h 867966"/>
                    <a:gd name="connsiteX11" fmla="*/ 743030 w 855608"/>
                    <a:gd name="connsiteY11" fmla="*/ 654356 h 867966"/>
                    <a:gd name="connsiteX12" fmla="*/ 748202 w 855608"/>
                    <a:gd name="connsiteY12" fmla="*/ 652782 h 867966"/>
                    <a:gd name="connsiteX13" fmla="*/ 753149 w 855608"/>
                    <a:gd name="connsiteY13" fmla="*/ 650908 h 867966"/>
                    <a:gd name="connsiteX14" fmla="*/ 762517 w 855608"/>
                    <a:gd name="connsiteY14" fmla="*/ 646486 h 867966"/>
                    <a:gd name="connsiteX15" fmla="*/ 787101 w 855608"/>
                    <a:gd name="connsiteY15" fmla="*/ 626624 h 867966"/>
                    <a:gd name="connsiteX16" fmla="*/ 790549 w 855608"/>
                    <a:gd name="connsiteY16" fmla="*/ 622502 h 867966"/>
                    <a:gd name="connsiteX17" fmla="*/ 797594 w 855608"/>
                    <a:gd name="connsiteY17" fmla="*/ 612384 h 867966"/>
                    <a:gd name="connsiteX18" fmla="*/ 799843 w 855608"/>
                    <a:gd name="connsiteY18" fmla="*/ 608261 h 867966"/>
                    <a:gd name="connsiteX19" fmla="*/ 809736 w 855608"/>
                    <a:gd name="connsiteY19" fmla="*/ 582478 h 867966"/>
                    <a:gd name="connsiteX20" fmla="*/ 811835 w 855608"/>
                    <a:gd name="connsiteY20" fmla="*/ 571835 h 867966"/>
                    <a:gd name="connsiteX21" fmla="*/ 812510 w 855608"/>
                    <a:gd name="connsiteY21" fmla="*/ 566889 h 867966"/>
                    <a:gd name="connsiteX22" fmla="*/ 812884 w 855608"/>
                    <a:gd name="connsiteY22" fmla="*/ 550175 h 867966"/>
                    <a:gd name="connsiteX23" fmla="*/ 812884 w 855608"/>
                    <a:gd name="connsiteY23" fmla="*/ 549875 h 867966"/>
                    <a:gd name="connsiteX24" fmla="*/ 810336 w 855608"/>
                    <a:gd name="connsiteY24" fmla="*/ 533985 h 867966"/>
                    <a:gd name="connsiteX25" fmla="*/ 809287 w 855608"/>
                    <a:gd name="connsiteY25" fmla="*/ 530238 h 867966"/>
                    <a:gd name="connsiteX26" fmla="*/ 807938 w 855608"/>
                    <a:gd name="connsiteY26" fmla="*/ 526340 h 867966"/>
                    <a:gd name="connsiteX27" fmla="*/ 804340 w 855608"/>
                    <a:gd name="connsiteY27" fmla="*/ 518470 h 867966"/>
                    <a:gd name="connsiteX28" fmla="*/ 801642 w 855608"/>
                    <a:gd name="connsiteY28" fmla="*/ 514198 h 867966"/>
                    <a:gd name="connsiteX29" fmla="*/ 797894 w 855608"/>
                    <a:gd name="connsiteY29" fmla="*/ 509251 h 867966"/>
                    <a:gd name="connsiteX30" fmla="*/ 795870 w 855608"/>
                    <a:gd name="connsiteY30" fmla="*/ 507003 h 867966"/>
                    <a:gd name="connsiteX31" fmla="*/ 794297 w 855608"/>
                    <a:gd name="connsiteY31" fmla="*/ 505504 h 867966"/>
                    <a:gd name="connsiteX32" fmla="*/ 791598 w 855608"/>
                    <a:gd name="connsiteY32" fmla="*/ 503405 h 867966"/>
                    <a:gd name="connsiteX33" fmla="*/ 786952 w 855608"/>
                    <a:gd name="connsiteY33" fmla="*/ 500332 h 867966"/>
                    <a:gd name="connsiteX34" fmla="*/ 783879 w 855608"/>
                    <a:gd name="connsiteY34" fmla="*/ 498833 h 867966"/>
                    <a:gd name="connsiteX35" fmla="*/ 777882 w 855608"/>
                    <a:gd name="connsiteY35" fmla="*/ 496735 h 867966"/>
                    <a:gd name="connsiteX36" fmla="*/ 774285 w 855608"/>
                    <a:gd name="connsiteY36" fmla="*/ 496060 h 867966"/>
                    <a:gd name="connsiteX37" fmla="*/ 762293 w 855608"/>
                    <a:gd name="connsiteY37" fmla="*/ 495685 h 867966"/>
                    <a:gd name="connsiteX38" fmla="*/ 752549 w 855608"/>
                    <a:gd name="connsiteY38" fmla="*/ 497409 h 867966"/>
                    <a:gd name="connsiteX39" fmla="*/ 747227 w 855608"/>
                    <a:gd name="connsiteY39" fmla="*/ 498983 h 867966"/>
                    <a:gd name="connsiteX40" fmla="*/ 701058 w 855608"/>
                    <a:gd name="connsiteY40" fmla="*/ 434900 h 867966"/>
                    <a:gd name="connsiteX41" fmla="*/ 648742 w 855608"/>
                    <a:gd name="connsiteY41" fmla="*/ 297965 h 867966"/>
                    <a:gd name="connsiteX42" fmla="*/ 620036 w 855608"/>
                    <a:gd name="connsiteY42" fmla="*/ 154359 h 867966"/>
                    <a:gd name="connsiteX43" fmla="*/ 443602 w 855608"/>
                    <a:gd name="connsiteY43" fmla="*/ 251795 h 867966"/>
                    <a:gd name="connsiteX44" fmla="*/ 435882 w 855608"/>
                    <a:gd name="connsiteY44" fmla="*/ 260864 h 867966"/>
                    <a:gd name="connsiteX45" fmla="*/ 346840 w 855608"/>
                    <a:gd name="connsiteY45" fmla="*/ 367669 h 867966"/>
                    <a:gd name="connsiteX46" fmla="*/ 194840 w 855608"/>
                    <a:gd name="connsiteY46" fmla="*/ 402896 h 867966"/>
                    <a:gd name="connsiteX47" fmla="*/ 113668 w 855608"/>
                    <a:gd name="connsiteY47" fmla="*/ 434151 h 867966"/>
                    <a:gd name="connsiteX48" fmla="*/ 189368 w 855608"/>
                    <a:gd name="connsiteY48" fmla="*/ 568987 h 867966"/>
                    <a:gd name="connsiteX49" fmla="*/ 253301 w 855608"/>
                    <a:gd name="connsiteY49" fmla="*/ 747670 h 867966"/>
                    <a:gd name="connsiteX50" fmla="*/ 262745 w 855608"/>
                    <a:gd name="connsiteY50" fmla="*/ 761011 h 867966"/>
                    <a:gd name="connsiteX51" fmla="*/ 262071 w 855608"/>
                    <a:gd name="connsiteY51" fmla="*/ 761536 h 867966"/>
                    <a:gd name="connsiteX52" fmla="*/ 191167 w 855608"/>
                    <a:gd name="connsiteY52" fmla="*/ 833863 h 867966"/>
                    <a:gd name="connsiteX53" fmla="*/ 146721 w 855608"/>
                    <a:gd name="connsiteY53" fmla="*/ 841434 h 867966"/>
                    <a:gd name="connsiteX54" fmla="*/ 146421 w 855608"/>
                    <a:gd name="connsiteY54" fmla="*/ 840084 h 867966"/>
                    <a:gd name="connsiteX55" fmla="*/ 73569 w 855608"/>
                    <a:gd name="connsiteY55" fmla="*/ 812428 h 867966"/>
                    <a:gd name="connsiteX56" fmla="*/ 42 w 855608"/>
                    <a:gd name="connsiteY56" fmla="*/ 690033 h 867966"/>
                    <a:gd name="connsiteX57" fmla="*/ 36094 w 855608"/>
                    <a:gd name="connsiteY57" fmla="*/ 542829 h 867966"/>
                    <a:gd name="connsiteX58" fmla="*/ 83088 w 855608"/>
                    <a:gd name="connsiteY58" fmla="*/ 422158 h 867966"/>
                    <a:gd name="connsiteX59" fmla="*/ 143273 w 855608"/>
                    <a:gd name="connsiteY59" fmla="*/ 267460 h 867966"/>
                    <a:gd name="connsiteX60" fmla="*/ 207207 w 855608"/>
                    <a:gd name="connsiteY60" fmla="*/ 135097 h 867966"/>
                    <a:gd name="connsiteX61" fmla="*/ 420517 w 855608"/>
                    <a:gd name="connsiteY61" fmla="*/ 3108 h 867966"/>
                    <a:gd name="connsiteX62" fmla="*/ 662458 w 855608"/>
                    <a:gd name="connsiteY62" fmla="*/ 69440 h 867966"/>
                    <a:gd name="connsiteX63" fmla="*/ 664332 w 855608"/>
                    <a:gd name="connsiteY63" fmla="*/ 68765 h 867966"/>
                    <a:gd name="connsiteX64" fmla="*/ 778332 w 855608"/>
                    <a:gd name="connsiteY64" fmla="*/ 132398 h 867966"/>
                    <a:gd name="connsiteX65" fmla="*/ 818206 w 855608"/>
                    <a:gd name="connsiteY65" fmla="*/ 275480 h 867966"/>
                    <a:gd name="connsiteX66" fmla="*/ 846537 w 855608"/>
                    <a:gd name="connsiteY66" fmla="*/ 546577 h 867966"/>
                    <a:gd name="connsiteX67" fmla="*/ 849910 w 855608"/>
                    <a:gd name="connsiteY67" fmla="*/ 577831 h 867966"/>
                    <a:gd name="connsiteX68" fmla="*/ 848711 w 855608"/>
                    <a:gd name="connsiteY68" fmla="*/ 725559 h 867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855608" h="867966">
                      <a:moveTo>
                        <a:pt x="848636" y="725709"/>
                      </a:moveTo>
                      <a:cubicBezTo>
                        <a:pt x="837319" y="773903"/>
                        <a:pt x="806214" y="820372"/>
                        <a:pt x="759369" y="836487"/>
                      </a:cubicBezTo>
                      <a:lnTo>
                        <a:pt x="752849" y="832739"/>
                      </a:lnTo>
                      <a:cubicBezTo>
                        <a:pt x="745504" y="846230"/>
                        <a:pt x="735760" y="858222"/>
                        <a:pt x="723918" y="867966"/>
                      </a:cubicBezTo>
                      <a:cubicBezTo>
                        <a:pt x="693488" y="867067"/>
                        <a:pt x="673326" y="867142"/>
                        <a:pt x="671227" y="867142"/>
                      </a:cubicBezTo>
                      <a:cubicBezTo>
                        <a:pt x="642296" y="794964"/>
                        <a:pt x="607294" y="782672"/>
                        <a:pt x="607294" y="782672"/>
                      </a:cubicBezTo>
                      <a:lnTo>
                        <a:pt x="607294" y="778400"/>
                      </a:lnTo>
                      <a:cubicBezTo>
                        <a:pt x="642821" y="747145"/>
                        <a:pt x="675874" y="707122"/>
                        <a:pt x="696186" y="657054"/>
                      </a:cubicBezTo>
                      <a:cubicBezTo>
                        <a:pt x="702332" y="657879"/>
                        <a:pt x="708328" y="658254"/>
                        <a:pt x="713949" y="658254"/>
                      </a:cubicBezTo>
                      <a:cubicBezTo>
                        <a:pt x="716348" y="658254"/>
                        <a:pt x="718746" y="658104"/>
                        <a:pt x="720995" y="657954"/>
                      </a:cubicBezTo>
                      <a:cubicBezTo>
                        <a:pt x="724892" y="657804"/>
                        <a:pt x="728490" y="657429"/>
                        <a:pt x="731937" y="656755"/>
                      </a:cubicBezTo>
                      <a:cubicBezTo>
                        <a:pt x="735835" y="656230"/>
                        <a:pt x="739508" y="655405"/>
                        <a:pt x="743030" y="654356"/>
                      </a:cubicBezTo>
                      <a:cubicBezTo>
                        <a:pt x="744754" y="653981"/>
                        <a:pt x="746628" y="653457"/>
                        <a:pt x="748202" y="652782"/>
                      </a:cubicBezTo>
                      <a:cubicBezTo>
                        <a:pt x="749926" y="652258"/>
                        <a:pt x="751575" y="651733"/>
                        <a:pt x="753149" y="650908"/>
                      </a:cubicBezTo>
                      <a:cubicBezTo>
                        <a:pt x="756521" y="649709"/>
                        <a:pt x="759519" y="648210"/>
                        <a:pt x="762517" y="646486"/>
                      </a:cubicBezTo>
                      <a:cubicBezTo>
                        <a:pt x="772261" y="641165"/>
                        <a:pt x="780431" y="634344"/>
                        <a:pt x="787101" y="626624"/>
                      </a:cubicBezTo>
                      <a:cubicBezTo>
                        <a:pt x="788301" y="625275"/>
                        <a:pt x="789500" y="623926"/>
                        <a:pt x="790549" y="622502"/>
                      </a:cubicBezTo>
                      <a:cubicBezTo>
                        <a:pt x="793097" y="619279"/>
                        <a:pt x="795496" y="615831"/>
                        <a:pt x="797594" y="612384"/>
                      </a:cubicBezTo>
                      <a:cubicBezTo>
                        <a:pt x="798419" y="611035"/>
                        <a:pt x="799168" y="609611"/>
                        <a:pt x="799843" y="608261"/>
                      </a:cubicBezTo>
                      <a:cubicBezTo>
                        <a:pt x="804415" y="600017"/>
                        <a:pt x="807563" y="591322"/>
                        <a:pt x="809736" y="582478"/>
                      </a:cubicBezTo>
                      <a:cubicBezTo>
                        <a:pt x="810636" y="579031"/>
                        <a:pt x="811311" y="575433"/>
                        <a:pt x="811835" y="571835"/>
                      </a:cubicBezTo>
                      <a:cubicBezTo>
                        <a:pt x="812135" y="570261"/>
                        <a:pt x="812360" y="568462"/>
                        <a:pt x="812510" y="566889"/>
                      </a:cubicBezTo>
                      <a:cubicBezTo>
                        <a:pt x="813184" y="561117"/>
                        <a:pt x="813184" y="555571"/>
                        <a:pt x="812884" y="550175"/>
                      </a:cubicBezTo>
                      <a:lnTo>
                        <a:pt x="812884" y="549875"/>
                      </a:lnTo>
                      <a:cubicBezTo>
                        <a:pt x="812510" y="544403"/>
                        <a:pt x="811685" y="538932"/>
                        <a:pt x="810336" y="533985"/>
                      </a:cubicBezTo>
                      <a:cubicBezTo>
                        <a:pt x="810036" y="532636"/>
                        <a:pt x="809662" y="531437"/>
                        <a:pt x="809287" y="530238"/>
                      </a:cubicBezTo>
                      <a:cubicBezTo>
                        <a:pt x="808912" y="528888"/>
                        <a:pt x="808462" y="527539"/>
                        <a:pt x="807938" y="526340"/>
                      </a:cubicBezTo>
                      <a:cubicBezTo>
                        <a:pt x="807038" y="523567"/>
                        <a:pt x="805839" y="521019"/>
                        <a:pt x="804340" y="518470"/>
                      </a:cubicBezTo>
                      <a:cubicBezTo>
                        <a:pt x="803516" y="516971"/>
                        <a:pt x="802766" y="515547"/>
                        <a:pt x="801642" y="514198"/>
                      </a:cubicBezTo>
                      <a:cubicBezTo>
                        <a:pt x="800592" y="512474"/>
                        <a:pt x="799393" y="510750"/>
                        <a:pt x="797894" y="509251"/>
                      </a:cubicBezTo>
                      <a:cubicBezTo>
                        <a:pt x="797220" y="508427"/>
                        <a:pt x="796545" y="507677"/>
                        <a:pt x="795870" y="507003"/>
                      </a:cubicBezTo>
                      <a:cubicBezTo>
                        <a:pt x="795346" y="506478"/>
                        <a:pt x="794821" y="506103"/>
                        <a:pt x="794297" y="505504"/>
                      </a:cubicBezTo>
                      <a:cubicBezTo>
                        <a:pt x="793397" y="504679"/>
                        <a:pt x="792573" y="504005"/>
                        <a:pt x="791598" y="503405"/>
                      </a:cubicBezTo>
                      <a:cubicBezTo>
                        <a:pt x="790099" y="502206"/>
                        <a:pt x="788525" y="501307"/>
                        <a:pt x="786952" y="500332"/>
                      </a:cubicBezTo>
                      <a:cubicBezTo>
                        <a:pt x="786052" y="499808"/>
                        <a:pt x="784928" y="499283"/>
                        <a:pt x="783879" y="498833"/>
                      </a:cubicBezTo>
                      <a:cubicBezTo>
                        <a:pt x="781855" y="497934"/>
                        <a:pt x="779906" y="497259"/>
                        <a:pt x="777882" y="496735"/>
                      </a:cubicBezTo>
                      <a:cubicBezTo>
                        <a:pt x="776683" y="496435"/>
                        <a:pt x="775484" y="496210"/>
                        <a:pt x="774285" y="496060"/>
                      </a:cubicBezTo>
                      <a:cubicBezTo>
                        <a:pt x="770537" y="495385"/>
                        <a:pt x="766565" y="495236"/>
                        <a:pt x="762293" y="495685"/>
                      </a:cubicBezTo>
                      <a:cubicBezTo>
                        <a:pt x="759220" y="495985"/>
                        <a:pt x="755922" y="496510"/>
                        <a:pt x="752549" y="497409"/>
                      </a:cubicBezTo>
                      <a:cubicBezTo>
                        <a:pt x="750825" y="497934"/>
                        <a:pt x="748951" y="498458"/>
                        <a:pt x="747227" y="498983"/>
                      </a:cubicBezTo>
                      <a:cubicBezTo>
                        <a:pt x="729614" y="481520"/>
                        <a:pt x="714399" y="459484"/>
                        <a:pt x="701058" y="434900"/>
                      </a:cubicBezTo>
                      <a:cubicBezTo>
                        <a:pt x="678123" y="392853"/>
                        <a:pt x="661034" y="343310"/>
                        <a:pt x="648742" y="297965"/>
                      </a:cubicBezTo>
                      <a:cubicBezTo>
                        <a:pt x="627531" y="220391"/>
                        <a:pt x="620036" y="154359"/>
                        <a:pt x="620036" y="154359"/>
                      </a:cubicBezTo>
                      <a:cubicBezTo>
                        <a:pt x="620036" y="154359"/>
                        <a:pt x="520726" y="164103"/>
                        <a:pt x="443602" y="251795"/>
                      </a:cubicBezTo>
                      <a:cubicBezTo>
                        <a:pt x="440903" y="254718"/>
                        <a:pt x="438430" y="257791"/>
                        <a:pt x="435882" y="260864"/>
                      </a:cubicBezTo>
                      <a:cubicBezTo>
                        <a:pt x="406501" y="296466"/>
                        <a:pt x="381542" y="337989"/>
                        <a:pt x="346840" y="367669"/>
                      </a:cubicBezTo>
                      <a:cubicBezTo>
                        <a:pt x="311463" y="398099"/>
                        <a:pt x="265968" y="416087"/>
                        <a:pt x="194840" y="402896"/>
                      </a:cubicBezTo>
                      <a:cubicBezTo>
                        <a:pt x="159463" y="374565"/>
                        <a:pt x="127009" y="397275"/>
                        <a:pt x="113668" y="434151"/>
                      </a:cubicBezTo>
                      <a:cubicBezTo>
                        <a:pt x="96429" y="481370"/>
                        <a:pt x="110295" y="551973"/>
                        <a:pt x="189368" y="568987"/>
                      </a:cubicBezTo>
                      <a:cubicBezTo>
                        <a:pt x="192441" y="638916"/>
                        <a:pt x="220998" y="700076"/>
                        <a:pt x="253301" y="747670"/>
                      </a:cubicBezTo>
                      <a:cubicBezTo>
                        <a:pt x="256374" y="752242"/>
                        <a:pt x="259597" y="756739"/>
                        <a:pt x="262745" y="761011"/>
                      </a:cubicBezTo>
                      <a:lnTo>
                        <a:pt x="262071" y="761536"/>
                      </a:lnTo>
                      <a:cubicBezTo>
                        <a:pt x="235538" y="782522"/>
                        <a:pt x="211629" y="806881"/>
                        <a:pt x="191167" y="833863"/>
                      </a:cubicBezTo>
                      <a:cubicBezTo>
                        <a:pt x="178875" y="835737"/>
                        <a:pt x="163810" y="838435"/>
                        <a:pt x="146721" y="841434"/>
                      </a:cubicBezTo>
                      <a:lnTo>
                        <a:pt x="146421" y="840084"/>
                      </a:lnTo>
                      <a:cubicBezTo>
                        <a:pt x="119589" y="843457"/>
                        <a:pt x="91557" y="832589"/>
                        <a:pt x="73569" y="812428"/>
                      </a:cubicBezTo>
                      <a:cubicBezTo>
                        <a:pt x="26875" y="793840"/>
                        <a:pt x="1242" y="740475"/>
                        <a:pt x="42" y="690033"/>
                      </a:cubicBezTo>
                      <a:cubicBezTo>
                        <a:pt x="-1007" y="639216"/>
                        <a:pt x="17656" y="590348"/>
                        <a:pt x="36094" y="542829"/>
                      </a:cubicBezTo>
                      <a:cubicBezTo>
                        <a:pt x="51684" y="502656"/>
                        <a:pt x="67423" y="462482"/>
                        <a:pt x="83088" y="422158"/>
                      </a:cubicBezTo>
                      <a:cubicBezTo>
                        <a:pt x="103250" y="370667"/>
                        <a:pt x="123262" y="319101"/>
                        <a:pt x="143273" y="267460"/>
                      </a:cubicBezTo>
                      <a:cubicBezTo>
                        <a:pt x="161187" y="221665"/>
                        <a:pt x="179175" y="175345"/>
                        <a:pt x="207207" y="135097"/>
                      </a:cubicBezTo>
                      <a:cubicBezTo>
                        <a:pt x="256224" y="64343"/>
                        <a:pt x="335447" y="15400"/>
                        <a:pt x="420517" y="3108"/>
                      </a:cubicBezTo>
                      <a:cubicBezTo>
                        <a:pt x="505661" y="-9184"/>
                        <a:pt x="595527" y="15400"/>
                        <a:pt x="662458" y="69440"/>
                      </a:cubicBezTo>
                      <a:lnTo>
                        <a:pt x="664332" y="68765"/>
                      </a:lnTo>
                      <a:cubicBezTo>
                        <a:pt x="709302" y="71313"/>
                        <a:pt x="752549" y="95448"/>
                        <a:pt x="778332" y="132398"/>
                      </a:cubicBezTo>
                      <a:cubicBezTo>
                        <a:pt x="806888" y="173472"/>
                        <a:pt x="812884" y="225712"/>
                        <a:pt x="818206" y="275480"/>
                      </a:cubicBezTo>
                      <a:cubicBezTo>
                        <a:pt x="827650" y="365870"/>
                        <a:pt x="837168" y="456186"/>
                        <a:pt x="846537" y="546577"/>
                      </a:cubicBezTo>
                      <a:cubicBezTo>
                        <a:pt x="847737" y="556995"/>
                        <a:pt x="848786" y="567413"/>
                        <a:pt x="849910" y="577831"/>
                      </a:cubicBezTo>
                      <a:cubicBezTo>
                        <a:pt x="855007" y="627074"/>
                        <a:pt x="860178" y="677366"/>
                        <a:pt x="848711" y="72555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0" name="任意多边形: 形状 369"/>
                <p:cNvSpPr/>
                <p:nvPr/>
              </p:nvSpPr>
              <p:spPr>
                <a:xfrm>
                  <a:off x="6202912" y="3355649"/>
                  <a:ext cx="112426" cy="144730"/>
                </a:xfrm>
                <a:custGeom>
                  <a:avLst/>
                  <a:gdLst>
                    <a:gd name="connsiteX0" fmla="*/ 90690 w 112426"/>
                    <a:gd name="connsiteY0" fmla="*/ 79073 h 144730"/>
                    <a:gd name="connsiteX1" fmla="*/ 112426 w 112426"/>
                    <a:gd name="connsiteY1" fmla="*/ 130564 h 144730"/>
                    <a:gd name="connsiteX2" fmla="*/ 78548 w 112426"/>
                    <a:gd name="connsiteY2" fmla="*/ 144730 h 144730"/>
                    <a:gd name="connsiteX3" fmla="*/ 53590 w 112426"/>
                    <a:gd name="connsiteY3" fmla="*/ 125543 h 144730"/>
                    <a:gd name="connsiteX4" fmla="*/ 23460 w 112426"/>
                    <a:gd name="connsiteY4" fmla="*/ 104332 h 144730"/>
                    <a:gd name="connsiteX5" fmla="*/ 0 w 112426"/>
                    <a:gd name="connsiteY5" fmla="*/ 87917 h 144730"/>
                    <a:gd name="connsiteX6" fmla="*/ 3748 w 112426"/>
                    <a:gd name="connsiteY6" fmla="*/ 64308 h 144730"/>
                    <a:gd name="connsiteX7" fmla="*/ 4572 w 112426"/>
                    <a:gd name="connsiteY7" fmla="*/ 62209 h 144730"/>
                    <a:gd name="connsiteX8" fmla="*/ 16414 w 112426"/>
                    <a:gd name="connsiteY8" fmla="*/ 36051 h 144730"/>
                    <a:gd name="connsiteX9" fmla="*/ 45120 w 112426"/>
                    <a:gd name="connsiteY9" fmla="*/ 33128 h 144730"/>
                    <a:gd name="connsiteX10" fmla="*/ 49243 w 112426"/>
                    <a:gd name="connsiteY10" fmla="*/ 28032 h 144730"/>
                    <a:gd name="connsiteX11" fmla="*/ 58162 w 112426"/>
                    <a:gd name="connsiteY11" fmla="*/ 0 h 144730"/>
                    <a:gd name="connsiteX12" fmla="*/ 90690 w 112426"/>
                    <a:gd name="connsiteY12" fmla="*/ 79148 h 144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426" h="144730">
                      <a:moveTo>
                        <a:pt x="90690" y="79073"/>
                      </a:moveTo>
                      <a:cubicBezTo>
                        <a:pt x="96837" y="94663"/>
                        <a:pt x="103357" y="111002"/>
                        <a:pt x="112426" y="130564"/>
                      </a:cubicBezTo>
                      <a:cubicBezTo>
                        <a:pt x="99760" y="137535"/>
                        <a:pt x="92939" y="140308"/>
                        <a:pt x="78548" y="144730"/>
                      </a:cubicBezTo>
                      <a:cubicBezTo>
                        <a:pt x="69629" y="137535"/>
                        <a:pt x="61310" y="131239"/>
                        <a:pt x="53590" y="125543"/>
                      </a:cubicBezTo>
                      <a:cubicBezTo>
                        <a:pt x="43022" y="117823"/>
                        <a:pt x="33203" y="111152"/>
                        <a:pt x="23460" y="104332"/>
                      </a:cubicBezTo>
                      <a:cubicBezTo>
                        <a:pt x="15740" y="99160"/>
                        <a:pt x="8095" y="93764"/>
                        <a:pt x="0" y="87917"/>
                      </a:cubicBezTo>
                      <a:cubicBezTo>
                        <a:pt x="3897" y="82971"/>
                        <a:pt x="5996" y="74951"/>
                        <a:pt x="3748" y="64308"/>
                      </a:cubicBezTo>
                      <a:cubicBezTo>
                        <a:pt x="4272" y="63783"/>
                        <a:pt x="4572" y="63109"/>
                        <a:pt x="4572" y="62209"/>
                      </a:cubicBezTo>
                      <a:cubicBezTo>
                        <a:pt x="4272" y="54190"/>
                        <a:pt x="6296" y="43247"/>
                        <a:pt x="16414" y="36051"/>
                      </a:cubicBezTo>
                      <a:cubicBezTo>
                        <a:pt x="26682" y="28706"/>
                        <a:pt x="37475" y="30280"/>
                        <a:pt x="45120" y="33128"/>
                      </a:cubicBezTo>
                      <a:cubicBezTo>
                        <a:pt x="47894" y="34028"/>
                        <a:pt x="50217" y="31105"/>
                        <a:pt x="49243" y="28032"/>
                      </a:cubicBezTo>
                      <a:cubicBezTo>
                        <a:pt x="42722" y="9894"/>
                        <a:pt x="58162" y="0"/>
                        <a:pt x="58162" y="0"/>
                      </a:cubicBezTo>
                      <a:cubicBezTo>
                        <a:pt x="72477" y="31255"/>
                        <a:pt x="80947" y="54190"/>
                        <a:pt x="90690" y="79148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1" name="任意多边形: 形状 370"/>
                <p:cNvSpPr/>
                <p:nvPr/>
              </p:nvSpPr>
              <p:spPr>
                <a:xfrm>
                  <a:off x="5900860" y="2978272"/>
                  <a:ext cx="360063" cy="441610"/>
                </a:xfrm>
                <a:custGeom>
                  <a:avLst/>
                  <a:gdLst>
                    <a:gd name="connsiteX0" fmla="*/ 236020 w 360063"/>
                    <a:gd name="connsiteY0" fmla="*/ 204616 h 441610"/>
                    <a:gd name="connsiteX1" fmla="*/ 237594 w 360063"/>
                    <a:gd name="connsiteY1" fmla="*/ 206715 h 441610"/>
                    <a:gd name="connsiteX2" fmla="*/ 285113 w 360063"/>
                    <a:gd name="connsiteY2" fmla="*/ 277168 h 441610"/>
                    <a:gd name="connsiteX3" fmla="*/ 286312 w 360063"/>
                    <a:gd name="connsiteY3" fmla="*/ 274620 h 441610"/>
                    <a:gd name="connsiteX4" fmla="*/ 309772 w 360063"/>
                    <a:gd name="connsiteY4" fmla="*/ 307074 h 441610"/>
                    <a:gd name="connsiteX5" fmla="*/ 309772 w 360063"/>
                    <a:gd name="connsiteY5" fmla="*/ 307224 h 441610"/>
                    <a:gd name="connsiteX6" fmla="*/ 360064 w 360063"/>
                    <a:gd name="connsiteY6" fmla="*/ 377303 h 441610"/>
                    <a:gd name="connsiteX7" fmla="*/ 351145 w 360063"/>
                    <a:gd name="connsiteY7" fmla="*/ 405334 h 441610"/>
                    <a:gd name="connsiteX8" fmla="*/ 347023 w 360063"/>
                    <a:gd name="connsiteY8" fmla="*/ 410431 h 441610"/>
                    <a:gd name="connsiteX9" fmla="*/ 318316 w 360063"/>
                    <a:gd name="connsiteY9" fmla="*/ 413354 h 441610"/>
                    <a:gd name="connsiteX10" fmla="*/ 306474 w 360063"/>
                    <a:gd name="connsiteY10" fmla="*/ 439512 h 441610"/>
                    <a:gd name="connsiteX11" fmla="*/ 305650 w 360063"/>
                    <a:gd name="connsiteY11" fmla="*/ 441611 h 441610"/>
                    <a:gd name="connsiteX12" fmla="*/ 244265 w 360063"/>
                    <a:gd name="connsiteY12" fmla="*/ 369658 h 441610"/>
                    <a:gd name="connsiteX13" fmla="*/ 269223 w 360063"/>
                    <a:gd name="connsiteY13" fmla="*/ 334431 h 441610"/>
                    <a:gd name="connsiteX14" fmla="*/ 225677 w 360063"/>
                    <a:gd name="connsiteY14" fmla="*/ 276943 h 441610"/>
                    <a:gd name="connsiteX15" fmla="*/ 105831 w 360063"/>
                    <a:gd name="connsiteY15" fmla="*/ 211437 h 441610"/>
                    <a:gd name="connsiteX16" fmla="*/ 0 w 360063"/>
                    <a:gd name="connsiteY16" fmla="*/ 63933 h 441610"/>
                    <a:gd name="connsiteX17" fmla="*/ 89191 w 360063"/>
                    <a:gd name="connsiteY17" fmla="*/ 0 h 441610"/>
                    <a:gd name="connsiteX18" fmla="*/ 236020 w 360063"/>
                    <a:gd name="connsiteY18" fmla="*/ 204616 h 44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60063" h="441610">
                      <a:moveTo>
                        <a:pt x="236020" y="204616"/>
                      </a:moveTo>
                      <a:cubicBezTo>
                        <a:pt x="236545" y="205290"/>
                        <a:pt x="237070" y="206115"/>
                        <a:pt x="237594" y="206715"/>
                      </a:cubicBezTo>
                      <a:cubicBezTo>
                        <a:pt x="205665" y="225902"/>
                        <a:pt x="252659" y="313520"/>
                        <a:pt x="285113" y="277168"/>
                      </a:cubicBezTo>
                      <a:cubicBezTo>
                        <a:pt x="285488" y="276344"/>
                        <a:pt x="286012" y="275594"/>
                        <a:pt x="286312" y="274620"/>
                      </a:cubicBezTo>
                      <a:cubicBezTo>
                        <a:pt x="294032" y="285263"/>
                        <a:pt x="301902" y="296131"/>
                        <a:pt x="309772" y="307074"/>
                      </a:cubicBezTo>
                      <a:lnTo>
                        <a:pt x="309772" y="307224"/>
                      </a:lnTo>
                      <a:cubicBezTo>
                        <a:pt x="326186" y="330159"/>
                        <a:pt x="342975" y="353543"/>
                        <a:pt x="360064" y="377303"/>
                      </a:cubicBezTo>
                      <a:cubicBezTo>
                        <a:pt x="360064" y="377303"/>
                        <a:pt x="344549" y="387196"/>
                        <a:pt x="351145" y="405334"/>
                      </a:cubicBezTo>
                      <a:cubicBezTo>
                        <a:pt x="352044" y="408407"/>
                        <a:pt x="349796" y="411330"/>
                        <a:pt x="347023" y="410431"/>
                      </a:cubicBezTo>
                      <a:cubicBezTo>
                        <a:pt x="339452" y="407658"/>
                        <a:pt x="328585" y="406009"/>
                        <a:pt x="318316" y="413354"/>
                      </a:cubicBezTo>
                      <a:cubicBezTo>
                        <a:pt x="308198" y="420549"/>
                        <a:pt x="306174" y="431492"/>
                        <a:pt x="306474" y="439512"/>
                      </a:cubicBezTo>
                      <a:cubicBezTo>
                        <a:pt x="306474" y="440411"/>
                        <a:pt x="306174" y="441086"/>
                        <a:pt x="305650" y="441611"/>
                      </a:cubicBezTo>
                      <a:cubicBezTo>
                        <a:pt x="301752" y="423847"/>
                        <a:pt x="285488" y="399038"/>
                        <a:pt x="244265" y="369658"/>
                      </a:cubicBezTo>
                      <a:cubicBezTo>
                        <a:pt x="244265" y="369658"/>
                        <a:pt x="276194" y="356167"/>
                        <a:pt x="269223" y="334431"/>
                      </a:cubicBezTo>
                      <a:cubicBezTo>
                        <a:pt x="262253" y="312695"/>
                        <a:pt x="249736" y="294557"/>
                        <a:pt x="225677" y="276943"/>
                      </a:cubicBezTo>
                      <a:cubicBezTo>
                        <a:pt x="205890" y="262553"/>
                        <a:pt x="155073" y="215784"/>
                        <a:pt x="105831" y="211437"/>
                      </a:cubicBezTo>
                      <a:cubicBezTo>
                        <a:pt x="70978" y="162868"/>
                        <a:pt x="36126" y="114300"/>
                        <a:pt x="0" y="63933"/>
                      </a:cubicBezTo>
                      <a:cubicBezTo>
                        <a:pt x="24959" y="36951"/>
                        <a:pt x="55539" y="15065"/>
                        <a:pt x="89191" y="0"/>
                      </a:cubicBezTo>
                      <a:cubicBezTo>
                        <a:pt x="139484" y="70079"/>
                        <a:pt x="187452" y="136785"/>
                        <a:pt x="236020" y="204616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2" name="任意多边形: 形状 371"/>
                <p:cNvSpPr/>
                <p:nvPr/>
              </p:nvSpPr>
              <p:spPr>
                <a:xfrm>
                  <a:off x="6168060" y="3111309"/>
                  <a:ext cx="68055" cy="174110"/>
                </a:xfrm>
                <a:custGeom>
                  <a:avLst/>
                  <a:gdLst>
                    <a:gd name="connsiteX0" fmla="*/ 67980 w 68055"/>
                    <a:gd name="connsiteY0" fmla="*/ 75 h 174110"/>
                    <a:gd name="connsiteX1" fmla="*/ 42647 w 68055"/>
                    <a:gd name="connsiteY1" fmla="*/ 174111 h 174110"/>
                    <a:gd name="connsiteX2" fmla="*/ 19187 w 68055"/>
                    <a:gd name="connsiteY2" fmla="*/ 141657 h 174110"/>
                    <a:gd name="connsiteX3" fmla="*/ 0 w 68055"/>
                    <a:gd name="connsiteY3" fmla="*/ 78099 h 174110"/>
                    <a:gd name="connsiteX4" fmla="*/ 68055 w 68055"/>
                    <a:gd name="connsiteY4" fmla="*/ 0 h 174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055" h="174110">
                      <a:moveTo>
                        <a:pt x="67980" y="75"/>
                      </a:moveTo>
                      <a:lnTo>
                        <a:pt x="42647" y="174111"/>
                      </a:lnTo>
                      <a:cubicBezTo>
                        <a:pt x="34777" y="163168"/>
                        <a:pt x="26907" y="152375"/>
                        <a:pt x="19187" y="141657"/>
                      </a:cubicBezTo>
                      <a:cubicBezTo>
                        <a:pt x="28556" y="121271"/>
                        <a:pt x="16115" y="92939"/>
                        <a:pt x="0" y="78099"/>
                      </a:cubicBezTo>
                      <a:lnTo>
                        <a:pt x="68055" y="0"/>
                      </a:ln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3" name="任意多边形: 形状 372"/>
                <p:cNvSpPr/>
                <p:nvPr/>
              </p:nvSpPr>
              <p:spPr>
                <a:xfrm>
                  <a:off x="5877848" y="3189350"/>
                  <a:ext cx="329658" cy="279928"/>
                </a:xfrm>
                <a:custGeom>
                  <a:avLst/>
                  <a:gdLst>
                    <a:gd name="connsiteX0" fmla="*/ 328736 w 329658"/>
                    <a:gd name="connsiteY0" fmla="*/ 230607 h 279928"/>
                    <a:gd name="connsiteX1" fmla="*/ 324989 w 329658"/>
                    <a:gd name="connsiteY1" fmla="*/ 254216 h 279928"/>
                    <a:gd name="connsiteX2" fmla="*/ 316444 w 329658"/>
                    <a:gd name="connsiteY2" fmla="*/ 259688 h 279928"/>
                    <a:gd name="connsiteX3" fmla="*/ 283991 w 329658"/>
                    <a:gd name="connsiteY3" fmla="*/ 248595 h 279928"/>
                    <a:gd name="connsiteX4" fmla="*/ 228302 w 329658"/>
                    <a:gd name="connsiteY4" fmla="*/ 268982 h 279928"/>
                    <a:gd name="connsiteX5" fmla="*/ 167967 w 329658"/>
                    <a:gd name="connsiteY5" fmla="*/ 268982 h 279928"/>
                    <a:gd name="connsiteX6" fmla="*/ 89118 w 329658"/>
                    <a:gd name="connsiteY6" fmla="*/ 276702 h 279928"/>
                    <a:gd name="connsiteX7" fmla="*/ 79000 w 329658"/>
                    <a:gd name="connsiteY7" fmla="*/ 273104 h 279928"/>
                    <a:gd name="connsiteX8" fmla="*/ 78101 w 329658"/>
                    <a:gd name="connsiteY8" fmla="*/ 272729 h 279928"/>
                    <a:gd name="connsiteX9" fmla="*/ 11095 w 329658"/>
                    <a:gd name="connsiteY9" fmla="*/ 219889 h 279928"/>
                    <a:gd name="connsiteX10" fmla="*/ 15892 w 329658"/>
                    <a:gd name="connsiteY10" fmla="*/ 147561 h 279928"/>
                    <a:gd name="connsiteX11" fmla="*/ 29757 w 329658"/>
                    <a:gd name="connsiteY11" fmla="*/ 81604 h 279928"/>
                    <a:gd name="connsiteX12" fmla="*/ 58614 w 329658"/>
                    <a:gd name="connsiteY12" fmla="*/ 35285 h 279928"/>
                    <a:gd name="connsiteX13" fmla="*/ 96689 w 329658"/>
                    <a:gd name="connsiteY13" fmla="*/ 4555 h 279928"/>
                    <a:gd name="connsiteX14" fmla="*/ 128992 w 329658"/>
                    <a:gd name="connsiteY14" fmla="*/ 283 h 279928"/>
                    <a:gd name="connsiteX15" fmla="*/ 248839 w 329658"/>
                    <a:gd name="connsiteY15" fmla="*/ 65790 h 279928"/>
                    <a:gd name="connsiteX16" fmla="*/ 292385 w 329658"/>
                    <a:gd name="connsiteY16" fmla="*/ 123277 h 279928"/>
                    <a:gd name="connsiteX17" fmla="*/ 267427 w 329658"/>
                    <a:gd name="connsiteY17" fmla="*/ 158504 h 279928"/>
                    <a:gd name="connsiteX18" fmla="*/ 328811 w 329658"/>
                    <a:gd name="connsiteY18" fmla="*/ 230457 h 279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29658" h="279928">
                      <a:moveTo>
                        <a:pt x="328736" y="230607"/>
                      </a:moveTo>
                      <a:cubicBezTo>
                        <a:pt x="330985" y="241250"/>
                        <a:pt x="328886" y="249269"/>
                        <a:pt x="324989" y="254216"/>
                      </a:cubicBezTo>
                      <a:cubicBezTo>
                        <a:pt x="322590" y="257289"/>
                        <a:pt x="319517" y="259163"/>
                        <a:pt x="316444" y="259688"/>
                      </a:cubicBezTo>
                      <a:cubicBezTo>
                        <a:pt x="300180" y="262461"/>
                        <a:pt x="283991" y="248595"/>
                        <a:pt x="283991" y="248595"/>
                      </a:cubicBezTo>
                      <a:cubicBezTo>
                        <a:pt x="283991" y="248595"/>
                        <a:pt x="265853" y="264859"/>
                        <a:pt x="228302" y="268982"/>
                      </a:cubicBezTo>
                      <a:cubicBezTo>
                        <a:pt x="190677" y="273104"/>
                        <a:pt x="167967" y="268982"/>
                        <a:pt x="167967" y="268982"/>
                      </a:cubicBezTo>
                      <a:cubicBezTo>
                        <a:pt x="167967" y="268982"/>
                        <a:pt x="121647" y="287120"/>
                        <a:pt x="89118" y="276702"/>
                      </a:cubicBezTo>
                      <a:cubicBezTo>
                        <a:pt x="85521" y="275652"/>
                        <a:pt x="82148" y="274453"/>
                        <a:pt x="79000" y="273104"/>
                      </a:cubicBezTo>
                      <a:cubicBezTo>
                        <a:pt x="78700" y="272954"/>
                        <a:pt x="78326" y="272804"/>
                        <a:pt x="78101" y="272729"/>
                      </a:cubicBezTo>
                      <a:cubicBezTo>
                        <a:pt x="52243" y="262461"/>
                        <a:pt x="35379" y="246946"/>
                        <a:pt x="11095" y="219889"/>
                      </a:cubicBezTo>
                      <a:cubicBezTo>
                        <a:pt x="-16412" y="188784"/>
                        <a:pt x="15892" y="147561"/>
                        <a:pt x="15892" y="147561"/>
                      </a:cubicBezTo>
                      <a:cubicBezTo>
                        <a:pt x="-223" y="104315"/>
                        <a:pt x="29757" y="81604"/>
                        <a:pt x="29757" y="81604"/>
                      </a:cubicBezTo>
                      <a:cubicBezTo>
                        <a:pt x="28034" y="38508"/>
                        <a:pt x="58614" y="35285"/>
                        <a:pt x="58614" y="35285"/>
                      </a:cubicBezTo>
                      <a:cubicBezTo>
                        <a:pt x="66109" y="5155"/>
                        <a:pt x="96689" y="4555"/>
                        <a:pt x="96689" y="4555"/>
                      </a:cubicBezTo>
                      <a:cubicBezTo>
                        <a:pt x="107107" y="583"/>
                        <a:pt x="118050" y="-617"/>
                        <a:pt x="128992" y="283"/>
                      </a:cubicBezTo>
                      <a:cubicBezTo>
                        <a:pt x="178235" y="4705"/>
                        <a:pt x="229127" y="51399"/>
                        <a:pt x="248839" y="65790"/>
                      </a:cubicBezTo>
                      <a:cubicBezTo>
                        <a:pt x="272898" y="83403"/>
                        <a:pt x="285415" y="101541"/>
                        <a:pt x="292385" y="123277"/>
                      </a:cubicBezTo>
                      <a:cubicBezTo>
                        <a:pt x="299356" y="145013"/>
                        <a:pt x="267427" y="158504"/>
                        <a:pt x="267427" y="158504"/>
                      </a:cubicBezTo>
                      <a:cubicBezTo>
                        <a:pt x="308650" y="187885"/>
                        <a:pt x="324914" y="212693"/>
                        <a:pt x="328811" y="230457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4" name="任意多边形: 形状 373"/>
                <p:cNvSpPr/>
                <p:nvPr/>
              </p:nvSpPr>
              <p:spPr>
                <a:xfrm>
                  <a:off x="6127807" y="3179383"/>
                  <a:ext cx="62592" cy="84917"/>
                </a:xfrm>
                <a:custGeom>
                  <a:avLst/>
                  <a:gdLst>
                    <a:gd name="connsiteX0" fmla="*/ 10647 w 62592"/>
                    <a:gd name="connsiteY0" fmla="*/ 5679 h 84917"/>
                    <a:gd name="connsiteX1" fmla="*/ 9073 w 62592"/>
                    <a:gd name="connsiteY1" fmla="*/ 3580 h 84917"/>
                    <a:gd name="connsiteX2" fmla="*/ 40178 w 62592"/>
                    <a:gd name="connsiteY2" fmla="*/ 10101 h 84917"/>
                    <a:gd name="connsiteX3" fmla="*/ 59365 w 62592"/>
                    <a:gd name="connsiteY3" fmla="*/ 73659 h 84917"/>
                    <a:gd name="connsiteX4" fmla="*/ 58166 w 62592"/>
                    <a:gd name="connsiteY4" fmla="*/ 76207 h 84917"/>
                    <a:gd name="connsiteX5" fmla="*/ 10647 w 62592"/>
                    <a:gd name="connsiteY5" fmla="*/ 5753 h 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592" h="84917">
                      <a:moveTo>
                        <a:pt x="10647" y="5679"/>
                      </a:moveTo>
                      <a:cubicBezTo>
                        <a:pt x="10123" y="5004"/>
                        <a:pt x="9598" y="4180"/>
                        <a:pt x="9073" y="3580"/>
                      </a:cubicBezTo>
                      <a:cubicBezTo>
                        <a:pt x="17918" y="-3465"/>
                        <a:pt x="29760" y="507"/>
                        <a:pt x="40178" y="10101"/>
                      </a:cubicBezTo>
                      <a:cubicBezTo>
                        <a:pt x="56292" y="24941"/>
                        <a:pt x="68734" y="53197"/>
                        <a:pt x="59365" y="73659"/>
                      </a:cubicBezTo>
                      <a:cubicBezTo>
                        <a:pt x="59066" y="74558"/>
                        <a:pt x="58541" y="75383"/>
                        <a:pt x="58166" y="76207"/>
                      </a:cubicBezTo>
                      <a:cubicBezTo>
                        <a:pt x="25712" y="112484"/>
                        <a:pt x="-21282" y="24941"/>
                        <a:pt x="10647" y="5753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5" name="任意多边形: 形状 374"/>
                <p:cNvSpPr/>
                <p:nvPr/>
              </p:nvSpPr>
              <p:spPr>
                <a:xfrm>
                  <a:off x="5731696" y="2926481"/>
                  <a:ext cx="275144" cy="304450"/>
                </a:xfrm>
                <a:custGeom>
                  <a:avLst/>
                  <a:gdLst>
                    <a:gd name="connsiteX0" fmla="*/ 275070 w 275144"/>
                    <a:gd name="connsiteY0" fmla="*/ 263227 h 304450"/>
                    <a:gd name="connsiteX1" fmla="*/ 242766 w 275144"/>
                    <a:gd name="connsiteY1" fmla="*/ 267500 h 304450"/>
                    <a:gd name="connsiteX2" fmla="*/ 150 w 275144"/>
                    <a:gd name="connsiteY2" fmla="*/ 304450 h 304450"/>
                    <a:gd name="connsiteX3" fmla="*/ 0 w 275144"/>
                    <a:gd name="connsiteY3" fmla="*/ 304450 h 304450"/>
                    <a:gd name="connsiteX4" fmla="*/ 105981 w 275144"/>
                    <a:gd name="connsiteY4" fmla="*/ 0 h 304450"/>
                    <a:gd name="connsiteX5" fmla="*/ 116399 w 275144"/>
                    <a:gd name="connsiteY5" fmla="*/ 3972 h 304450"/>
                    <a:gd name="connsiteX6" fmla="*/ 120971 w 275144"/>
                    <a:gd name="connsiteY6" fmla="*/ 48418 h 304450"/>
                    <a:gd name="connsiteX7" fmla="*/ 134987 w 275144"/>
                    <a:gd name="connsiteY7" fmla="*/ 68055 h 304450"/>
                    <a:gd name="connsiteX8" fmla="*/ 169314 w 275144"/>
                    <a:gd name="connsiteY8" fmla="*/ 115724 h 304450"/>
                    <a:gd name="connsiteX9" fmla="*/ 275145 w 275144"/>
                    <a:gd name="connsiteY9" fmla="*/ 263227 h 30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5144" h="304450">
                      <a:moveTo>
                        <a:pt x="275070" y="263227"/>
                      </a:moveTo>
                      <a:cubicBezTo>
                        <a:pt x="264127" y="262328"/>
                        <a:pt x="253184" y="263527"/>
                        <a:pt x="242766" y="267500"/>
                      </a:cubicBezTo>
                      <a:cubicBezTo>
                        <a:pt x="242766" y="267500"/>
                        <a:pt x="48193" y="227626"/>
                        <a:pt x="150" y="304450"/>
                      </a:cubicBezTo>
                      <a:lnTo>
                        <a:pt x="0" y="304450"/>
                      </a:lnTo>
                      <a:cubicBezTo>
                        <a:pt x="22560" y="222379"/>
                        <a:pt x="61010" y="113475"/>
                        <a:pt x="105981" y="0"/>
                      </a:cubicBezTo>
                      <a:lnTo>
                        <a:pt x="116399" y="3972"/>
                      </a:lnTo>
                      <a:cubicBezTo>
                        <a:pt x="110253" y="18138"/>
                        <a:pt x="111602" y="35452"/>
                        <a:pt x="120971" y="48418"/>
                      </a:cubicBezTo>
                      <a:cubicBezTo>
                        <a:pt x="125618" y="55089"/>
                        <a:pt x="130340" y="61610"/>
                        <a:pt x="134987" y="68055"/>
                      </a:cubicBezTo>
                      <a:lnTo>
                        <a:pt x="169314" y="115724"/>
                      </a:lnTo>
                      <a:cubicBezTo>
                        <a:pt x="205515" y="166016"/>
                        <a:pt x="240292" y="214659"/>
                        <a:pt x="275145" y="263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6" name="任意多边形: 形状 375"/>
                <p:cNvSpPr/>
                <p:nvPr/>
              </p:nvSpPr>
              <p:spPr>
                <a:xfrm>
                  <a:off x="5866608" y="2930603"/>
                  <a:ext cx="123518" cy="111601"/>
                </a:xfrm>
                <a:custGeom>
                  <a:avLst/>
                  <a:gdLst>
                    <a:gd name="connsiteX0" fmla="*/ 89192 w 123518"/>
                    <a:gd name="connsiteY0" fmla="*/ 0 h 111601"/>
                    <a:gd name="connsiteX1" fmla="*/ 123519 w 123518"/>
                    <a:gd name="connsiteY1" fmla="*/ 47669 h 111601"/>
                    <a:gd name="connsiteX2" fmla="*/ 34328 w 123518"/>
                    <a:gd name="connsiteY2" fmla="*/ 111602 h 111601"/>
                    <a:gd name="connsiteX3" fmla="*/ 0 w 123518"/>
                    <a:gd name="connsiteY3" fmla="*/ 63933 h 111601"/>
                    <a:gd name="connsiteX4" fmla="*/ 89192 w 123518"/>
                    <a:gd name="connsiteY4" fmla="*/ 0 h 11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518" h="111601">
                      <a:moveTo>
                        <a:pt x="89192" y="0"/>
                      </a:moveTo>
                      <a:lnTo>
                        <a:pt x="123519" y="47669"/>
                      </a:lnTo>
                      <a:cubicBezTo>
                        <a:pt x="89866" y="62734"/>
                        <a:pt x="59286" y="84620"/>
                        <a:pt x="34328" y="111602"/>
                      </a:cubicBezTo>
                      <a:lnTo>
                        <a:pt x="0" y="63933"/>
                      </a:lnTo>
                      <a:cubicBezTo>
                        <a:pt x="23909" y="35602"/>
                        <a:pt x="54714" y="13491"/>
                        <a:pt x="89192" y="0"/>
                      </a:cubicBezTo>
                      <a:close/>
                    </a:path>
                  </a:pathLst>
                </a:custGeom>
                <a:solidFill>
                  <a:srgbClr val="65718B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7" name="任意多边形: 形状 376"/>
                <p:cNvSpPr/>
                <p:nvPr/>
              </p:nvSpPr>
              <p:spPr>
                <a:xfrm>
                  <a:off x="5710174" y="3183608"/>
                  <a:ext cx="264287" cy="282619"/>
                </a:xfrm>
                <a:custGeom>
                  <a:avLst/>
                  <a:gdLst>
                    <a:gd name="connsiteX0" fmla="*/ 264287 w 264287"/>
                    <a:gd name="connsiteY0" fmla="*/ 10373 h 282619"/>
                    <a:gd name="connsiteX1" fmla="*/ 226212 w 264287"/>
                    <a:gd name="connsiteY1" fmla="*/ 41102 h 282619"/>
                    <a:gd name="connsiteX2" fmla="*/ 197356 w 264287"/>
                    <a:gd name="connsiteY2" fmla="*/ 87422 h 282619"/>
                    <a:gd name="connsiteX3" fmla="*/ 183490 w 264287"/>
                    <a:gd name="connsiteY3" fmla="*/ 153379 h 282619"/>
                    <a:gd name="connsiteX4" fmla="*/ 178694 w 264287"/>
                    <a:gd name="connsiteY4" fmla="*/ 225706 h 282619"/>
                    <a:gd name="connsiteX5" fmla="*/ 245700 w 264287"/>
                    <a:gd name="connsiteY5" fmla="*/ 278547 h 282619"/>
                    <a:gd name="connsiteX6" fmla="*/ 246599 w 264287"/>
                    <a:gd name="connsiteY6" fmla="*/ 278922 h 282619"/>
                    <a:gd name="connsiteX7" fmla="*/ 245700 w 264287"/>
                    <a:gd name="connsiteY7" fmla="*/ 281320 h 282619"/>
                    <a:gd name="connsiteX8" fmla="*/ 244350 w 264287"/>
                    <a:gd name="connsiteY8" fmla="*/ 281470 h 282619"/>
                    <a:gd name="connsiteX9" fmla="*/ 760 w 264287"/>
                    <a:gd name="connsiteY9" fmla="*/ 173616 h 282619"/>
                    <a:gd name="connsiteX10" fmla="*/ 21447 w 264287"/>
                    <a:gd name="connsiteY10" fmla="*/ 47324 h 282619"/>
                    <a:gd name="connsiteX11" fmla="*/ 21597 w 264287"/>
                    <a:gd name="connsiteY11" fmla="*/ 47324 h 282619"/>
                    <a:gd name="connsiteX12" fmla="*/ 264212 w 264287"/>
                    <a:gd name="connsiteY12" fmla="*/ 10373 h 282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64287" h="282619">
                      <a:moveTo>
                        <a:pt x="264287" y="10373"/>
                      </a:moveTo>
                      <a:cubicBezTo>
                        <a:pt x="264287" y="10373"/>
                        <a:pt x="233707" y="10897"/>
                        <a:pt x="226212" y="41102"/>
                      </a:cubicBezTo>
                      <a:cubicBezTo>
                        <a:pt x="226212" y="41102"/>
                        <a:pt x="195632" y="44326"/>
                        <a:pt x="197356" y="87422"/>
                      </a:cubicBezTo>
                      <a:cubicBezTo>
                        <a:pt x="197356" y="87422"/>
                        <a:pt x="167301" y="110132"/>
                        <a:pt x="183490" y="153379"/>
                      </a:cubicBezTo>
                      <a:cubicBezTo>
                        <a:pt x="183490" y="153379"/>
                        <a:pt x="151187" y="194602"/>
                        <a:pt x="178694" y="225706"/>
                      </a:cubicBezTo>
                      <a:cubicBezTo>
                        <a:pt x="202978" y="252764"/>
                        <a:pt x="219767" y="268279"/>
                        <a:pt x="245700" y="278547"/>
                      </a:cubicBezTo>
                      <a:cubicBezTo>
                        <a:pt x="245999" y="278697"/>
                        <a:pt x="246374" y="278847"/>
                        <a:pt x="246599" y="278922"/>
                      </a:cubicBezTo>
                      <a:lnTo>
                        <a:pt x="245700" y="281320"/>
                      </a:lnTo>
                      <a:cubicBezTo>
                        <a:pt x="245700" y="281320"/>
                        <a:pt x="245175" y="281320"/>
                        <a:pt x="244350" y="281470"/>
                      </a:cubicBezTo>
                      <a:cubicBezTo>
                        <a:pt x="225238" y="282969"/>
                        <a:pt x="18524" y="296385"/>
                        <a:pt x="760" y="173616"/>
                      </a:cubicBezTo>
                      <a:cubicBezTo>
                        <a:pt x="-2613" y="150681"/>
                        <a:pt x="5407" y="105785"/>
                        <a:pt x="21447" y="47324"/>
                      </a:cubicBezTo>
                      <a:lnTo>
                        <a:pt x="21597" y="47324"/>
                      </a:lnTo>
                      <a:cubicBezTo>
                        <a:pt x="69640" y="-29576"/>
                        <a:pt x="264212" y="10373"/>
                        <a:pt x="264212" y="10373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8" name="任意多边形: 形状 377"/>
                <p:cNvSpPr/>
                <p:nvPr/>
              </p:nvSpPr>
              <p:spPr>
                <a:xfrm>
                  <a:off x="5844308" y="2892421"/>
                  <a:ext cx="111491" cy="102190"/>
                </a:xfrm>
                <a:custGeom>
                  <a:avLst/>
                  <a:gdLst>
                    <a:gd name="connsiteX0" fmla="*/ 97476 w 111491"/>
                    <a:gd name="connsiteY0" fmla="*/ 18620 h 102190"/>
                    <a:gd name="connsiteX1" fmla="*/ 111491 w 111491"/>
                    <a:gd name="connsiteY1" fmla="*/ 38258 h 102190"/>
                    <a:gd name="connsiteX2" fmla="*/ 22300 w 111491"/>
                    <a:gd name="connsiteY2" fmla="*/ 102191 h 102190"/>
                    <a:gd name="connsiteX3" fmla="*/ 8284 w 111491"/>
                    <a:gd name="connsiteY3" fmla="*/ 82553 h 102190"/>
                    <a:gd name="connsiteX4" fmla="*/ 3712 w 111491"/>
                    <a:gd name="connsiteY4" fmla="*/ 38107 h 102190"/>
                    <a:gd name="connsiteX5" fmla="*/ 15030 w 111491"/>
                    <a:gd name="connsiteY5" fmla="*/ 22743 h 102190"/>
                    <a:gd name="connsiteX6" fmla="*/ 38414 w 111491"/>
                    <a:gd name="connsiteY6" fmla="*/ 5954 h 102190"/>
                    <a:gd name="connsiteX7" fmla="*/ 97401 w 111491"/>
                    <a:gd name="connsiteY7" fmla="*/ 18620 h 102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91" h="102190">
                      <a:moveTo>
                        <a:pt x="97476" y="18620"/>
                      </a:moveTo>
                      <a:cubicBezTo>
                        <a:pt x="102123" y="25141"/>
                        <a:pt x="106844" y="31737"/>
                        <a:pt x="111491" y="38258"/>
                      </a:cubicBezTo>
                      <a:cubicBezTo>
                        <a:pt x="77089" y="51749"/>
                        <a:pt x="46209" y="73859"/>
                        <a:pt x="22300" y="102191"/>
                      </a:cubicBezTo>
                      <a:cubicBezTo>
                        <a:pt x="17653" y="95820"/>
                        <a:pt x="12931" y="89224"/>
                        <a:pt x="8284" y="82553"/>
                      </a:cubicBezTo>
                      <a:cubicBezTo>
                        <a:pt x="-1085" y="69587"/>
                        <a:pt x="-2359" y="52273"/>
                        <a:pt x="3712" y="38107"/>
                      </a:cubicBezTo>
                      <a:cubicBezTo>
                        <a:pt x="6260" y="32336"/>
                        <a:pt x="10083" y="27015"/>
                        <a:pt x="15030" y="22743"/>
                      </a:cubicBezTo>
                      <a:cubicBezTo>
                        <a:pt x="23724" y="15248"/>
                        <a:pt x="28521" y="11800"/>
                        <a:pt x="38414" y="5954"/>
                      </a:cubicBezTo>
                      <a:cubicBezTo>
                        <a:pt x="58051" y="-5664"/>
                        <a:pt x="84209" y="332"/>
                        <a:pt x="97401" y="18620"/>
                      </a:cubicBezTo>
                      <a:close/>
                    </a:path>
                  </a:pathLst>
                </a:custGeom>
                <a:solidFill>
                  <a:srgbClr val="DD8E82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256" name="图形 2"/>
              <p:cNvGrpSpPr/>
              <p:nvPr/>
            </p:nvGrpSpPr>
            <p:grpSpPr>
              <a:xfrm>
                <a:off x="5702770" y="1402129"/>
                <a:ext cx="1934494" cy="2483497"/>
                <a:chOff x="5702770" y="1402129"/>
                <a:chExt cx="1934494" cy="2483497"/>
              </a:xfrm>
              <a:solidFill>
                <a:srgbClr val="2A344A"/>
              </a:solidFill>
            </p:grpSpPr>
            <p:sp>
              <p:nvSpPr>
                <p:cNvPr id="291" name="任意多边形: 形状 290"/>
                <p:cNvSpPr/>
                <p:nvPr/>
              </p:nvSpPr>
              <p:spPr>
                <a:xfrm>
                  <a:off x="7406097" y="2896299"/>
                  <a:ext cx="227431" cy="546968"/>
                </a:xfrm>
                <a:custGeom>
                  <a:avLst/>
                  <a:gdLst>
                    <a:gd name="connsiteX0" fmla="*/ 153950 w 227431"/>
                    <a:gd name="connsiteY0" fmla="*/ 546968 h 546968"/>
                    <a:gd name="connsiteX1" fmla="*/ 147204 w 227431"/>
                    <a:gd name="connsiteY1" fmla="*/ 542771 h 546968"/>
                    <a:gd name="connsiteX2" fmla="*/ 150577 w 227431"/>
                    <a:gd name="connsiteY2" fmla="*/ 532728 h 546968"/>
                    <a:gd name="connsiteX3" fmla="*/ 211962 w 227431"/>
                    <a:gd name="connsiteY3" fmla="*/ 398266 h 546968"/>
                    <a:gd name="connsiteX4" fmla="*/ 150502 w 227431"/>
                    <a:gd name="connsiteY4" fmla="*/ 29433 h 546968"/>
                    <a:gd name="connsiteX5" fmla="*/ 14541 w 227431"/>
                    <a:gd name="connsiteY5" fmla="*/ 276171 h 546968"/>
                    <a:gd name="connsiteX6" fmla="*/ 7646 w 227431"/>
                    <a:gd name="connsiteY6" fmla="*/ 280968 h 546968"/>
                    <a:gd name="connsiteX7" fmla="*/ 7496 w 227431"/>
                    <a:gd name="connsiteY7" fmla="*/ 280968 h 546968"/>
                    <a:gd name="connsiteX8" fmla="*/ 1050 w 227431"/>
                    <a:gd name="connsiteY8" fmla="*/ 277295 h 546968"/>
                    <a:gd name="connsiteX9" fmla="*/ 975 w 227431"/>
                    <a:gd name="connsiteY9" fmla="*/ 269875 h 546968"/>
                    <a:gd name="connsiteX10" fmla="*/ 147504 w 227431"/>
                    <a:gd name="connsiteY10" fmla="*/ 3874 h 546968"/>
                    <a:gd name="connsiteX11" fmla="*/ 155299 w 227431"/>
                    <a:gd name="connsiteY11" fmla="*/ 127 h 546968"/>
                    <a:gd name="connsiteX12" fmla="*/ 161445 w 227431"/>
                    <a:gd name="connsiteY12" fmla="*/ 6123 h 546968"/>
                    <a:gd name="connsiteX13" fmla="*/ 226952 w 227431"/>
                    <a:gd name="connsiteY13" fmla="*/ 397441 h 546968"/>
                    <a:gd name="connsiteX14" fmla="*/ 157248 w 227431"/>
                    <a:gd name="connsiteY14" fmla="*/ 546219 h 546968"/>
                    <a:gd name="connsiteX15" fmla="*/ 153950 w 227431"/>
                    <a:gd name="connsiteY15" fmla="*/ 546968 h 546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7431" h="546968">
                      <a:moveTo>
                        <a:pt x="153950" y="546968"/>
                      </a:moveTo>
                      <a:cubicBezTo>
                        <a:pt x="151177" y="546968"/>
                        <a:pt x="148554" y="545469"/>
                        <a:pt x="147204" y="542771"/>
                      </a:cubicBezTo>
                      <a:cubicBezTo>
                        <a:pt x="145330" y="539023"/>
                        <a:pt x="146905" y="534601"/>
                        <a:pt x="150577" y="532728"/>
                      </a:cubicBezTo>
                      <a:cubicBezTo>
                        <a:pt x="195772" y="510392"/>
                        <a:pt x="215859" y="466471"/>
                        <a:pt x="211962" y="398266"/>
                      </a:cubicBezTo>
                      <a:cubicBezTo>
                        <a:pt x="209039" y="348948"/>
                        <a:pt x="168116" y="124545"/>
                        <a:pt x="150502" y="29433"/>
                      </a:cubicBezTo>
                      <a:lnTo>
                        <a:pt x="14541" y="276171"/>
                      </a:lnTo>
                      <a:cubicBezTo>
                        <a:pt x="13492" y="278944"/>
                        <a:pt x="10794" y="280968"/>
                        <a:pt x="7646" y="280968"/>
                      </a:cubicBezTo>
                      <a:lnTo>
                        <a:pt x="7496" y="280968"/>
                      </a:lnTo>
                      <a:cubicBezTo>
                        <a:pt x="4873" y="280968"/>
                        <a:pt x="2399" y="279544"/>
                        <a:pt x="1050" y="277295"/>
                      </a:cubicBezTo>
                      <a:cubicBezTo>
                        <a:pt x="-299" y="275046"/>
                        <a:pt x="-374" y="272198"/>
                        <a:pt x="975" y="269875"/>
                      </a:cubicBezTo>
                      <a:lnTo>
                        <a:pt x="147504" y="3874"/>
                      </a:lnTo>
                      <a:cubicBezTo>
                        <a:pt x="149003" y="1101"/>
                        <a:pt x="152076" y="-473"/>
                        <a:pt x="155299" y="127"/>
                      </a:cubicBezTo>
                      <a:cubicBezTo>
                        <a:pt x="158447" y="651"/>
                        <a:pt x="160920" y="3050"/>
                        <a:pt x="161445" y="6123"/>
                      </a:cubicBezTo>
                      <a:cubicBezTo>
                        <a:pt x="175985" y="84222"/>
                        <a:pt x="223729" y="343252"/>
                        <a:pt x="226952" y="397441"/>
                      </a:cubicBezTo>
                      <a:cubicBezTo>
                        <a:pt x="231149" y="471268"/>
                        <a:pt x="207765" y="521335"/>
                        <a:pt x="157248" y="546219"/>
                      </a:cubicBezTo>
                      <a:cubicBezTo>
                        <a:pt x="156198" y="546743"/>
                        <a:pt x="155074" y="546968"/>
                        <a:pt x="153950" y="546968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92" name="任意多边形: 形状 291"/>
                <p:cNvSpPr/>
                <p:nvPr/>
              </p:nvSpPr>
              <p:spPr>
                <a:xfrm>
                  <a:off x="6561196" y="2709090"/>
                  <a:ext cx="1033013" cy="236578"/>
                </a:xfrm>
                <a:custGeom>
                  <a:avLst/>
                  <a:gdLst>
                    <a:gd name="connsiteX0" fmla="*/ 522014 w 1033013"/>
                    <a:gd name="connsiteY0" fmla="*/ 236578 h 236578"/>
                    <a:gd name="connsiteX1" fmla="*/ 470598 w 1033013"/>
                    <a:gd name="connsiteY1" fmla="*/ 226535 h 236578"/>
                    <a:gd name="connsiteX2" fmla="*/ 5453 w 1033013"/>
                    <a:gd name="connsiteY2" fmla="*/ 97919 h 236578"/>
                    <a:gd name="connsiteX3" fmla="*/ 356 w 1033013"/>
                    <a:gd name="connsiteY3" fmla="*/ 93047 h 236578"/>
                    <a:gd name="connsiteX4" fmla="*/ 1555 w 1033013"/>
                    <a:gd name="connsiteY4" fmla="*/ 86077 h 236578"/>
                    <a:gd name="connsiteX5" fmla="*/ 40530 w 1033013"/>
                    <a:gd name="connsiteY5" fmla="*/ 36459 h 236578"/>
                    <a:gd name="connsiteX6" fmla="*/ 44502 w 1033013"/>
                    <a:gd name="connsiteY6" fmla="*/ 33836 h 236578"/>
                    <a:gd name="connsiteX7" fmla="*/ 84976 w 1033013"/>
                    <a:gd name="connsiteY7" fmla="*/ 25816 h 236578"/>
                    <a:gd name="connsiteX8" fmla="*/ 284120 w 1033013"/>
                    <a:gd name="connsiteY8" fmla="*/ 27315 h 236578"/>
                    <a:gd name="connsiteX9" fmla="*/ 332988 w 1033013"/>
                    <a:gd name="connsiteY9" fmla="*/ 39382 h 236578"/>
                    <a:gd name="connsiteX10" fmla="*/ 524487 w 1033013"/>
                    <a:gd name="connsiteY10" fmla="*/ 169947 h 236578"/>
                    <a:gd name="connsiteX11" fmla="*/ 957104 w 1033013"/>
                    <a:gd name="connsiteY11" fmla="*/ 5654 h 236578"/>
                    <a:gd name="connsiteX12" fmla="*/ 993155 w 1033013"/>
                    <a:gd name="connsiteY12" fmla="*/ 12700 h 236578"/>
                    <a:gd name="connsiteX13" fmla="*/ 998027 w 1033013"/>
                    <a:gd name="connsiteY13" fmla="*/ 16372 h 236578"/>
                    <a:gd name="connsiteX14" fmla="*/ 1032055 w 1033013"/>
                    <a:gd name="connsiteY14" fmla="*/ 77757 h 236578"/>
                    <a:gd name="connsiteX15" fmla="*/ 1032429 w 1033013"/>
                    <a:gd name="connsiteY15" fmla="*/ 84203 h 236578"/>
                    <a:gd name="connsiteX16" fmla="*/ 1027633 w 1033013"/>
                    <a:gd name="connsiteY16" fmla="*/ 88550 h 236578"/>
                    <a:gd name="connsiteX17" fmla="*/ 570732 w 1033013"/>
                    <a:gd name="connsiteY17" fmla="*/ 226535 h 236578"/>
                    <a:gd name="connsiteX18" fmla="*/ 525537 w 1033013"/>
                    <a:gd name="connsiteY18" fmla="*/ 236578 h 236578"/>
                    <a:gd name="connsiteX19" fmla="*/ 522089 w 1033013"/>
                    <a:gd name="connsiteY19" fmla="*/ 236578 h 236578"/>
                    <a:gd name="connsiteX20" fmla="*/ 20293 w 1033013"/>
                    <a:gd name="connsiteY20" fmla="*/ 86376 h 236578"/>
                    <a:gd name="connsiteX21" fmla="*/ 475095 w 1033013"/>
                    <a:gd name="connsiteY21" fmla="*/ 212144 h 236578"/>
                    <a:gd name="connsiteX22" fmla="*/ 476219 w 1033013"/>
                    <a:gd name="connsiteY22" fmla="*/ 212519 h 236578"/>
                    <a:gd name="connsiteX23" fmla="*/ 525087 w 1033013"/>
                    <a:gd name="connsiteY23" fmla="*/ 221438 h 236578"/>
                    <a:gd name="connsiteX24" fmla="*/ 564811 w 1033013"/>
                    <a:gd name="connsiteY24" fmla="*/ 212519 h 236578"/>
                    <a:gd name="connsiteX25" fmla="*/ 565785 w 1033013"/>
                    <a:gd name="connsiteY25" fmla="*/ 212144 h 236578"/>
                    <a:gd name="connsiteX26" fmla="*/ 1014291 w 1033013"/>
                    <a:gd name="connsiteY26" fmla="*/ 76708 h 236578"/>
                    <a:gd name="connsiteX27" fmla="*/ 986410 w 1033013"/>
                    <a:gd name="connsiteY27" fmla="*/ 26341 h 236578"/>
                    <a:gd name="connsiteX28" fmla="*/ 954630 w 1033013"/>
                    <a:gd name="connsiteY28" fmla="*/ 20270 h 236578"/>
                    <a:gd name="connsiteX29" fmla="*/ 530034 w 1033013"/>
                    <a:gd name="connsiteY29" fmla="*/ 186436 h 236578"/>
                    <a:gd name="connsiteX30" fmla="*/ 524038 w 1033013"/>
                    <a:gd name="connsiteY30" fmla="*/ 189359 h 236578"/>
                    <a:gd name="connsiteX31" fmla="*/ 518042 w 1033013"/>
                    <a:gd name="connsiteY31" fmla="*/ 186286 h 236578"/>
                    <a:gd name="connsiteX32" fmla="*/ 328491 w 1033013"/>
                    <a:gd name="connsiteY32" fmla="*/ 53548 h 236578"/>
                    <a:gd name="connsiteX33" fmla="*/ 281197 w 1033013"/>
                    <a:gd name="connsiteY33" fmla="*/ 41856 h 236578"/>
                    <a:gd name="connsiteX34" fmla="*/ 87224 w 1033013"/>
                    <a:gd name="connsiteY34" fmla="*/ 40432 h 236578"/>
                    <a:gd name="connsiteX35" fmla="*/ 50723 w 1033013"/>
                    <a:gd name="connsiteY35" fmla="*/ 47552 h 236578"/>
                    <a:gd name="connsiteX36" fmla="*/ 20293 w 1033013"/>
                    <a:gd name="connsiteY36" fmla="*/ 86376 h 236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33013" h="236578">
                      <a:moveTo>
                        <a:pt x="522014" y="236578"/>
                      </a:moveTo>
                      <a:cubicBezTo>
                        <a:pt x="495182" y="236578"/>
                        <a:pt x="474420" y="228184"/>
                        <a:pt x="470598" y="226535"/>
                      </a:cubicBezTo>
                      <a:lnTo>
                        <a:pt x="5453" y="97919"/>
                      </a:lnTo>
                      <a:cubicBezTo>
                        <a:pt x="3054" y="97244"/>
                        <a:pt x="1106" y="95445"/>
                        <a:pt x="356" y="93047"/>
                      </a:cubicBezTo>
                      <a:cubicBezTo>
                        <a:pt x="-393" y="90649"/>
                        <a:pt x="56" y="88025"/>
                        <a:pt x="1555" y="86077"/>
                      </a:cubicBezTo>
                      <a:lnTo>
                        <a:pt x="40530" y="36459"/>
                      </a:lnTo>
                      <a:cubicBezTo>
                        <a:pt x="41504" y="35185"/>
                        <a:pt x="42928" y="34286"/>
                        <a:pt x="44502" y="33836"/>
                      </a:cubicBezTo>
                      <a:cubicBezTo>
                        <a:pt x="45102" y="33686"/>
                        <a:pt x="60017" y="29714"/>
                        <a:pt x="84976" y="25816"/>
                      </a:cubicBezTo>
                      <a:cubicBezTo>
                        <a:pt x="132494" y="18321"/>
                        <a:pt x="205646" y="12550"/>
                        <a:pt x="284120" y="27315"/>
                      </a:cubicBezTo>
                      <a:cubicBezTo>
                        <a:pt x="301434" y="30688"/>
                        <a:pt x="317848" y="34735"/>
                        <a:pt x="332988" y="39382"/>
                      </a:cubicBezTo>
                      <a:cubicBezTo>
                        <a:pt x="411911" y="63442"/>
                        <a:pt x="476294" y="107363"/>
                        <a:pt x="524487" y="169947"/>
                      </a:cubicBezTo>
                      <a:cubicBezTo>
                        <a:pt x="557091" y="132246"/>
                        <a:pt x="715237" y="-32346"/>
                        <a:pt x="957104" y="5654"/>
                      </a:cubicBezTo>
                      <a:cubicBezTo>
                        <a:pt x="969620" y="7678"/>
                        <a:pt x="981688" y="10002"/>
                        <a:pt x="993155" y="12700"/>
                      </a:cubicBezTo>
                      <a:cubicBezTo>
                        <a:pt x="995254" y="13149"/>
                        <a:pt x="996978" y="14499"/>
                        <a:pt x="998027" y="16372"/>
                      </a:cubicBezTo>
                      <a:lnTo>
                        <a:pt x="1032055" y="77757"/>
                      </a:lnTo>
                      <a:cubicBezTo>
                        <a:pt x="1033179" y="79706"/>
                        <a:pt x="1033329" y="82104"/>
                        <a:pt x="1032429" y="84203"/>
                      </a:cubicBezTo>
                      <a:cubicBezTo>
                        <a:pt x="1031605" y="86302"/>
                        <a:pt x="1029806" y="87875"/>
                        <a:pt x="1027633" y="88550"/>
                      </a:cubicBezTo>
                      <a:lnTo>
                        <a:pt x="570732" y="226535"/>
                      </a:lnTo>
                      <a:cubicBezTo>
                        <a:pt x="556866" y="232905"/>
                        <a:pt x="541651" y="236278"/>
                        <a:pt x="525537" y="236578"/>
                      </a:cubicBezTo>
                      <a:cubicBezTo>
                        <a:pt x="524412" y="236578"/>
                        <a:pt x="523213" y="236578"/>
                        <a:pt x="522089" y="236578"/>
                      </a:cubicBezTo>
                      <a:close/>
                      <a:moveTo>
                        <a:pt x="20293" y="86376"/>
                      </a:moveTo>
                      <a:lnTo>
                        <a:pt x="475095" y="212144"/>
                      </a:lnTo>
                      <a:cubicBezTo>
                        <a:pt x="475470" y="212219"/>
                        <a:pt x="475844" y="212369"/>
                        <a:pt x="476219" y="212519"/>
                      </a:cubicBezTo>
                      <a:cubicBezTo>
                        <a:pt x="476444" y="212594"/>
                        <a:pt x="497880" y="222187"/>
                        <a:pt x="525087" y="221438"/>
                      </a:cubicBezTo>
                      <a:cubicBezTo>
                        <a:pt x="539328" y="221138"/>
                        <a:pt x="552744" y="218140"/>
                        <a:pt x="564811" y="212519"/>
                      </a:cubicBezTo>
                      <a:cubicBezTo>
                        <a:pt x="565111" y="212369"/>
                        <a:pt x="565486" y="212219"/>
                        <a:pt x="565785" y="212144"/>
                      </a:cubicBezTo>
                      <a:lnTo>
                        <a:pt x="1014291" y="76708"/>
                      </a:lnTo>
                      <a:lnTo>
                        <a:pt x="986410" y="26341"/>
                      </a:lnTo>
                      <a:cubicBezTo>
                        <a:pt x="976291" y="24092"/>
                        <a:pt x="965648" y="21994"/>
                        <a:pt x="954630" y="20270"/>
                      </a:cubicBezTo>
                      <a:cubicBezTo>
                        <a:pt x="692377" y="-20953"/>
                        <a:pt x="531608" y="184337"/>
                        <a:pt x="530034" y="186436"/>
                      </a:cubicBezTo>
                      <a:cubicBezTo>
                        <a:pt x="528610" y="188310"/>
                        <a:pt x="526286" y="189209"/>
                        <a:pt x="524038" y="189359"/>
                      </a:cubicBezTo>
                      <a:cubicBezTo>
                        <a:pt x="521639" y="189359"/>
                        <a:pt x="519466" y="188160"/>
                        <a:pt x="518042" y="186286"/>
                      </a:cubicBezTo>
                      <a:cubicBezTo>
                        <a:pt x="471197" y="122278"/>
                        <a:pt x="407414" y="77607"/>
                        <a:pt x="328491" y="53548"/>
                      </a:cubicBezTo>
                      <a:cubicBezTo>
                        <a:pt x="313800" y="49051"/>
                        <a:pt x="297911" y="45079"/>
                        <a:pt x="281197" y="41856"/>
                      </a:cubicBezTo>
                      <a:cubicBezTo>
                        <a:pt x="204897" y="27540"/>
                        <a:pt x="133619" y="33161"/>
                        <a:pt x="87224" y="40432"/>
                      </a:cubicBezTo>
                      <a:cubicBezTo>
                        <a:pt x="68711" y="43280"/>
                        <a:pt x="55820" y="46278"/>
                        <a:pt x="50723" y="47552"/>
                      </a:cubicBezTo>
                      <a:lnTo>
                        <a:pt x="20293" y="8637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93" name="任意多边形: 形状 292"/>
                <p:cNvSpPr/>
                <p:nvPr/>
              </p:nvSpPr>
              <p:spPr>
                <a:xfrm>
                  <a:off x="7168073" y="3119711"/>
                  <a:ext cx="399438" cy="340344"/>
                </a:xfrm>
                <a:custGeom>
                  <a:avLst/>
                  <a:gdLst>
                    <a:gd name="connsiteX0" fmla="*/ 318373 w 399438"/>
                    <a:gd name="connsiteY0" fmla="*/ 340345 h 340344"/>
                    <a:gd name="connsiteX1" fmla="*/ 266057 w 399438"/>
                    <a:gd name="connsiteY1" fmla="*/ 334798 h 340344"/>
                    <a:gd name="connsiteX2" fmla="*/ 14971 w 399438"/>
                    <a:gd name="connsiteY2" fmla="*/ 238037 h 340344"/>
                    <a:gd name="connsiteX3" fmla="*/ 14222 w 399438"/>
                    <a:gd name="connsiteY3" fmla="*/ 237662 h 340344"/>
                    <a:gd name="connsiteX4" fmla="*/ 7476 w 399438"/>
                    <a:gd name="connsiteY4" fmla="*/ 234139 h 340344"/>
                    <a:gd name="connsiteX5" fmla="*/ 4179 w 399438"/>
                    <a:gd name="connsiteY5" fmla="*/ 230692 h 340344"/>
                    <a:gd name="connsiteX6" fmla="*/ 4853 w 399438"/>
                    <a:gd name="connsiteY6" fmla="*/ 173279 h 340344"/>
                    <a:gd name="connsiteX7" fmla="*/ 4928 w 399438"/>
                    <a:gd name="connsiteY7" fmla="*/ 172979 h 340344"/>
                    <a:gd name="connsiteX8" fmla="*/ 6727 w 399438"/>
                    <a:gd name="connsiteY8" fmla="*/ 169457 h 340344"/>
                    <a:gd name="connsiteX9" fmla="*/ 12123 w 399438"/>
                    <a:gd name="connsiteY9" fmla="*/ 166983 h 340344"/>
                    <a:gd name="connsiteX10" fmla="*/ 65114 w 399438"/>
                    <a:gd name="connsiteY10" fmla="*/ 33421 h 340344"/>
                    <a:gd name="connsiteX11" fmla="*/ 65638 w 399438"/>
                    <a:gd name="connsiteY11" fmla="*/ 24502 h 340344"/>
                    <a:gd name="connsiteX12" fmla="*/ 69536 w 399438"/>
                    <a:gd name="connsiteY12" fmla="*/ 3965 h 340344"/>
                    <a:gd name="connsiteX13" fmla="*/ 77930 w 399438"/>
                    <a:gd name="connsiteY13" fmla="*/ 218 h 340344"/>
                    <a:gd name="connsiteX14" fmla="*/ 247244 w 399438"/>
                    <a:gd name="connsiteY14" fmla="*/ 42715 h 340344"/>
                    <a:gd name="connsiteX15" fmla="*/ 253165 w 399438"/>
                    <a:gd name="connsiteY15" fmla="*/ 50060 h 340344"/>
                    <a:gd name="connsiteX16" fmla="*/ 243796 w 399438"/>
                    <a:gd name="connsiteY16" fmla="*/ 57330 h 340344"/>
                    <a:gd name="connsiteX17" fmla="*/ 81003 w 399438"/>
                    <a:gd name="connsiteY17" fmla="*/ 16407 h 340344"/>
                    <a:gd name="connsiteX18" fmla="*/ 80553 w 399438"/>
                    <a:gd name="connsiteY18" fmla="*/ 24577 h 340344"/>
                    <a:gd name="connsiteX19" fmla="*/ 79879 w 399438"/>
                    <a:gd name="connsiteY19" fmla="*/ 35744 h 340344"/>
                    <a:gd name="connsiteX20" fmla="*/ 18344 w 399438"/>
                    <a:gd name="connsiteY20" fmla="*/ 180699 h 340344"/>
                    <a:gd name="connsiteX21" fmla="*/ 16845 w 399438"/>
                    <a:gd name="connsiteY21" fmla="*/ 222222 h 340344"/>
                    <a:gd name="connsiteX22" fmla="*/ 20368 w 399438"/>
                    <a:gd name="connsiteY22" fmla="*/ 224021 h 340344"/>
                    <a:gd name="connsiteX23" fmla="*/ 21267 w 399438"/>
                    <a:gd name="connsiteY23" fmla="*/ 224396 h 340344"/>
                    <a:gd name="connsiteX24" fmla="*/ 268905 w 399438"/>
                    <a:gd name="connsiteY24" fmla="*/ 320033 h 340344"/>
                    <a:gd name="connsiteX25" fmla="*/ 337710 w 399438"/>
                    <a:gd name="connsiteY25" fmla="*/ 324080 h 340344"/>
                    <a:gd name="connsiteX26" fmla="*/ 388602 w 399438"/>
                    <a:gd name="connsiteY26" fmla="*/ 309315 h 340344"/>
                    <a:gd name="connsiteX27" fmla="*/ 398645 w 399438"/>
                    <a:gd name="connsiteY27" fmla="*/ 312688 h 340344"/>
                    <a:gd name="connsiteX28" fmla="*/ 395272 w 399438"/>
                    <a:gd name="connsiteY28" fmla="*/ 322731 h 340344"/>
                    <a:gd name="connsiteX29" fmla="*/ 339734 w 399438"/>
                    <a:gd name="connsiteY29" fmla="*/ 338921 h 340344"/>
                    <a:gd name="connsiteX30" fmla="*/ 318373 w 399438"/>
                    <a:gd name="connsiteY30" fmla="*/ 340270 h 340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9438" h="340344">
                      <a:moveTo>
                        <a:pt x="318373" y="340345"/>
                      </a:moveTo>
                      <a:cubicBezTo>
                        <a:pt x="303083" y="340345"/>
                        <a:pt x="285769" y="338471"/>
                        <a:pt x="266057" y="334798"/>
                      </a:cubicBezTo>
                      <a:cubicBezTo>
                        <a:pt x="165323" y="315311"/>
                        <a:pt x="40755" y="251678"/>
                        <a:pt x="14971" y="238037"/>
                      </a:cubicBezTo>
                      <a:cubicBezTo>
                        <a:pt x="14672" y="237962"/>
                        <a:pt x="14447" y="237812"/>
                        <a:pt x="14222" y="237662"/>
                      </a:cubicBezTo>
                      <a:cubicBezTo>
                        <a:pt x="9800" y="235339"/>
                        <a:pt x="7476" y="234139"/>
                        <a:pt x="7476" y="234139"/>
                      </a:cubicBezTo>
                      <a:cubicBezTo>
                        <a:pt x="6052" y="233390"/>
                        <a:pt x="4853" y="232116"/>
                        <a:pt x="4179" y="230692"/>
                      </a:cubicBezTo>
                      <a:cubicBezTo>
                        <a:pt x="-4741" y="211279"/>
                        <a:pt x="3129" y="179425"/>
                        <a:pt x="4853" y="173279"/>
                      </a:cubicBezTo>
                      <a:cubicBezTo>
                        <a:pt x="4853" y="173204"/>
                        <a:pt x="4853" y="173054"/>
                        <a:pt x="4928" y="172979"/>
                      </a:cubicBezTo>
                      <a:cubicBezTo>
                        <a:pt x="5228" y="171630"/>
                        <a:pt x="5827" y="170356"/>
                        <a:pt x="6727" y="169457"/>
                      </a:cubicBezTo>
                      <a:cubicBezTo>
                        <a:pt x="8076" y="168033"/>
                        <a:pt x="10100" y="167058"/>
                        <a:pt x="12123" y="166983"/>
                      </a:cubicBezTo>
                      <a:cubicBezTo>
                        <a:pt x="11973" y="166983"/>
                        <a:pt x="44502" y="160463"/>
                        <a:pt x="65114" y="33421"/>
                      </a:cubicBezTo>
                      <a:cubicBezTo>
                        <a:pt x="65563" y="30648"/>
                        <a:pt x="65563" y="27650"/>
                        <a:pt x="65638" y="24502"/>
                      </a:cubicBezTo>
                      <a:cubicBezTo>
                        <a:pt x="65638" y="18206"/>
                        <a:pt x="65788" y="11011"/>
                        <a:pt x="69536" y="3965"/>
                      </a:cubicBezTo>
                      <a:cubicBezTo>
                        <a:pt x="71185" y="967"/>
                        <a:pt x="74632" y="-607"/>
                        <a:pt x="77930" y="218"/>
                      </a:cubicBezTo>
                      <a:lnTo>
                        <a:pt x="247244" y="42715"/>
                      </a:lnTo>
                      <a:cubicBezTo>
                        <a:pt x="250617" y="43464"/>
                        <a:pt x="253165" y="46462"/>
                        <a:pt x="253165" y="50060"/>
                      </a:cubicBezTo>
                      <a:cubicBezTo>
                        <a:pt x="253165" y="54782"/>
                        <a:pt x="248369" y="58530"/>
                        <a:pt x="243796" y="57330"/>
                      </a:cubicBezTo>
                      <a:lnTo>
                        <a:pt x="81003" y="16407"/>
                      </a:lnTo>
                      <a:cubicBezTo>
                        <a:pt x="80628" y="18881"/>
                        <a:pt x="80628" y="21579"/>
                        <a:pt x="80553" y="24577"/>
                      </a:cubicBezTo>
                      <a:cubicBezTo>
                        <a:pt x="80553" y="28100"/>
                        <a:pt x="80553" y="31772"/>
                        <a:pt x="79879" y="35744"/>
                      </a:cubicBezTo>
                      <a:cubicBezTo>
                        <a:pt x="61141" y="151019"/>
                        <a:pt x="31835" y="175603"/>
                        <a:pt x="18344" y="180699"/>
                      </a:cubicBezTo>
                      <a:cubicBezTo>
                        <a:pt x="15571" y="192317"/>
                        <a:pt x="12948" y="210830"/>
                        <a:pt x="16845" y="222222"/>
                      </a:cubicBezTo>
                      <a:cubicBezTo>
                        <a:pt x="17745" y="222672"/>
                        <a:pt x="18944" y="223271"/>
                        <a:pt x="20368" y="224021"/>
                      </a:cubicBezTo>
                      <a:cubicBezTo>
                        <a:pt x="20668" y="224096"/>
                        <a:pt x="20968" y="224246"/>
                        <a:pt x="21267" y="224396"/>
                      </a:cubicBezTo>
                      <a:cubicBezTo>
                        <a:pt x="45177" y="236988"/>
                        <a:pt x="169370" y="300771"/>
                        <a:pt x="268905" y="320033"/>
                      </a:cubicBezTo>
                      <a:cubicBezTo>
                        <a:pt x="296412" y="325205"/>
                        <a:pt x="319572" y="326554"/>
                        <a:pt x="337710" y="324080"/>
                      </a:cubicBezTo>
                      <a:cubicBezTo>
                        <a:pt x="357122" y="321382"/>
                        <a:pt x="374286" y="316436"/>
                        <a:pt x="388602" y="309315"/>
                      </a:cubicBezTo>
                      <a:cubicBezTo>
                        <a:pt x="392274" y="307441"/>
                        <a:pt x="396846" y="309015"/>
                        <a:pt x="398645" y="312688"/>
                      </a:cubicBezTo>
                      <a:cubicBezTo>
                        <a:pt x="400519" y="316436"/>
                        <a:pt x="398945" y="320858"/>
                        <a:pt x="395272" y="322731"/>
                      </a:cubicBezTo>
                      <a:cubicBezTo>
                        <a:pt x="379458" y="330526"/>
                        <a:pt x="360795" y="335998"/>
                        <a:pt x="339734" y="338921"/>
                      </a:cubicBezTo>
                      <a:cubicBezTo>
                        <a:pt x="333063" y="339820"/>
                        <a:pt x="326018" y="340270"/>
                        <a:pt x="318373" y="34027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94" name="任意多边形: 形状 293"/>
                <p:cNvSpPr/>
                <p:nvPr/>
              </p:nvSpPr>
              <p:spPr>
                <a:xfrm>
                  <a:off x="6166069" y="3103940"/>
                  <a:ext cx="1333263" cy="781686"/>
                </a:xfrm>
                <a:custGeom>
                  <a:avLst/>
                  <a:gdLst>
                    <a:gd name="connsiteX0" fmla="*/ 1325923 w 1333263"/>
                    <a:gd name="connsiteY0" fmla="*/ 781536 h 781686"/>
                    <a:gd name="connsiteX1" fmla="*/ 7538 w 1333263"/>
                    <a:gd name="connsiteY1" fmla="*/ 781536 h 781686"/>
                    <a:gd name="connsiteX2" fmla="*/ 1916 w 1333263"/>
                    <a:gd name="connsiteY2" fmla="*/ 778988 h 781686"/>
                    <a:gd name="connsiteX3" fmla="*/ 42 w 1333263"/>
                    <a:gd name="connsiteY3" fmla="*/ 773142 h 781686"/>
                    <a:gd name="connsiteX4" fmla="*/ 48461 w 1333263"/>
                    <a:gd name="connsiteY4" fmla="*/ 361287 h 781686"/>
                    <a:gd name="connsiteX5" fmla="*/ 49735 w 1333263"/>
                    <a:gd name="connsiteY5" fmla="*/ 357914 h 781686"/>
                    <a:gd name="connsiteX6" fmla="*/ 54007 w 1333263"/>
                    <a:gd name="connsiteY6" fmla="*/ 351768 h 781686"/>
                    <a:gd name="connsiteX7" fmla="*/ 58879 w 1333263"/>
                    <a:gd name="connsiteY7" fmla="*/ 348695 h 781686"/>
                    <a:gd name="connsiteX8" fmla="*/ 64500 w 1333263"/>
                    <a:gd name="connsiteY8" fmla="*/ 349970 h 781686"/>
                    <a:gd name="connsiteX9" fmla="*/ 72520 w 1333263"/>
                    <a:gd name="connsiteY9" fmla="*/ 355516 h 781686"/>
                    <a:gd name="connsiteX10" fmla="*/ 94780 w 1333263"/>
                    <a:gd name="connsiteY10" fmla="*/ 371256 h 781686"/>
                    <a:gd name="connsiteX11" fmla="*/ 116891 w 1333263"/>
                    <a:gd name="connsiteY11" fmla="*/ 388195 h 781686"/>
                    <a:gd name="connsiteX12" fmla="*/ 139451 w 1333263"/>
                    <a:gd name="connsiteY12" fmla="*/ 379050 h 781686"/>
                    <a:gd name="connsiteX13" fmla="*/ 120488 w 1333263"/>
                    <a:gd name="connsiteY13" fmla="*/ 333555 h 781686"/>
                    <a:gd name="connsiteX14" fmla="*/ 116291 w 1333263"/>
                    <a:gd name="connsiteY14" fmla="*/ 322687 h 781686"/>
                    <a:gd name="connsiteX15" fmla="*/ 88409 w 1333263"/>
                    <a:gd name="connsiteY15" fmla="*/ 255456 h 781686"/>
                    <a:gd name="connsiteX16" fmla="*/ 82189 w 1333263"/>
                    <a:gd name="connsiteY16" fmla="*/ 246762 h 781686"/>
                    <a:gd name="connsiteX17" fmla="*/ 38492 w 1333263"/>
                    <a:gd name="connsiteY17" fmla="*/ 185977 h 781686"/>
                    <a:gd name="connsiteX18" fmla="*/ 37068 w 1333263"/>
                    <a:gd name="connsiteY18" fmla="*/ 181630 h 781686"/>
                    <a:gd name="connsiteX19" fmla="*/ 37143 w 1333263"/>
                    <a:gd name="connsiteY19" fmla="*/ 180431 h 781686"/>
                    <a:gd name="connsiteX20" fmla="*/ 62477 w 1333263"/>
                    <a:gd name="connsiteY20" fmla="*/ 6395 h 781686"/>
                    <a:gd name="connsiteX21" fmla="*/ 70946 w 1333263"/>
                    <a:gd name="connsiteY21" fmla="*/ 99 h 781686"/>
                    <a:gd name="connsiteX22" fmla="*/ 77317 w 1333263"/>
                    <a:gd name="connsiteY22" fmla="*/ 8568 h 781686"/>
                    <a:gd name="connsiteX23" fmla="*/ 52358 w 1333263"/>
                    <a:gd name="connsiteY23" fmla="*/ 179756 h 781686"/>
                    <a:gd name="connsiteX24" fmla="*/ 94256 w 1333263"/>
                    <a:gd name="connsiteY24" fmla="*/ 238143 h 781686"/>
                    <a:gd name="connsiteX25" fmla="*/ 100926 w 1333263"/>
                    <a:gd name="connsiteY25" fmla="*/ 247437 h 781686"/>
                    <a:gd name="connsiteX26" fmla="*/ 101676 w 1333263"/>
                    <a:gd name="connsiteY26" fmla="*/ 248711 h 781686"/>
                    <a:gd name="connsiteX27" fmla="*/ 130232 w 1333263"/>
                    <a:gd name="connsiteY27" fmla="*/ 317441 h 781686"/>
                    <a:gd name="connsiteX28" fmla="*/ 134429 w 1333263"/>
                    <a:gd name="connsiteY28" fmla="*/ 328234 h 781686"/>
                    <a:gd name="connsiteX29" fmla="*/ 156015 w 1333263"/>
                    <a:gd name="connsiteY29" fmla="*/ 379350 h 781686"/>
                    <a:gd name="connsiteX30" fmla="*/ 152792 w 1333263"/>
                    <a:gd name="connsiteY30" fmla="*/ 389094 h 781686"/>
                    <a:gd name="connsiteX31" fmla="*/ 117490 w 1333263"/>
                    <a:gd name="connsiteY31" fmla="*/ 403859 h 781686"/>
                    <a:gd name="connsiteX32" fmla="*/ 110595 w 1333263"/>
                    <a:gd name="connsiteY32" fmla="*/ 402510 h 781686"/>
                    <a:gd name="connsiteX33" fmla="*/ 85861 w 1333263"/>
                    <a:gd name="connsiteY33" fmla="*/ 383473 h 781686"/>
                    <a:gd name="connsiteX34" fmla="*/ 63976 w 1333263"/>
                    <a:gd name="connsiteY34" fmla="*/ 367958 h 781686"/>
                    <a:gd name="connsiteX35" fmla="*/ 62851 w 1333263"/>
                    <a:gd name="connsiteY35" fmla="*/ 367208 h 781686"/>
                    <a:gd name="connsiteX36" fmla="*/ 15857 w 1333263"/>
                    <a:gd name="connsiteY36" fmla="*/ 766696 h 781686"/>
                    <a:gd name="connsiteX37" fmla="*/ 1317229 w 1333263"/>
                    <a:gd name="connsiteY37" fmla="*/ 766696 h 781686"/>
                    <a:gd name="connsiteX38" fmla="*/ 1262590 w 1333263"/>
                    <a:gd name="connsiteY38" fmla="*/ 349670 h 781686"/>
                    <a:gd name="connsiteX39" fmla="*/ 1016376 w 1333263"/>
                    <a:gd name="connsiteY39" fmla="*/ 253807 h 781686"/>
                    <a:gd name="connsiteX40" fmla="*/ 1012029 w 1333263"/>
                    <a:gd name="connsiteY40" fmla="*/ 246987 h 781686"/>
                    <a:gd name="connsiteX41" fmla="*/ 1019449 w 1333263"/>
                    <a:gd name="connsiteY41" fmla="*/ 239492 h 781686"/>
                    <a:gd name="connsiteX42" fmla="*/ 1019599 w 1333263"/>
                    <a:gd name="connsiteY42" fmla="*/ 239492 h 781686"/>
                    <a:gd name="connsiteX43" fmla="*/ 1023122 w 1333263"/>
                    <a:gd name="connsiteY43" fmla="*/ 240391 h 781686"/>
                    <a:gd name="connsiteX44" fmla="*/ 1270759 w 1333263"/>
                    <a:gd name="connsiteY44" fmla="*/ 336029 h 781686"/>
                    <a:gd name="connsiteX45" fmla="*/ 1276755 w 1333263"/>
                    <a:gd name="connsiteY45" fmla="*/ 342399 h 781686"/>
                    <a:gd name="connsiteX46" fmla="*/ 1333193 w 1333263"/>
                    <a:gd name="connsiteY46" fmla="*/ 773217 h 781686"/>
                    <a:gd name="connsiteX47" fmla="*/ 1331395 w 1333263"/>
                    <a:gd name="connsiteY47" fmla="*/ 779138 h 781686"/>
                    <a:gd name="connsiteX48" fmla="*/ 1325773 w 1333263"/>
                    <a:gd name="connsiteY48" fmla="*/ 781686 h 78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1333263" h="781686">
                      <a:moveTo>
                        <a:pt x="1325923" y="781536"/>
                      </a:moveTo>
                      <a:lnTo>
                        <a:pt x="7538" y="781536"/>
                      </a:lnTo>
                      <a:cubicBezTo>
                        <a:pt x="5364" y="781536"/>
                        <a:pt x="3340" y="780637"/>
                        <a:pt x="1916" y="778988"/>
                      </a:cubicBezTo>
                      <a:cubicBezTo>
                        <a:pt x="492" y="777414"/>
                        <a:pt x="-182" y="775241"/>
                        <a:pt x="42" y="773142"/>
                      </a:cubicBezTo>
                      <a:lnTo>
                        <a:pt x="48461" y="361287"/>
                      </a:lnTo>
                      <a:cubicBezTo>
                        <a:pt x="48611" y="360088"/>
                        <a:pt x="49060" y="358889"/>
                        <a:pt x="49735" y="357914"/>
                      </a:cubicBezTo>
                      <a:lnTo>
                        <a:pt x="54007" y="351768"/>
                      </a:lnTo>
                      <a:cubicBezTo>
                        <a:pt x="55131" y="350119"/>
                        <a:pt x="56855" y="348995"/>
                        <a:pt x="58879" y="348695"/>
                      </a:cubicBezTo>
                      <a:cubicBezTo>
                        <a:pt x="60828" y="348321"/>
                        <a:pt x="62851" y="348770"/>
                        <a:pt x="64500" y="349970"/>
                      </a:cubicBezTo>
                      <a:lnTo>
                        <a:pt x="72520" y="355516"/>
                      </a:lnTo>
                      <a:cubicBezTo>
                        <a:pt x="79715" y="360538"/>
                        <a:pt x="87060" y="365559"/>
                        <a:pt x="94780" y="371256"/>
                      </a:cubicBezTo>
                      <a:cubicBezTo>
                        <a:pt x="103175" y="377476"/>
                        <a:pt x="110145" y="382798"/>
                        <a:pt x="116891" y="388195"/>
                      </a:cubicBezTo>
                      <a:cubicBezTo>
                        <a:pt x="126110" y="385271"/>
                        <a:pt x="131956" y="382948"/>
                        <a:pt x="139451" y="379050"/>
                      </a:cubicBezTo>
                      <a:cubicBezTo>
                        <a:pt x="131656" y="361737"/>
                        <a:pt x="125810" y="347121"/>
                        <a:pt x="120488" y="333555"/>
                      </a:cubicBezTo>
                      <a:lnTo>
                        <a:pt x="116291" y="322687"/>
                      </a:lnTo>
                      <a:cubicBezTo>
                        <a:pt x="108122" y="301551"/>
                        <a:pt x="100327" y="281614"/>
                        <a:pt x="88409" y="255456"/>
                      </a:cubicBezTo>
                      <a:lnTo>
                        <a:pt x="82189" y="246762"/>
                      </a:lnTo>
                      <a:cubicBezTo>
                        <a:pt x="67423" y="226226"/>
                        <a:pt x="52808" y="205914"/>
                        <a:pt x="38492" y="185977"/>
                      </a:cubicBezTo>
                      <a:cubicBezTo>
                        <a:pt x="37593" y="184703"/>
                        <a:pt x="37068" y="183204"/>
                        <a:pt x="37068" y="181630"/>
                      </a:cubicBezTo>
                      <a:cubicBezTo>
                        <a:pt x="37068" y="181255"/>
                        <a:pt x="37068" y="180805"/>
                        <a:pt x="37143" y="180431"/>
                      </a:cubicBezTo>
                      <a:lnTo>
                        <a:pt x="62477" y="6395"/>
                      </a:lnTo>
                      <a:cubicBezTo>
                        <a:pt x="63076" y="2272"/>
                        <a:pt x="66899" y="-576"/>
                        <a:pt x="70946" y="99"/>
                      </a:cubicBezTo>
                      <a:cubicBezTo>
                        <a:pt x="75068" y="699"/>
                        <a:pt x="77916" y="4521"/>
                        <a:pt x="77317" y="8568"/>
                      </a:cubicBezTo>
                      <a:lnTo>
                        <a:pt x="52358" y="179756"/>
                      </a:lnTo>
                      <a:cubicBezTo>
                        <a:pt x="66074" y="198944"/>
                        <a:pt x="80090" y="218356"/>
                        <a:pt x="94256" y="238143"/>
                      </a:cubicBezTo>
                      <a:lnTo>
                        <a:pt x="100926" y="247437"/>
                      </a:lnTo>
                      <a:cubicBezTo>
                        <a:pt x="101226" y="247811"/>
                        <a:pt x="101451" y="248261"/>
                        <a:pt x="101676" y="248711"/>
                      </a:cubicBezTo>
                      <a:cubicBezTo>
                        <a:pt x="113968" y="275618"/>
                        <a:pt x="121838" y="295930"/>
                        <a:pt x="130232" y="317441"/>
                      </a:cubicBezTo>
                      <a:lnTo>
                        <a:pt x="134429" y="328234"/>
                      </a:lnTo>
                      <a:cubicBezTo>
                        <a:pt x="140350" y="343224"/>
                        <a:pt x="146796" y="359488"/>
                        <a:pt x="156015" y="379350"/>
                      </a:cubicBezTo>
                      <a:cubicBezTo>
                        <a:pt x="157664" y="382948"/>
                        <a:pt x="156240" y="387145"/>
                        <a:pt x="152792" y="389094"/>
                      </a:cubicBezTo>
                      <a:cubicBezTo>
                        <a:pt x="139826" y="396214"/>
                        <a:pt x="132556" y="399212"/>
                        <a:pt x="117490" y="403859"/>
                      </a:cubicBezTo>
                      <a:cubicBezTo>
                        <a:pt x="115092" y="404609"/>
                        <a:pt x="112544" y="404084"/>
                        <a:pt x="110595" y="402510"/>
                      </a:cubicBezTo>
                      <a:cubicBezTo>
                        <a:pt x="103025" y="396364"/>
                        <a:pt x="95380" y="390518"/>
                        <a:pt x="85861" y="383473"/>
                      </a:cubicBezTo>
                      <a:cubicBezTo>
                        <a:pt x="78291" y="377926"/>
                        <a:pt x="71021" y="372904"/>
                        <a:pt x="63976" y="367958"/>
                      </a:cubicBezTo>
                      <a:lnTo>
                        <a:pt x="62851" y="367208"/>
                      </a:lnTo>
                      <a:lnTo>
                        <a:pt x="15857" y="766696"/>
                      </a:lnTo>
                      <a:lnTo>
                        <a:pt x="1317229" y="766696"/>
                      </a:lnTo>
                      <a:lnTo>
                        <a:pt x="1262590" y="349670"/>
                      </a:lnTo>
                      <a:cubicBezTo>
                        <a:pt x="1162306" y="328908"/>
                        <a:pt x="1040885" y="266699"/>
                        <a:pt x="1016376" y="253807"/>
                      </a:cubicBezTo>
                      <a:cubicBezTo>
                        <a:pt x="1013828" y="252608"/>
                        <a:pt x="1012029" y="249985"/>
                        <a:pt x="1012029" y="246987"/>
                      </a:cubicBezTo>
                      <a:cubicBezTo>
                        <a:pt x="1012029" y="242865"/>
                        <a:pt x="1015327" y="239492"/>
                        <a:pt x="1019449" y="239492"/>
                      </a:cubicBezTo>
                      <a:lnTo>
                        <a:pt x="1019599" y="239492"/>
                      </a:lnTo>
                      <a:cubicBezTo>
                        <a:pt x="1020798" y="239492"/>
                        <a:pt x="1021998" y="239792"/>
                        <a:pt x="1023122" y="240391"/>
                      </a:cubicBezTo>
                      <a:cubicBezTo>
                        <a:pt x="1047031" y="252983"/>
                        <a:pt x="1171225" y="316766"/>
                        <a:pt x="1270759" y="336029"/>
                      </a:cubicBezTo>
                      <a:cubicBezTo>
                        <a:pt x="1273907" y="336628"/>
                        <a:pt x="1276381" y="339177"/>
                        <a:pt x="1276755" y="342399"/>
                      </a:cubicBezTo>
                      <a:lnTo>
                        <a:pt x="1333193" y="773217"/>
                      </a:lnTo>
                      <a:cubicBezTo>
                        <a:pt x="1333493" y="775390"/>
                        <a:pt x="1332819" y="777489"/>
                        <a:pt x="1331395" y="779138"/>
                      </a:cubicBezTo>
                      <a:cubicBezTo>
                        <a:pt x="1329971" y="780787"/>
                        <a:pt x="1327947" y="781686"/>
                        <a:pt x="1325773" y="78168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95" name="任意多边形: 形状 294"/>
                <p:cNvSpPr/>
                <p:nvPr/>
              </p:nvSpPr>
              <p:spPr>
                <a:xfrm>
                  <a:off x="6884391" y="2269312"/>
                  <a:ext cx="640149" cy="629212"/>
                </a:xfrm>
                <a:custGeom>
                  <a:avLst/>
                  <a:gdLst>
                    <a:gd name="connsiteX0" fmla="*/ 200918 w 640149"/>
                    <a:gd name="connsiteY0" fmla="*/ 629212 h 629212"/>
                    <a:gd name="connsiteX1" fmla="*/ 200843 w 640149"/>
                    <a:gd name="connsiteY1" fmla="*/ 629212 h 629212"/>
                    <a:gd name="connsiteX2" fmla="*/ 194847 w 640149"/>
                    <a:gd name="connsiteY2" fmla="*/ 626139 h 629212"/>
                    <a:gd name="connsiteX3" fmla="*/ 5296 w 640149"/>
                    <a:gd name="connsiteY3" fmla="*/ 493401 h 629212"/>
                    <a:gd name="connsiteX4" fmla="*/ 724 w 640149"/>
                    <a:gd name="connsiteY4" fmla="*/ 489429 h 629212"/>
                    <a:gd name="connsiteX5" fmla="*/ 574 w 640149"/>
                    <a:gd name="connsiteY5" fmla="*/ 483358 h 629212"/>
                    <a:gd name="connsiteX6" fmla="*/ 16839 w 640149"/>
                    <a:gd name="connsiteY6" fmla="*/ 387871 h 629212"/>
                    <a:gd name="connsiteX7" fmla="*/ 35426 w 640149"/>
                    <a:gd name="connsiteY7" fmla="*/ 281815 h 629212"/>
                    <a:gd name="connsiteX8" fmla="*/ 102133 w 640149"/>
                    <a:gd name="connsiteY8" fmla="*/ 215109 h 629212"/>
                    <a:gd name="connsiteX9" fmla="*/ 85718 w 640149"/>
                    <a:gd name="connsiteY9" fmla="*/ 76000 h 629212"/>
                    <a:gd name="connsiteX10" fmla="*/ 65931 w 640149"/>
                    <a:gd name="connsiteY10" fmla="*/ 10268 h 629212"/>
                    <a:gd name="connsiteX11" fmla="*/ 66681 w 640149"/>
                    <a:gd name="connsiteY11" fmla="*/ 3298 h 629212"/>
                    <a:gd name="connsiteX12" fmla="*/ 72902 w 640149"/>
                    <a:gd name="connsiteY12" fmla="*/ 0 h 629212"/>
                    <a:gd name="connsiteX13" fmla="*/ 125817 w 640149"/>
                    <a:gd name="connsiteY13" fmla="*/ 824 h 629212"/>
                    <a:gd name="connsiteX14" fmla="*/ 404410 w 640149"/>
                    <a:gd name="connsiteY14" fmla="*/ 34328 h 629212"/>
                    <a:gd name="connsiteX15" fmla="*/ 639830 w 640149"/>
                    <a:gd name="connsiteY15" fmla="*/ 450455 h 629212"/>
                    <a:gd name="connsiteX16" fmla="*/ 638331 w 640149"/>
                    <a:gd name="connsiteY16" fmla="*/ 457575 h 629212"/>
                    <a:gd name="connsiteX17" fmla="*/ 631511 w 640149"/>
                    <a:gd name="connsiteY17" fmla="*/ 460048 h 629212"/>
                    <a:gd name="connsiteX18" fmla="*/ 206839 w 640149"/>
                    <a:gd name="connsiteY18" fmla="*/ 626139 h 629212"/>
                    <a:gd name="connsiteX19" fmla="*/ 200918 w 640149"/>
                    <a:gd name="connsiteY19" fmla="*/ 629063 h 629212"/>
                    <a:gd name="connsiteX20" fmla="*/ 17288 w 640149"/>
                    <a:gd name="connsiteY20" fmla="*/ 481484 h 629212"/>
                    <a:gd name="connsiteX21" fmla="*/ 201218 w 640149"/>
                    <a:gd name="connsiteY21" fmla="*/ 609650 h 629212"/>
                    <a:gd name="connsiteX22" fmla="*/ 621992 w 640149"/>
                    <a:gd name="connsiteY22" fmla="*/ 443634 h 629212"/>
                    <a:gd name="connsiteX23" fmla="*/ 400137 w 640149"/>
                    <a:gd name="connsiteY23" fmla="*/ 48868 h 629212"/>
                    <a:gd name="connsiteX24" fmla="*/ 125367 w 640149"/>
                    <a:gd name="connsiteY24" fmla="*/ 15964 h 629212"/>
                    <a:gd name="connsiteX25" fmla="*/ 125367 w 640149"/>
                    <a:gd name="connsiteY25" fmla="*/ 15964 h 629212"/>
                    <a:gd name="connsiteX26" fmla="*/ 83770 w 640149"/>
                    <a:gd name="connsiteY26" fmla="*/ 15215 h 629212"/>
                    <a:gd name="connsiteX27" fmla="*/ 100409 w 640149"/>
                    <a:gd name="connsiteY27" fmla="*/ 72927 h 629212"/>
                    <a:gd name="connsiteX28" fmla="*/ 117423 w 640149"/>
                    <a:gd name="connsiteY28" fmla="*/ 220580 h 629212"/>
                    <a:gd name="connsiteX29" fmla="*/ 111801 w 640149"/>
                    <a:gd name="connsiteY29" fmla="*/ 228075 h 629212"/>
                    <a:gd name="connsiteX30" fmla="*/ 49292 w 640149"/>
                    <a:gd name="connsiteY30" fmla="*/ 287811 h 629212"/>
                    <a:gd name="connsiteX31" fmla="*/ 31904 w 640149"/>
                    <a:gd name="connsiteY31" fmla="*/ 388545 h 629212"/>
                    <a:gd name="connsiteX32" fmla="*/ 17363 w 640149"/>
                    <a:gd name="connsiteY32" fmla="*/ 481484 h 629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40149" h="629212">
                      <a:moveTo>
                        <a:pt x="200918" y="629212"/>
                      </a:moveTo>
                      <a:lnTo>
                        <a:pt x="200843" y="629212"/>
                      </a:lnTo>
                      <a:cubicBezTo>
                        <a:pt x="198445" y="629212"/>
                        <a:pt x="196271" y="628013"/>
                        <a:pt x="194847" y="626139"/>
                      </a:cubicBezTo>
                      <a:cubicBezTo>
                        <a:pt x="148003" y="562131"/>
                        <a:pt x="84220" y="517461"/>
                        <a:pt x="5296" y="493401"/>
                      </a:cubicBezTo>
                      <a:cubicBezTo>
                        <a:pt x="3272" y="492802"/>
                        <a:pt x="1624" y="491378"/>
                        <a:pt x="724" y="489429"/>
                      </a:cubicBezTo>
                      <a:cubicBezTo>
                        <a:pt x="-175" y="487555"/>
                        <a:pt x="-250" y="485382"/>
                        <a:pt x="574" y="483358"/>
                      </a:cubicBezTo>
                      <a:cubicBezTo>
                        <a:pt x="12042" y="455027"/>
                        <a:pt x="14665" y="424671"/>
                        <a:pt x="16839" y="387871"/>
                      </a:cubicBezTo>
                      <a:cubicBezTo>
                        <a:pt x="19012" y="352044"/>
                        <a:pt x="21261" y="315318"/>
                        <a:pt x="35426" y="281815"/>
                      </a:cubicBezTo>
                      <a:cubicBezTo>
                        <a:pt x="49292" y="249062"/>
                        <a:pt x="73951" y="224628"/>
                        <a:pt x="102133" y="215109"/>
                      </a:cubicBezTo>
                      <a:cubicBezTo>
                        <a:pt x="100034" y="162868"/>
                        <a:pt x="94488" y="116099"/>
                        <a:pt x="85718" y="76000"/>
                      </a:cubicBezTo>
                      <a:cubicBezTo>
                        <a:pt x="80247" y="51716"/>
                        <a:pt x="73576" y="29606"/>
                        <a:pt x="65931" y="10268"/>
                      </a:cubicBezTo>
                      <a:cubicBezTo>
                        <a:pt x="65032" y="7945"/>
                        <a:pt x="65332" y="5321"/>
                        <a:pt x="66681" y="3298"/>
                      </a:cubicBezTo>
                      <a:cubicBezTo>
                        <a:pt x="68105" y="1274"/>
                        <a:pt x="70429" y="0"/>
                        <a:pt x="72902" y="0"/>
                      </a:cubicBezTo>
                      <a:cubicBezTo>
                        <a:pt x="89241" y="0"/>
                        <a:pt x="107229" y="225"/>
                        <a:pt x="125817" y="824"/>
                      </a:cubicBezTo>
                      <a:cubicBezTo>
                        <a:pt x="192973" y="2473"/>
                        <a:pt x="318516" y="9069"/>
                        <a:pt x="404410" y="34328"/>
                      </a:cubicBezTo>
                      <a:cubicBezTo>
                        <a:pt x="518935" y="68205"/>
                        <a:pt x="620643" y="386896"/>
                        <a:pt x="639830" y="450455"/>
                      </a:cubicBezTo>
                      <a:cubicBezTo>
                        <a:pt x="640580" y="452928"/>
                        <a:pt x="639980" y="455626"/>
                        <a:pt x="638331" y="457575"/>
                      </a:cubicBezTo>
                      <a:cubicBezTo>
                        <a:pt x="636607" y="459524"/>
                        <a:pt x="634059" y="460423"/>
                        <a:pt x="631511" y="460048"/>
                      </a:cubicBezTo>
                      <a:cubicBezTo>
                        <a:pt x="369258" y="418825"/>
                        <a:pt x="208488" y="624116"/>
                        <a:pt x="206839" y="626139"/>
                      </a:cubicBezTo>
                      <a:cubicBezTo>
                        <a:pt x="205415" y="628013"/>
                        <a:pt x="203241" y="629063"/>
                        <a:pt x="200918" y="629063"/>
                      </a:cubicBezTo>
                      <a:close/>
                      <a:moveTo>
                        <a:pt x="17288" y="481484"/>
                      </a:moveTo>
                      <a:cubicBezTo>
                        <a:pt x="92764" y="506068"/>
                        <a:pt x="154523" y="549090"/>
                        <a:pt x="201218" y="609650"/>
                      </a:cubicBezTo>
                      <a:cubicBezTo>
                        <a:pt x="233297" y="572550"/>
                        <a:pt x="386871" y="412754"/>
                        <a:pt x="621992" y="443634"/>
                      </a:cubicBezTo>
                      <a:cubicBezTo>
                        <a:pt x="600106" y="373780"/>
                        <a:pt x="502370" y="79073"/>
                        <a:pt x="400137" y="48868"/>
                      </a:cubicBezTo>
                      <a:cubicBezTo>
                        <a:pt x="315893" y="24059"/>
                        <a:pt x="191849" y="17613"/>
                        <a:pt x="125367" y="15964"/>
                      </a:cubicBezTo>
                      <a:lnTo>
                        <a:pt x="125367" y="15964"/>
                      </a:lnTo>
                      <a:cubicBezTo>
                        <a:pt x="110827" y="15515"/>
                        <a:pt x="96661" y="15290"/>
                        <a:pt x="83770" y="15215"/>
                      </a:cubicBezTo>
                      <a:cubicBezTo>
                        <a:pt x="90140" y="32679"/>
                        <a:pt x="95687" y="52016"/>
                        <a:pt x="100409" y="72927"/>
                      </a:cubicBezTo>
                      <a:cubicBezTo>
                        <a:pt x="109703" y="115499"/>
                        <a:pt x="115399" y="165117"/>
                        <a:pt x="117423" y="220580"/>
                      </a:cubicBezTo>
                      <a:cubicBezTo>
                        <a:pt x="117573" y="224103"/>
                        <a:pt x="115174" y="227251"/>
                        <a:pt x="111801" y="228075"/>
                      </a:cubicBezTo>
                      <a:cubicBezTo>
                        <a:pt x="86093" y="234671"/>
                        <a:pt x="62109" y="257531"/>
                        <a:pt x="49292" y="287811"/>
                      </a:cubicBezTo>
                      <a:cubicBezTo>
                        <a:pt x="36101" y="318916"/>
                        <a:pt x="33927" y="354368"/>
                        <a:pt x="31904" y="388545"/>
                      </a:cubicBezTo>
                      <a:cubicBezTo>
                        <a:pt x="30180" y="416577"/>
                        <a:pt x="28156" y="450604"/>
                        <a:pt x="17363" y="48148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96" name="任意多边形: 形状 295"/>
                <p:cNvSpPr/>
                <p:nvPr/>
              </p:nvSpPr>
              <p:spPr>
                <a:xfrm>
                  <a:off x="6734696" y="2921084"/>
                  <a:ext cx="547037" cy="380825"/>
                </a:xfrm>
                <a:custGeom>
                  <a:avLst/>
                  <a:gdLst>
                    <a:gd name="connsiteX0" fmla="*/ 445650 w 547037"/>
                    <a:gd name="connsiteY0" fmla="*/ 380600 h 380825"/>
                    <a:gd name="connsiteX1" fmla="*/ 443926 w 547037"/>
                    <a:gd name="connsiteY1" fmla="*/ 380376 h 380825"/>
                    <a:gd name="connsiteX2" fmla="*/ 210829 w 547037"/>
                    <a:gd name="connsiteY2" fmla="*/ 315543 h 380825"/>
                    <a:gd name="connsiteX3" fmla="*/ 28773 w 547037"/>
                    <a:gd name="connsiteY3" fmla="*/ 160620 h 380825"/>
                    <a:gd name="connsiteX4" fmla="*/ 19255 w 547037"/>
                    <a:gd name="connsiteY4" fmla="*/ 138134 h 380825"/>
                    <a:gd name="connsiteX5" fmla="*/ 26600 w 547037"/>
                    <a:gd name="connsiteY5" fmla="*/ 123969 h 380825"/>
                    <a:gd name="connsiteX6" fmla="*/ 7188 w 547037"/>
                    <a:gd name="connsiteY6" fmla="*/ 103957 h 380825"/>
                    <a:gd name="connsiteX7" fmla="*/ 2166 w 547037"/>
                    <a:gd name="connsiteY7" fmla="*/ 96986 h 380825"/>
                    <a:gd name="connsiteX8" fmla="*/ 7488 w 547037"/>
                    <a:gd name="connsiteY8" fmla="*/ 74051 h 380825"/>
                    <a:gd name="connsiteX9" fmla="*/ 667 w 547037"/>
                    <a:gd name="connsiteY9" fmla="*/ 64158 h 380825"/>
                    <a:gd name="connsiteX10" fmla="*/ 13259 w 547037"/>
                    <a:gd name="connsiteY10" fmla="*/ 40174 h 380825"/>
                    <a:gd name="connsiteX11" fmla="*/ 45937 w 547037"/>
                    <a:gd name="connsiteY11" fmla="*/ 32529 h 380825"/>
                    <a:gd name="connsiteX12" fmla="*/ 81464 w 547037"/>
                    <a:gd name="connsiteY12" fmla="*/ 39124 h 380825"/>
                    <a:gd name="connsiteX13" fmla="*/ 78991 w 547037"/>
                    <a:gd name="connsiteY13" fmla="*/ 22110 h 380825"/>
                    <a:gd name="connsiteX14" fmla="*/ 99227 w 547037"/>
                    <a:gd name="connsiteY14" fmla="*/ 4422 h 380825"/>
                    <a:gd name="connsiteX15" fmla="*/ 122087 w 547037"/>
                    <a:gd name="connsiteY15" fmla="*/ 7045 h 380825"/>
                    <a:gd name="connsiteX16" fmla="*/ 200711 w 547037"/>
                    <a:gd name="connsiteY16" fmla="*/ 67531 h 380825"/>
                    <a:gd name="connsiteX17" fmla="*/ 205658 w 547037"/>
                    <a:gd name="connsiteY17" fmla="*/ 75700 h 380825"/>
                    <a:gd name="connsiteX18" fmla="*/ 217650 w 547037"/>
                    <a:gd name="connsiteY18" fmla="*/ 93464 h 380825"/>
                    <a:gd name="connsiteX19" fmla="*/ 282332 w 547037"/>
                    <a:gd name="connsiteY19" fmla="*/ 121795 h 380825"/>
                    <a:gd name="connsiteX20" fmla="*/ 391461 w 547037"/>
                    <a:gd name="connsiteY20" fmla="*/ 164067 h 380825"/>
                    <a:gd name="connsiteX21" fmla="*/ 436806 w 547037"/>
                    <a:gd name="connsiteY21" fmla="*/ 133712 h 380825"/>
                    <a:gd name="connsiteX22" fmla="*/ 447824 w 547037"/>
                    <a:gd name="connsiteY22" fmla="*/ 124193 h 380825"/>
                    <a:gd name="connsiteX23" fmla="*/ 448348 w 547037"/>
                    <a:gd name="connsiteY23" fmla="*/ 98710 h 380825"/>
                    <a:gd name="connsiteX24" fmla="*/ 446700 w 547037"/>
                    <a:gd name="connsiteY24" fmla="*/ 88892 h 380825"/>
                    <a:gd name="connsiteX25" fmla="*/ 465587 w 547037"/>
                    <a:gd name="connsiteY25" fmla="*/ 26682 h 380825"/>
                    <a:gd name="connsiteX26" fmla="*/ 499915 w 547037"/>
                    <a:gd name="connsiteY26" fmla="*/ 3972 h 380825"/>
                    <a:gd name="connsiteX27" fmla="*/ 525023 w 547037"/>
                    <a:gd name="connsiteY27" fmla="*/ 0 h 380825"/>
                    <a:gd name="connsiteX28" fmla="*/ 537690 w 547037"/>
                    <a:gd name="connsiteY28" fmla="*/ 3148 h 380825"/>
                    <a:gd name="connsiteX29" fmla="*/ 541812 w 547037"/>
                    <a:gd name="connsiteY29" fmla="*/ 34927 h 380825"/>
                    <a:gd name="connsiteX30" fmla="*/ 539039 w 547037"/>
                    <a:gd name="connsiteY30" fmla="*/ 108004 h 380825"/>
                    <a:gd name="connsiteX31" fmla="*/ 541438 w 547037"/>
                    <a:gd name="connsiteY31" fmla="*/ 115724 h 380825"/>
                    <a:gd name="connsiteX32" fmla="*/ 546159 w 547037"/>
                    <a:gd name="connsiteY32" fmla="*/ 151251 h 380825"/>
                    <a:gd name="connsiteX33" fmla="*/ 546159 w 547037"/>
                    <a:gd name="connsiteY33" fmla="*/ 151326 h 380825"/>
                    <a:gd name="connsiteX34" fmla="*/ 538214 w 547037"/>
                    <a:gd name="connsiteY34" fmla="*/ 170138 h 380825"/>
                    <a:gd name="connsiteX35" fmla="*/ 516179 w 547037"/>
                    <a:gd name="connsiteY35" fmla="*/ 209937 h 380825"/>
                    <a:gd name="connsiteX36" fmla="*/ 514080 w 547037"/>
                    <a:gd name="connsiteY36" fmla="*/ 223428 h 380825"/>
                    <a:gd name="connsiteX37" fmla="*/ 513406 w 547037"/>
                    <a:gd name="connsiteY37" fmla="*/ 234596 h 380825"/>
                    <a:gd name="connsiteX38" fmla="*/ 445950 w 547037"/>
                    <a:gd name="connsiteY38" fmla="*/ 380825 h 380825"/>
                    <a:gd name="connsiteX39" fmla="*/ 445800 w 547037"/>
                    <a:gd name="connsiteY39" fmla="*/ 380825 h 380825"/>
                    <a:gd name="connsiteX40" fmla="*/ 45862 w 547037"/>
                    <a:gd name="connsiteY40" fmla="*/ 47444 h 380825"/>
                    <a:gd name="connsiteX41" fmla="*/ 20754 w 547037"/>
                    <a:gd name="connsiteY41" fmla="*/ 53065 h 380825"/>
                    <a:gd name="connsiteX42" fmla="*/ 15058 w 547037"/>
                    <a:gd name="connsiteY42" fmla="*/ 59961 h 380825"/>
                    <a:gd name="connsiteX43" fmla="*/ 20079 w 547037"/>
                    <a:gd name="connsiteY43" fmla="*/ 64608 h 380825"/>
                    <a:gd name="connsiteX44" fmla="*/ 21728 w 547037"/>
                    <a:gd name="connsiteY44" fmla="*/ 65732 h 380825"/>
                    <a:gd name="connsiteX45" fmla="*/ 25850 w 547037"/>
                    <a:gd name="connsiteY45" fmla="*/ 68655 h 380825"/>
                    <a:gd name="connsiteX46" fmla="*/ 28624 w 547037"/>
                    <a:gd name="connsiteY46" fmla="*/ 76150 h 380825"/>
                    <a:gd name="connsiteX47" fmla="*/ 23002 w 547037"/>
                    <a:gd name="connsiteY47" fmla="*/ 81846 h 380825"/>
                    <a:gd name="connsiteX48" fmla="*/ 19180 w 547037"/>
                    <a:gd name="connsiteY48" fmla="*/ 83495 h 380825"/>
                    <a:gd name="connsiteX49" fmla="*/ 15732 w 547037"/>
                    <a:gd name="connsiteY49" fmla="*/ 90616 h 380825"/>
                    <a:gd name="connsiteX50" fmla="*/ 17906 w 547037"/>
                    <a:gd name="connsiteY50" fmla="*/ 93314 h 380825"/>
                    <a:gd name="connsiteX51" fmla="*/ 43089 w 547037"/>
                    <a:gd name="connsiteY51" fmla="*/ 118722 h 380825"/>
                    <a:gd name="connsiteX52" fmla="*/ 45488 w 547037"/>
                    <a:gd name="connsiteY52" fmla="*/ 124943 h 380825"/>
                    <a:gd name="connsiteX53" fmla="*/ 42040 w 547037"/>
                    <a:gd name="connsiteY53" fmla="*/ 130564 h 380825"/>
                    <a:gd name="connsiteX54" fmla="*/ 34170 w 547037"/>
                    <a:gd name="connsiteY54" fmla="*/ 139633 h 380825"/>
                    <a:gd name="connsiteX55" fmla="*/ 39492 w 547037"/>
                    <a:gd name="connsiteY55" fmla="*/ 149902 h 380825"/>
                    <a:gd name="connsiteX56" fmla="*/ 216975 w 547037"/>
                    <a:gd name="connsiteY56" fmla="*/ 301677 h 380825"/>
                    <a:gd name="connsiteX57" fmla="*/ 445875 w 547037"/>
                    <a:gd name="connsiteY57" fmla="*/ 365235 h 380825"/>
                    <a:gd name="connsiteX58" fmla="*/ 498416 w 547037"/>
                    <a:gd name="connsiteY58" fmla="*/ 231823 h 380825"/>
                    <a:gd name="connsiteX59" fmla="*/ 498940 w 547037"/>
                    <a:gd name="connsiteY59" fmla="*/ 222904 h 380825"/>
                    <a:gd name="connsiteX60" fmla="*/ 502838 w 547037"/>
                    <a:gd name="connsiteY60" fmla="*/ 202367 h 380825"/>
                    <a:gd name="connsiteX61" fmla="*/ 524873 w 547037"/>
                    <a:gd name="connsiteY61" fmla="*/ 162568 h 380825"/>
                    <a:gd name="connsiteX62" fmla="*/ 531319 w 547037"/>
                    <a:gd name="connsiteY62" fmla="*/ 147803 h 380825"/>
                    <a:gd name="connsiteX63" fmla="*/ 526972 w 547037"/>
                    <a:gd name="connsiteY63" fmla="*/ 119921 h 380825"/>
                    <a:gd name="connsiteX64" fmla="*/ 524499 w 547037"/>
                    <a:gd name="connsiteY64" fmla="*/ 111752 h 380825"/>
                    <a:gd name="connsiteX65" fmla="*/ 527647 w 547037"/>
                    <a:gd name="connsiteY65" fmla="*/ 29381 h 380825"/>
                    <a:gd name="connsiteX66" fmla="*/ 529370 w 547037"/>
                    <a:gd name="connsiteY66" fmla="*/ 15290 h 380825"/>
                    <a:gd name="connsiteX67" fmla="*/ 524948 w 547037"/>
                    <a:gd name="connsiteY67" fmla="*/ 14615 h 380825"/>
                    <a:gd name="connsiteX68" fmla="*/ 504562 w 547037"/>
                    <a:gd name="connsiteY68" fmla="*/ 17838 h 380825"/>
                    <a:gd name="connsiteX69" fmla="*/ 476755 w 547037"/>
                    <a:gd name="connsiteY69" fmla="*/ 36201 h 380825"/>
                    <a:gd name="connsiteX70" fmla="*/ 461465 w 547037"/>
                    <a:gd name="connsiteY70" fmla="*/ 86568 h 380825"/>
                    <a:gd name="connsiteX71" fmla="*/ 462964 w 547037"/>
                    <a:gd name="connsiteY71" fmla="*/ 95562 h 380825"/>
                    <a:gd name="connsiteX72" fmla="*/ 460341 w 547037"/>
                    <a:gd name="connsiteY72" fmla="*/ 131839 h 380825"/>
                    <a:gd name="connsiteX73" fmla="*/ 444901 w 547037"/>
                    <a:gd name="connsiteY73" fmla="*/ 145854 h 380825"/>
                    <a:gd name="connsiteX74" fmla="*/ 395358 w 547037"/>
                    <a:gd name="connsiteY74" fmla="*/ 179057 h 380825"/>
                    <a:gd name="connsiteX75" fmla="*/ 386739 w 547037"/>
                    <a:gd name="connsiteY75" fmla="*/ 178833 h 380825"/>
                    <a:gd name="connsiteX76" fmla="*/ 279184 w 547037"/>
                    <a:gd name="connsiteY76" fmla="*/ 136036 h 380825"/>
                    <a:gd name="connsiteX77" fmla="*/ 206407 w 547037"/>
                    <a:gd name="connsiteY77" fmla="*/ 102982 h 380825"/>
                    <a:gd name="connsiteX78" fmla="*/ 192691 w 547037"/>
                    <a:gd name="connsiteY78" fmla="*/ 82896 h 380825"/>
                    <a:gd name="connsiteX79" fmla="*/ 188044 w 547037"/>
                    <a:gd name="connsiteY79" fmla="*/ 75176 h 380825"/>
                    <a:gd name="connsiteX80" fmla="*/ 117515 w 547037"/>
                    <a:gd name="connsiteY80" fmla="*/ 20911 h 380825"/>
                    <a:gd name="connsiteX81" fmla="*/ 101776 w 547037"/>
                    <a:gd name="connsiteY81" fmla="*/ 18738 h 380825"/>
                    <a:gd name="connsiteX82" fmla="*/ 93606 w 547037"/>
                    <a:gd name="connsiteY82" fmla="*/ 25034 h 380825"/>
                    <a:gd name="connsiteX83" fmla="*/ 99752 w 547037"/>
                    <a:gd name="connsiteY83" fmla="*/ 39274 h 380825"/>
                    <a:gd name="connsiteX84" fmla="*/ 113768 w 547037"/>
                    <a:gd name="connsiteY84" fmla="*/ 58162 h 380825"/>
                    <a:gd name="connsiteX85" fmla="*/ 112868 w 547037"/>
                    <a:gd name="connsiteY85" fmla="*/ 68130 h 380825"/>
                    <a:gd name="connsiteX86" fmla="*/ 102900 w 547037"/>
                    <a:gd name="connsiteY86" fmla="*/ 68355 h 380825"/>
                    <a:gd name="connsiteX87" fmla="*/ 45937 w 547037"/>
                    <a:gd name="connsiteY87" fmla="*/ 47069 h 380825"/>
                    <a:gd name="connsiteX88" fmla="*/ 538664 w 547037"/>
                    <a:gd name="connsiteY88" fmla="*/ 149527 h 380825"/>
                    <a:gd name="connsiteX89" fmla="*/ 538664 w 547037"/>
                    <a:gd name="connsiteY89" fmla="*/ 149527 h 380825"/>
                    <a:gd name="connsiteX90" fmla="*/ 538664 w 547037"/>
                    <a:gd name="connsiteY90" fmla="*/ 149527 h 38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547037" h="380825">
                      <a:moveTo>
                        <a:pt x="445650" y="380600"/>
                      </a:moveTo>
                      <a:cubicBezTo>
                        <a:pt x="445051" y="380600"/>
                        <a:pt x="444526" y="380600"/>
                        <a:pt x="443926" y="380376"/>
                      </a:cubicBezTo>
                      <a:cubicBezTo>
                        <a:pt x="436356" y="378577"/>
                        <a:pt x="257673" y="336754"/>
                        <a:pt x="210829" y="315543"/>
                      </a:cubicBezTo>
                      <a:cubicBezTo>
                        <a:pt x="157989" y="291784"/>
                        <a:pt x="30048" y="161894"/>
                        <a:pt x="28773" y="160620"/>
                      </a:cubicBezTo>
                      <a:cubicBezTo>
                        <a:pt x="21578" y="153274"/>
                        <a:pt x="18355" y="145704"/>
                        <a:pt x="19255" y="138134"/>
                      </a:cubicBezTo>
                      <a:cubicBezTo>
                        <a:pt x="19854" y="133038"/>
                        <a:pt x="22403" y="128166"/>
                        <a:pt x="26600" y="123969"/>
                      </a:cubicBezTo>
                      <a:cubicBezTo>
                        <a:pt x="20529" y="118122"/>
                        <a:pt x="14233" y="111602"/>
                        <a:pt x="7188" y="103957"/>
                      </a:cubicBezTo>
                      <a:cubicBezTo>
                        <a:pt x="5914" y="102683"/>
                        <a:pt x="3740" y="100284"/>
                        <a:pt x="2166" y="96986"/>
                      </a:cubicBezTo>
                      <a:cubicBezTo>
                        <a:pt x="-1132" y="89341"/>
                        <a:pt x="1192" y="80197"/>
                        <a:pt x="7488" y="74051"/>
                      </a:cubicBezTo>
                      <a:cubicBezTo>
                        <a:pt x="4415" y="71503"/>
                        <a:pt x="1866" y="68430"/>
                        <a:pt x="667" y="64158"/>
                      </a:cubicBezTo>
                      <a:cubicBezTo>
                        <a:pt x="-1881" y="55464"/>
                        <a:pt x="2990" y="46020"/>
                        <a:pt x="13259" y="40174"/>
                      </a:cubicBezTo>
                      <a:cubicBezTo>
                        <a:pt x="22028" y="35002"/>
                        <a:pt x="32746" y="32529"/>
                        <a:pt x="45937" y="32529"/>
                      </a:cubicBezTo>
                      <a:cubicBezTo>
                        <a:pt x="58004" y="32529"/>
                        <a:pt x="70071" y="34927"/>
                        <a:pt x="81464" y="39124"/>
                      </a:cubicBezTo>
                      <a:cubicBezTo>
                        <a:pt x="79066" y="34252"/>
                        <a:pt x="77492" y="28481"/>
                        <a:pt x="78991" y="22110"/>
                      </a:cubicBezTo>
                      <a:cubicBezTo>
                        <a:pt x="81014" y="13191"/>
                        <a:pt x="89184" y="6071"/>
                        <a:pt x="99227" y="4422"/>
                      </a:cubicBezTo>
                      <a:cubicBezTo>
                        <a:pt x="107322" y="2923"/>
                        <a:pt x="115342" y="4947"/>
                        <a:pt x="122087" y="7045"/>
                      </a:cubicBezTo>
                      <a:cubicBezTo>
                        <a:pt x="154316" y="17388"/>
                        <a:pt x="182273" y="38824"/>
                        <a:pt x="200711" y="67531"/>
                      </a:cubicBezTo>
                      <a:cubicBezTo>
                        <a:pt x="202435" y="70229"/>
                        <a:pt x="204009" y="73002"/>
                        <a:pt x="205658" y="75700"/>
                      </a:cubicBezTo>
                      <a:cubicBezTo>
                        <a:pt x="209480" y="82146"/>
                        <a:pt x="213078" y="88292"/>
                        <a:pt x="217650" y="93464"/>
                      </a:cubicBezTo>
                      <a:cubicBezTo>
                        <a:pt x="232940" y="110627"/>
                        <a:pt x="258048" y="116324"/>
                        <a:pt x="282332" y="121795"/>
                      </a:cubicBezTo>
                      <a:cubicBezTo>
                        <a:pt x="320033" y="130414"/>
                        <a:pt x="359007" y="141507"/>
                        <a:pt x="391461" y="164067"/>
                      </a:cubicBezTo>
                      <a:lnTo>
                        <a:pt x="436806" y="133712"/>
                      </a:lnTo>
                      <a:cubicBezTo>
                        <a:pt x="441528" y="130639"/>
                        <a:pt x="445500" y="127866"/>
                        <a:pt x="447824" y="124193"/>
                      </a:cubicBezTo>
                      <a:cubicBezTo>
                        <a:pt x="451946" y="117673"/>
                        <a:pt x="450222" y="108454"/>
                        <a:pt x="448348" y="98710"/>
                      </a:cubicBezTo>
                      <a:cubicBezTo>
                        <a:pt x="447749" y="95412"/>
                        <a:pt x="447074" y="92114"/>
                        <a:pt x="446700" y="88892"/>
                      </a:cubicBezTo>
                      <a:cubicBezTo>
                        <a:pt x="443777" y="66631"/>
                        <a:pt x="450822" y="43396"/>
                        <a:pt x="465587" y="26682"/>
                      </a:cubicBezTo>
                      <a:cubicBezTo>
                        <a:pt x="474581" y="16339"/>
                        <a:pt x="486498" y="8544"/>
                        <a:pt x="499915" y="3972"/>
                      </a:cubicBezTo>
                      <a:cubicBezTo>
                        <a:pt x="508009" y="1349"/>
                        <a:pt x="516479" y="0"/>
                        <a:pt x="525023" y="0"/>
                      </a:cubicBezTo>
                      <a:cubicBezTo>
                        <a:pt x="528771" y="0"/>
                        <a:pt x="533568" y="375"/>
                        <a:pt x="537690" y="3148"/>
                      </a:cubicBezTo>
                      <a:cubicBezTo>
                        <a:pt x="550282" y="11392"/>
                        <a:pt x="543911" y="29081"/>
                        <a:pt x="541812" y="34927"/>
                      </a:cubicBezTo>
                      <a:cubicBezTo>
                        <a:pt x="533118" y="58237"/>
                        <a:pt x="532143" y="84170"/>
                        <a:pt x="539039" y="108004"/>
                      </a:cubicBezTo>
                      <a:cubicBezTo>
                        <a:pt x="539789" y="110627"/>
                        <a:pt x="540613" y="113176"/>
                        <a:pt x="541438" y="115724"/>
                      </a:cubicBezTo>
                      <a:cubicBezTo>
                        <a:pt x="545035" y="126967"/>
                        <a:pt x="548783" y="138659"/>
                        <a:pt x="546159" y="151251"/>
                      </a:cubicBezTo>
                      <a:cubicBezTo>
                        <a:pt x="546159" y="151251"/>
                        <a:pt x="546159" y="151251"/>
                        <a:pt x="546159" y="151326"/>
                      </a:cubicBezTo>
                      <a:cubicBezTo>
                        <a:pt x="544660" y="158071"/>
                        <a:pt x="541662" y="163842"/>
                        <a:pt x="538214" y="170138"/>
                      </a:cubicBezTo>
                      <a:cubicBezTo>
                        <a:pt x="530869" y="183480"/>
                        <a:pt x="523524" y="196746"/>
                        <a:pt x="516179" y="209937"/>
                      </a:cubicBezTo>
                      <a:cubicBezTo>
                        <a:pt x="514230" y="213610"/>
                        <a:pt x="514155" y="218182"/>
                        <a:pt x="514080" y="223428"/>
                      </a:cubicBezTo>
                      <a:cubicBezTo>
                        <a:pt x="514080" y="226951"/>
                        <a:pt x="514080" y="230624"/>
                        <a:pt x="513406" y="234596"/>
                      </a:cubicBezTo>
                      <a:cubicBezTo>
                        <a:pt x="490996" y="372730"/>
                        <a:pt x="453295" y="380600"/>
                        <a:pt x="445950" y="380825"/>
                      </a:cubicBezTo>
                      <a:lnTo>
                        <a:pt x="445800" y="380825"/>
                      </a:lnTo>
                      <a:close/>
                      <a:moveTo>
                        <a:pt x="45862" y="47444"/>
                      </a:moveTo>
                      <a:cubicBezTo>
                        <a:pt x="35444" y="47444"/>
                        <a:pt x="27200" y="49318"/>
                        <a:pt x="20754" y="53065"/>
                      </a:cubicBezTo>
                      <a:cubicBezTo>
                        <a:pt x="17231" y="55089"/>
                        <a:pt x="14608" y="58312"/>
                        <a:pt x="15058" y="59961"/>
                      </a:cubicBezTo>
                      <a:cubicBezTo>
                        <a:pt x="15507" y="61610"/>
                        <a:pt x="18880" y="63783"/>
                        <a:pt x="20079" y="64608"/>
                      </a:cubicBezTo>
                      <a:lnTo>
                        <a:pt x="21728" y="65732"/>
                      </a:lnTo>
                      <a:cubicBezTo>
                        <a:pt x="23077" y="66631"/>
                        <a:pt x="24501" y="67606"/>
                        <a:pt x="25850" y="68655"/>
                      </a:cubicBezTo>
                      <a:cubicBezTo>
                        <a:pt x="28174" y="70454"/>
                        <a:pt x="29223" y="73377"/>
                        <a:pt x="28624" y="76150"/>
                      </a:cubicBezTo>
                      <a:cubicBezTo>
                        <a:pt x="28024" y="78998"/>
                        <a:pt x="25850" y="81172"/>
                        <a:pt x="23002" y="81846"/>
                      </a:cubicBezTo>
                      <a:cubicBezTo>
                        <a:pt x="21728" y="82146"/>
                        <a:pt x="20529" y="82671"/>
                        <a:pt x="19180" y="83495"/>
                      </a:cubicBezTo>
                      <a:cubicBezTo>
                        <a:pt x="16557" y="85219"/>
                        <a:pt x="14833" y="88667"/>
                        <a:pt x="15732" y="90616"/>
                      </a:cubicBezTo>
                      <a:cubicBezTo>
                        <a:pt x="16032" y="91290"/>
                        <a:pt x="16781" y="92189"/>
                        <a:pt x="17906" y="93314"/>
                      </a:cubicBezTo>
                      <a:cubicBezTo>
                        <a:pt x="27424" y="103582"/>
                        <a:pt x="35369" y="111602"/>
                        <a:pt x="43089" y="118722"/>
                      </a:cubicBezTo>
                      <a:cubicBezTo>
                        <a:pt x="44813" y="120296"/>
                        <a:pt x="45712" y="122619"/>
                        <a:pt x="45488" y="124943"/>
                      </a:cubicBezTo>
                      <a:cubicBezTo>
                        <a:pt x="45263" y="127266"/>
                        <a:pt x="43989" y="129365"/>
                        <a:pt x="42040" y="130564"/>
                      </a:cubicBezTo>
                      <a:cubicBezTo>
                        <a:pt x="39342" y="132288"/>
                        <a:pt x="34620" y="135736"/>
                        <a:pt x="34170" y="139633"/>
                      </a:cubicBezTo>
                      <a:cubicBezTo>
                        <a:pt x="33720" y="143156"/>
                        <a:pt x="36868" y="147128"/>
                        <a:pt x="39492" y="149902"/>
                      </a:cubicBezTo>
                      <a:cubicBezTo>
                        <a:pt x="74718" y="185728"/>
                        <a:pt x="175228" y="282864"/>
                        <a:pt x="216975" y="301677"/>
                      </a:cubicBezTo>
                      <a:cubicBezTo>
                        <a:pt x="260372" y="321239"/>
                        <a:pt x="428487" y="361113"/>
                        <a:pt x="445875" y="365235"/>
                      </a:cubicBezTo>
                      <a:cubicBezTo>
                        <a:pt x="449848" y="363811"/>
                        <a:pt x="479228" y="349796"/>
                        <a:pt x="498416" y="231823"/>
                      </a:cubicBezTo>
                      <a:cubicBezTo>
                        <a:pt x="498865" y="229050"/>
                        <a:pt x="498865" y="226052"/>
                        <a:pt x="498940" y="222904"/>
                      </a:cubicBezTo>
                      <a:cubicBezTo>
                        <a:pt x="498940" y="216608"/>
                        <a:pt x="499090" y="209413"/>
                        <a:pt x="502838" y="202367"/>
                      </a:cubicBezTo>
                      <a:cubicBezTo>
                        <a:pt x="510183" y="189101"/>
                        <a:pt x="517528" y="175910"/>
                        <a:pt x="524873" y="162568"/>
                      </a:cubicBezTo>
                      <a:cubicBezTo>
                        <a:pt x="527871" y="157097"/>
                        <a:pt x="530270" y="152600"/>
                        <a:pt x="531319" y="147803"/>
                      </a:cubicBezTo>
                      <a:cubicBezTo>
                        <a:pt x="533118" y="139109"/>
                        <a:pt x="530120" y="129815"/>
                        <a:pt x="526972" y="119921"/>
                      </a:cubicBezTo>
                      <a:cubicBezTo>
                        <a:pt x="526072" y="117223"/>
                        <a:pt x="525248" y="114450"/>
                        <a:pt x="524499" y="111752"/>
                      </a:cubicBezTo>
                      <a:cubicBezTo>
                        <a:pt x="516704" y="84919"/>
                        <a:pt x="517828" y="55613"/>
                        <a:pt x="527647" y="29381"/>
                      </a:cubicBezTo>
                      <a:cubicBezTo>
                        <a:pt x="531844" y="17688"/>
                        <a:pt x="529820" y="15590"/>
                        <a:pt x="529370" y="15290"/>
                      </a:cubicBezTo>
                      <a:cubicBezTo>
                        <a:pt x="529070" y="15065"/>
                        <a:pt x="528096" y="14615"/>
                        <a:pt x="524948" y="14615"/>
                      </a:cubicBezTo>
                      <a:cubicBezTo>
                        <a:pt x="517978" y="14615"/>
                        <a:pt x="511157" y="15665"/>
                        <a:pt x="504562" y="17838"/>
                      </a:cubicBezTo>
                      <a:cubicBezTo>
                        <a:pt x="493694" y="21511"/>
                        <a:pt x="484100" y="27882"/>
                        <a:pt x="476755" y="36201"/>
                      </a:cubicBezTo>
                      <a:cubicBezTo>
                        <a:pt x="464763" y="49767"/>
                        <a:pt x="459066" y="68580"/>
                        <a:pt x="461465" y="86568"/>
                      </a:cubicBezTo>
                      <a:cubicBezTo>
                        <a:pt x="461840" y="89566"/>
                        <a:pt x="462439" y="92564"/>
                        <a:pt x="462964" y="95562"/>
                      </a:cubicBezTo>
                      <a:cubicBezTo>
                        <a:pt x="465137" y="107180"/>
                        <a:pt x="467611" y="120371"/>
                        <a:pt x="460341" y="131839"/>
                      </a:cubicBezTo>
                      <a:cubicBezTo>
                        <a:pt x="456368" y="138059"/>
                        <a:pt x="450522" y="142182"/>
                        <a:pt x="444901" y="145854"/>
                      </a:cubicBezTo>
                      <a:lnTo>
                        <a:pt x="395358" y="179057"/>
                      </a:lnTo>
                      <a:cubicBezTo>
                        <a:pt x="392735" y="180856"/>
                        <a:pt x="389287" y="180706"/>
                        <a:pt x="386739" y="178833"/>
                      </a:cubicBezTo>
                      <a:cubicBezTo>
                        <a:pt x="355709" y="155823"/>
                        <a:pt x="316735" y="144655"/>
                        <a:pt x="279184" y="136036"/>
                      </a:cubicBezTo>
                      <a:cubicBezTo>
                        <a:pt x="253626" y="130264"/>
                        <a:pt x="224845" y="123819"/>
                        <a:pt x="206407" y="102982"/>
                      </a:cubicBezTo>
                      <a:cubicBezTo>
                        <a:pt x="200861" y="96762"/>
                        <a:pt x="196738" y="89716"/>
                        <a:pt x="192691" y="82896"/>
                      </a:cubicBezTo>
                      <a:cubicBezTo>
                        <a:pt x="191192" y="80272"/>
                        <a:pt x="189618" y="77724"/>
                        <a:pt x="188044" y="75176"/>
                      </a:cubicBezTo>
                      <a:cubicBezTo>
                        <a:pt x="171780" y="49842"/>
                        <a:pt x="145997" y="30055"/>
                        <a:pt x="117515" y="20911"/>
                      </a:cubicBezTo>
                      <a:cubicBezTo>
                        <a:pt x="112269" y="19262"/>
                        <a:pt x="106797" y="17838"/>
                        <a:pt x="101776" y="18738"/>
                      </a:cubicBezTo>
                      <a:cubicBezTo>
                        <a:pt x="97728" y="19412"/>
                        <a:pt x="94281" y="22110"/>
                        <a:pt x="93606" y="25034"/>
                      </a:cubicBezTo>
                      <a:cubicBezTo>
                        <a:pt x="92632" y="29081"/>
                        <a:pt x="96004" y="34252"/>
                        <a:pt x="99752" y="39274"/>
                      </a:cubicBezTo>
                      <a:lnTo>
                        <a:pt x="113768" y="58162"/>
                      </a:lnTo>
                      <a:cubicBezTo>
                        <a:pt x="116016" y="61235"/>
                        <a:pt x="115642" y="65507"/>
                        <a:pt x="112868" y="68130"/>
                      </a:cubicBezTo>
                      <a:cubicBezTo>
                        <a:pt x="110095" y="70754"/>
                        <a:pt x="105748" y="70828"/>
                        <a:pt x="102900" y="68355"/>
                      </a:cubicBezTo>
                      <a:cubicBezTo>
                        <a:pt x="87310" y="54939"/>
                        <a:pt x="66549" y="47219"/>
                        <a:pt x="45937" y="47069"/>
                      </a:cubicBezTo>
                      <a:close/>
                      <a:moveTo>
                        <a:pt x="538664" y="149527"/>
                      </a:moveTo>
                      <a:lnTo>
                        <a:pt x="538664" y="149527"/>
                      </a:lnTo>
                      <a:lnTo>
                        <a:pt x="538664" y="14952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97" name="任意多边形: 形状 296"/>
                <p:cNvSpPr/>
                <p:nvPr/>
              </p:nvSpPr>
              <p:spPr>
                <a:xfrm>
                  <a:off x="6533399" y="2769728"/>
                  <a:ext cx="1103865" cy="603609"/>
                </a:xfrm>
                <a:custGeom>
                  <a:avLst/>
                  <a:gdLst>
                    <a:gd name="connsiteX0" fmla="*/ 523578 w 1103865"/>
                    <a:gd name="connsiteY0" fmla="*/ 603610 h 603609"/>
                    <a:gd name="connsiteX1" fmla="*/ 480782 w 1103865"/>
                    <a:gd name="connsiteY1" fmla="*/ 592592 h 603609"/>
                    <a:gd name="connsiteX2" fmla="*/ 141929 w 1103865"/>
                    <a:gd name="connsiteY2" fmla="*/ 459029 h 603609"/>
                    <a:gd name="connsiteX3" fmla="*/ 137582 w 1103865"/>
                    <a:gd name="connsiteY3" fmla="*/ 454308 h 603609"/>
                    <a:gd name="connsiteX4" fmla="*/ 347 w 1103865"/>
                    <a:gd name="connsiteY4" fmla="*/ 24689 h 603609"/>
                    <a:gd name="connsiteX5" fmla="*/ 2070 w 1103865"/>
                    <a:gd name="connsiteY5" fmla="*/ 17194 h 603609"/>
                    <a:gd name="connsiteX6" fmla="*/ 9491 w 1103865"/>
                    <a:gd name="connsiteY6" fmla="*/ 15171 h 603609"/>
                    <a:gd name="connsiteX7" fmla="*/ 37222 w 1103865"/>
                    <a:gd name="connsiteY7" fmla="*/ 22816 h 603609"/>
                    <a:gd name="connsiteX8" fmla="*/ 502892 w 1103865"/>
                    <a:gd name="connsiteY8" fmla="*/ 151581 h 603609"/>
                    <a:gd name="connsiteX9" fmla="*/ 504016 w 1103865"/>
                    <a:gd name="connsiteY9" fmla="*/ 151956 h 603609"/>
                    <a:gd name="connsiteX10" fmla="*/ 552884 w 1103865"/>
                    <a:gd name="connsiteY10" fmla="*/ 160875 h 603609"/>
                    <a:gd name="connsiteX11" fmla="*/ 592608 w 1103865"/>
                    <a:gd name="connsiteY11" fmla="*/ 151956 h 603609"/>
                    <a:gd name="connsiteX12" fmla="*/ 593583 w 1103865"/>
                    <a:gd name="connsiteY12" fmla="*/ 151581 h 603609"/>
                    <a:gd name="connsiteX13" fmla="*/ 1094179 w 1103865"/>
                    <a:gd name="connsiteY13" fmla="*/ 330 h 603609"/>
                    <a:gd name="connsiteX14" fmla="*/ 1102199 w 1103865"/>
                    <a:gd name="connsiteY14" fmla="*/ 2804 h 603609"/>
                    <a:gd name="connsiteX15" fmla="*/ 1102949 w 1103865"/>
                    <a:gd name="connsiteY15" fmla="*/ 11123 h 603609"/>
                    <a:gd name="connsiteX16" fmla="*/ 886715 w 1103865"/>
                    <a:gd name="connsiteY16" fmla="*/ 403641 h 603609"/>
                    <a:gd name="connsiteX17" fmla="*/ 878321 w 1103865"/>
                    <a:gd name="connsiteY17" fmla="*/ 407313 h 603609"/>
                    <a:gd name="connsiteX18" fmla="*/ 708782 w 1103865"/>
                    <a:gd name="connsiteY18" fmla="*/ 364741 h 603609"/>
                    <a:gd name="connsiteX19" fmla="*/ 703760 w 1103865"/>
                    <a:gd name="connsiteY19" fmla="*/ 360469 h 603609"/>
                    <a:gd name="connsiteX20" fmla="*/ 704060 w 1103865"/>
                    <a:gd name="connsiteY20" fmla="*/ 353873 h 603609"/>
                    <a:gd name="connsiteX21" fmla="*/ 726096 w 1103865"/>
                    <a:gd name="connsiteY21" fmla="*/ 314150 h 603609"/>
                    <a:gd name="connsiteX22" fmla="*/ 732541 w 1103865"/>
                    <a:gd name="connsiteY22" fmla="*/ 299309 h 603609"/>
                    <a:gd name="connsiteX23" fmla="*/ 728194 w 1103865"/>
                    <a:gd name="connsiteY23" fmla="*/ 271503 h 603609"/>
                    <a:gd name="connsiteX24" fmla="*/ 725721 w 1103865"/>
                    <a:gd name="connsiteY24" fmla="*/ 263333 h 603609"/>
                    <a:gd name="connsiteX25" fmla="*/ 728869 w 1103865"/>
                    <a:gd name="connsiteY25" fmla="*/ 180962 h 603609"/>
                    <a:gd name="connsiteX26" fmla="*/ 730593 w 1103865"/>
                    <a:gd name="connsiteY26" fmla="*/ 166871 h 603609"/>
                    <a:gd name="connsiteX27" fmla="*/ 726171 w 1103865"/>
                    <a:gd name="connsiteY27" fmla="*/ 166196 h 603609"/>
                    <a:gd name="connsiteX28" fmla="*/ 705784 w 1103865"/>
                    <a:gd name="connsiteY28" fmla="*/ 169420 h 603609"/>
                    <a:gd name="connsiteX29" fmla="*/ 677977 w 1103865"/>
                    <a:gd name="connsiteY29" fmla="*/ 187782 h 603609"/>
                    <a:gd name="connsiteX30" fmla="*/ 662687 w 1103865"/>
                    <a:gd name="connsiteY30" fmla="*/ 238149 h 603609"/>
                    <a:gd name="connsiteX31" fmla="*/ 664186 w 1103865"/>
                    <a:gd name="connsiteY31" fmla="*/ 247143 h 603609"/>
                    <a:gd name="connsiteX32" fmla="*/ 661563 w 1103865"/>
                    <a:gd name="connsiteY32" fmla="*/ 283420 h 603609"/>
                    <a:gd name="connsiteX33" fmla="*/ 646123 w 1103865"/>
                    <a:gd name="connsiteY33" fmla="*/ 297435 h 603609"/>
                    <a:gd name="connsiteX34" fmla="*/ 596581 w 1103865"/>
                    <a:gd name="connsiteY34" fmla="*/ 330639 h 603609"/>
                    <a:gd name="connsiteX35" fmla="*/ 587961 w 1103865"/>
                    <a:gd name="connsiteY35" fmla="*/ 330414 h 603609"/>
                    <a:gd name="connsiteX36" fmla="*/ 480407 w 1103865"/>
                    <a:gd name="connsiteY36" fmla="*/ 287617 h 603609"/>
                    <a:gd name="connsiteX37" fmla="*/ 407629 w 1103865"/>
                    <a:gd name="connsiteY37" fmla="*/ 254564 h 603609"/>
                    <a:gd name="connsiteX38" fmla="*/ 393914 w 1103865"/>
                    <a:gd name="connsiteY38" fmla="*/ 234477 h 603609"/>
                    <a:gd name="connsiteX39" fmla="*/ 389267 w 1103865"/>
                    <a:gd name="connsiteY39" fmla="*/ 226757 h 603609"/>
                    <a:gd name="connsiteX40" fmla="*/ 318738 w 1103865"/>
                    <a:gd name="connsiteY40" fmla="*/ 172492 h 603609"/>
                    <a:gd name="connsiteX41" fmla="*/ 302998 w 1103865"/>
                    <a:gd name="connsiteY41" fmla="*/ 170319 h 603609"/>
                    <a:gd name="connsiteX42" fmla="*/ 294828 w 1103865"/>
                    <a:gd name="connsiteY42" fmla="*/ 176615 h 603609"/>
                    <a:gd name="connsiteX43" fmla="*/ 300975 w 1103865"/>
                    <a:gd name="connsiteY43" fmla="*/ 190855 h 603609"/>
                    <a:gd name="connsiteX44" fmla="*/ 314990 w 1103865"/>
                    <a:gd name="connsiteY44" fmla="*/ 209743 h 603609"/>
                    <a:gd name="connsiteX45" fmla="*/ 314091 w 1103865"/>
                    <a:gd name="connsiteY45" fmla="*/ 219711 h 603609"/>
                    <a:gd name="connsiteX46" fmla="*/ 304122 w 1103865"/>
                    <a:gd name="connsiteY46" fmla="*/ 219936 h 603609"/>
                    <a:gd name="connsiteX47" fmla="*/ 247160 w 1103865"/>
                    <a:gd name="connsiteY47" fmla="*/ 198650 h 603609"/>
                    <a:gd name="connsiteX48" fmla="*/ 222051 w 1103865"/>
                    <a:gd name="connsiteY48" fmla="*/ 204272 h 603609"/>
                    <a:gd name="connsiteX49" fmla="*/ 216355 w 1103865"/>
                    <a:gd name="connsiteY49" fmla="*/ 211167 h 603609"/>
                    <a:gd name="connsiteX50" fmla="*/ 221377 w 1103865"/>
                    <a:gd name="connsiteY50" fmla="*/ 215814 h 603609"/>
                    <a:gd name="connsiteX51" fmla="*/ 223026 w 1103865"/>
                    <a:gd name="connsiteY51" fmla="*/ 216938 h 603609"/>
                    <a:gd name="connsiteX52" fmla="*/ 227148 w 1103865"/>
                    <a:gd name="connsiteY52" fmla="*/ 219861 h 603609"/>
                    <a:gd name="connsiteX53" fmla="*/ 229921 w 1103865"/>
                    <a:gd name="connsiteY53" fmla="*/ 227356 h 603609"/>
                    <a:gd name="connsiteX54" fmla="*/ 224300 w 1103865"/>
                    <a:gd name="connsiteY54" fmla="*/ 233053 h 603609"/>
                    <a:gd name="connsiteX55" fmla="*/ 220477 w 1103865"/>
                    <a:gd name="connsiteY55" fmla="*/ 234702 h 603609"/>
                    <a:gd name="connsiteX56" fmla="*/ 217029 w 1103865"/>
                    <a:gd name="connsiteY56" fmla="*/ 241822 h 603609"/>
                    <a:gd name="connsiteX57" fmla="*/ 219203 w 1103865"/>
                    <a:gd name="connsiteY57" fmla="*/ 244520 h 603609"/>
                    <a:gd name="connsiteX58" fmla="*/ 244386 w 1103865"/>
                    <a:gd name="connsiteY58" fmla="*/ 269928 h 603609"/>
                    <a:gd name="connsiteX59" fmla="*/ 246785 w 1103865"/>
                    <a:gd name="connsiteY59" fmla="*/ 276149 h 603609"/>
                    <a:gd name="connsiteX60" fmla="*/ 243337 w 1103865"/>
                    <a:gd name="connsiteY60" fmla="*/ 281771 h 603609"/>
                    <a:gd name="connsiteX61" fmla="*/ 235467 w 1103865"/>
                    <a:gd name="connsiteY61" fmla="*/ 290840 h 603609"/>
                    <a:gd name="connsiteX62" fmla="*/ 240789 w 1103865"/>
                    <a:gd name="connsiteY62" fmla="*/ 301108 h 603609"/>
                    <a:gd name="connsiteX63" fmla="*/ 418273 w 1103865"/>
                    <a:gd name="connsiteY63" fmla="*/ 452883 h 603609"/>
                    <a:gd name="connsiteX64" fmla="*/ 648597 w 1103865"/>
                    <a:gd name="connsiteY64" fmla="*/ 516742 h 603609"/>
                    <a:gd name="connsiteX65" fmla="*/ 654068 w 1103865"/>
                    <a:gd name="connsiteY65" fmla="*/ 521913 h 603609"/>
                    <a:gd name="connsiteX66" fmla="*/ 653993 w 1103865"/>
                    <a:gd name="connsiteY66" fmla="*/ 526485 h 603609"/>
                    <a:gd name="connsiteX67" fmla="*/ 653318 w 1103865"/>
                    <a:gd name="connsiteY67" fmla="*/ 528359 h 603609"/>
                    <a:gd name="connsiteX68" fmla="*/ 642451 w 1103865"/>
                    <a:gd name="connsiteY68" fmla="*/ 550844 h 603609"/>
                    <a:gd name="connsiteX69" fmla="*/ 640802 w 1103865"/>
                    <a:gd name="connsiteY69" fmla="*/ 553093 h 603609"/>
                    <a:gd name="connsiteX70" fmla="*/ 571397 w 1103865"/>
                    <a:gd name="connsiteY70" fmla="*/ 592292 h 603609"/>
                    <a:gd name="connsiteX71" fmla="*/ 561579 w 1103865"/>
                    <a:gd name="connsiteY71" fmla="*/ 596115 h 603609"/>
                    <a:gd name="connsiteX72" fmla="*/ 523578 w 1103865"/>
                    <a:gd name="connsiteY72" fmla="*/ 603160 h 603609"/>
                    <a:gd name="connsiteX73" fmla="*/ 150773 w 1103865"/>
                    <a:gd name="connsiteY73" fmla="*/ 446363 h 603609"/>
                    <a:gd name="connsiteX74" fmla="*/ 487003 w 1103865"/>
                    <a:gd name="connsiteY74" fmla="*/ 578951 h 603609"/>
                    <a:gd name="connsiteX75" fmla="*/ 488577 w 1103865"/>
                    <a:gd name="connsiteY75" fmla="*/ 579775 h 603609"/>
                    <a:gd name="connsiteX76" fmla="*/ 556557 w 1103865"/>
                    <a:gd name="connsiteY76" fmla="*/ 582474 h 603609"/>
                    <a:gd name="connsiteX77" fmla="*/ 565326 w 1103865"/>
                    <a:gd name="connsiteY77" fmla="*/ 579026 h 603609"/>
                    <a:gd name="connsiteX78" fmla="*/ 629634 w 1103865"/>
                    <a:gd name="connsiteY78" fmla="*/ 543274 h 603609"/>
                    <a:gd name="connsiteX79" fmla="*/ 636230 w 1103865"/>
                    <a:gd name="connsiteY79" fmla="*/ 529633 h 603609"/>
                    <a:gd name="connsiteX80" fmla="*/ 412127 w 1103865"/>
                    <a:gd name="connsiteY80" fmla="*/ 466974 h 603609"/>
                    <a:gd name="connsiteX81" fmla="*/ 230071 w 1103865"/>
                    <a:gd name="connsiteY81" fmla="*/ 312051 h 603609"/>
                    <a:gd name="connsiteX82" fmla="*/ 220552 w 1103865"/>
                    <a:gd name="connsiteY82" fmla="*/ 289566 h 603609"/>
                    <a:gd name="connsiteX83" fmla="*/ 227897 w 1103865"/>
                    <a:gd name="connsiteY83" fmla="*/ 275400 h 603609"/>
                    <a:gd name="connsiteX84" fmla="*/ 208485 w 1103865"/>
                    <a:gd name="connsiteY84" fmla="*/ 255388 h 603609"/>
                    <a:gd name="connsiteX85" fmla="*/ 203463 w 1103865"/>
                    <a:gd name="connsiteY85" fmla="*/ 248418 h 603609"/>
                    <a:gd name="connsiteX86" fmla="*/ 208785 w 1103865"/>
                    <a:gd name="connsiteY86" fmla="*/ 225483 h 603609"/>
                    <a:gd name="connsiteX87" fmla="*/ 201964 w 1103865"/>
                    <a:gd name="connsiteY87" fmla="*/ 215589 h 603609"/>
                    <a:gd name="connsiteX88" fmla="*/ 214556 w 1103865"/>
                    <a:gd name="connsiteY88" fmla="*/ 191605 h 603609"/>
                    <a:gd name="connsiteX89" fmla="*/ 247235 w 1103865"/>
                    <a:gd name="connsiteY89" fmla="*/ 183960 h 603609"/>
                    <a:gd name="connsiteX90" fmla="*/ 282762 w 1103865"/>
                    <a:gd name="connsiteY90" fmla="*/ 190555 h 603609"/>
                    <a:gd name="connsiteX91" fmla="*/ 280288 w 1103865"/>
                    <a:gd name="connsiteY91" fmla="*/ 173542 h 603609"/>
                    <a:gd name="connsiteX92" fmla="*/ 300525 w 1103865"/>
                    <a:gd name="connsiteY92" fmla="*/ 155853 h 603609"/>
                    <a:gd name="connsiteX93" fmla="*/ 323385 w 1103865"/>
                    <a:gd name="connsiteY93" fmla="*/ 158477 h 603609"/>
                    <a:gd name="connsiteX94" fmla="*/ 402008 w 1103865"/>
                    <a:gd name="connsiteY94" fmla="*/ 218962 h 603609"/>
                    <a:gd name="connsiteX95" fmla="*/ 406955 w 1103865"/>
                    <a:gd name="connsiteY95" fmla="*/ 227132 h 603609"/>
                    <a:gd name="connsiteX96" fmla="*/ 418947 w 1103865"/>
                    <a:gd name="connsiteY96" fmla="*/ 244895 h 603609"/>
                    <a:gd name="connsiteX97" fmla="*/ 483630 w 1103865"/>
                    <a:gd name="connsiteY97" fmla="*/ 273226 h 603609"/>
                    <a:gd name="connsiteX98" fmla="*/ 592758 w 1103865"/>
                    <a:gd name="connsiteY98" fmla="*/ 315499 h 603609"/>
                    <a:gd name="connsiteX99" fmla="*/ 638103 w 1103865"/>
                    <a:gd name="connsiteY99" fmla="*/ 285143 h 603609"/>
                    <a:gd name="connsiteX100" fmla="*/ 649121 w 1103865"/>
                    <a:gd name="connsiteY100" fmla="*/ 275625 h 603609"/>
                    <a:gd name="connsiteX101" fmla="*/ 649646 w 1103865"/>
                    <a:gd name="connsiteY101" fmla="*/ 250141 h 603609"/>
                    <a:gd name="connsiteX102" fmla="*/ 647997 w 1103865"/>
                    <a:gd name="connsiteY102" fmla="*/ 240323 h 603609"/>
                    <a:gd name="connsiteX103" fmla="*/ 666885 w 1103865"/>
                    <a:gd name="connsiteY103" fmla="*/ 178114 h 603609"/>
                    <a:gd name="connsiteX104" fmla="*/ 701212 w 1103865"/>
                    <a:gd name="connsiteY104" fmla="*/ 155403 h 603609"/>
                    <a:gd name="connsiteX105" fmla="*/ 726321 w 1103865"/>
                    <a:gd name="connsiteY105" fmla="*/ 151431 h 603609"/>
                    <a:gd name="connsiteX106" fmla="*/ 738987 w 1103865"/>
                    <a:gd name="connsiteY106" fmla="*/ 154579 h 603609"/>
                    <a:gd name="connsiteX107" fmla="*/ 743110 w 1103865"/>
                    <a:gd name="connsiteY107" fmla="*/ 186358 h 603609"/>
                    <a:gd name="connsiteX108" fmla="*/ 740336 w 1103865"/>
                    <a:gd name="connsiteY108" fmla="*/ 259435 h 603609"/>
                    <a:gd name="connsiteX109" fmla="*/ 742735 w 1103865"/>
                    <a:gd name="connsiteY109" fmla="*/ 267155 h 603609"/>
                    <a:gd name="connsiteX110" fmla="*/ 747457 w 1103865"/>
                    <a:gd name="connsiteY110" fmla="*/ 302682 h 603609"/>
                    <a:gd name="connsiteX111" fmla="*/ 739512 w 1103865"/>
                    <a:gd name="connsiteY111" fmla="*/ 321570 h 603609"/>
                    <a:gd name="connsiteX112" fmla="*/ 722198 w 1103865"/>
                    <a:gd name="connsiteY112" fmla="*/ 352824 h 603609"/>
                    <a:gd name="connsiteX113" fmla="*/ 876597 w 1103865"/>
                    <a:gd name="connsiteY113" fmla="*/ 391649 h 603609"/>
                    <a:gd name="connsiteX114" fmla="*/ 1081138 w 1103865"/>
                    <a:gd name="connsiteY114" fmla="*/ 20267 h 603609"/>
                    <a:gd name="connsiteX115" fmla="*/ 598604 w 1103865"/>
                    <a:gd name="connsiteY115" fmla="*/ 166047 h 603609"/>
                    <a:gd name="connsiteX116" fmla="*/ 553409 w 1103865"/>
                    <a:gd name="connsiteY116" fmla="*/ 176090 h 603609"/>
                    <a:gd name="connsiteX117" fmla="*/ 498545 w 1103865"/>
                    <a:gd name="connsiteY117" fmla="*/ 166047 h 603609"/>
                    <a:gd name="connsiteX118" fmla="*/ 19009 w 1103865"/>
                    <a:gd name="connsiteY118" fmla="*/ 33459 h 603609"/>
                    <a:gd name="connsiteX119" fmla="*/ 150923 w 1103865"/>
                    <a:gd name="connsiteY119" fmla="*/ 446513 h 603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1103865" h="603609">
                      <a:moveTo>
                        <a:pt x="523578" y="603610"/>
                      </a:moveTo>
                      <a:cubicBezTo>
                        <a:pt x="499819" y="603610"/>
                        <a:pt x="484529" y="594915"/>
                        <a:pt x="480782" y="592592"/>
                      </a:cubicBezTo>
                      <a:lnTo>
                        <a:pt x="141929" y="459029"/>
                      </a:lnTo>
                      <a:cubicBezTo>
                        <a:pt x="139830" y="458205"/>
                        <a:pt x="138256" y="456481"/>
                        <a:pt x="137582" y="454308"/>
                      </a:cubicBezTo>
                      <a:lnTo>
                        <a:pt x="347" y="24689"/>
                      </a:lnTo>
                      <a:cubicBezTo>
                        <a:pt x="-478" y="22066"/>
                        <a:pt x="197" y="19218"/>
                        <a:pt x="2070" y="17194"/>
                      </a:cubicBezTo>
                      <a:cubicBezTo>
                        <a:pt x="3944" y="15246"/>
                        <a:pt x="6792" y="14421"/>
                        <a:pt x="9491" y="15171"/>
                      </a:cubicBezTo>
                      <a:lnTo>
                        <a:pt x="37222" y="22816"/>
                      </a:lnTo>
                      <a:lnTo>
                        <a:pt x="502892" y="151581"/>
                      </a:lnTo>
                      <a:cubicBezTo>
                        <a:pt x="503267" y="151656"/>
                        <a:pt x="503641" y="151806"/>
                        <a:pt x="504016" y="151956"/>
                      </a:cubicBezTo>
                      <a:cubicBezTo>
                        <a:pt x="504241" y="152031"/>
                        <a:pt x="525677" y="161625"/>
                        <a:pt x="552884" y="160875"/>
                      </a:cubicBezTo>
                      <a:cubicBezTo>
                        <a:pt x="567125" y="160575"/>
                        <a:pt x="580541" y="157577"/>
                        <a:pt x="592608" y="151956"/>
                      </a:cubicBezTo>
                      <a:cubicBezTo>
                        <a:pt x="592908" y="151806"/>
                        <a:pt x="593283" y="151656"/>
                        <a:pt x="593583" y="151581"/>
                      </a:cubicBezTo>
                      <a:lnTo>
                        <a:pt x="1094179" y="330"/>
                      </a:lnTo>
                      <a:cubicBezTo>
                        <a:pt x="1097103" y="-569"/>
                        <a:pt x="1100250" y="405"/>
                        <a:pt x="1102199" y="2804"/>
                      </a:cubicBezTo>
                      <a:cubicBezTo>
                        <a:pt x="1104148" y="5202"/>
                        <a:pt x="1104373" y="8425"/>
                        <a:pt x="1102949" y="11123"/>
                      </a:cubicBezTo>
                      <a:lnTo>
                        <a:pt x="886715" y="403641"/>
                      </a:lnTo>
                      <a:cubicBezTo>
                        <a:pt x="885067" y="406639"/>
                        <a:pt x="881619" y="408138"/>
                        <a:pt x="878321" y="407313"/>
                      </a:cubicBezTo>
                      <a:lnTo>
                        <a:pt x="708782" y="364741"/>
                      </a:lnTo>
                      <a:cubicBezTo>
                        <a:pt x="706534" y="364142"/>
                        <a:pt x="704660" y="362568"/>
                        <a:pt x="703760" y="360469"/>
                      </a:cubicBezTo>
                      <a:cubicBezTo>
                        <a:pt x="702861" y="358296"/>
                        <a:pt x="702936" y="355897"/>
                        <a:pt x="704060" y="353873"/>
                      </a:cubicBezTo>
                      <a:cubicBezTo>
                        <a:pt x="711405" y="340682"/>
                        <a:pt x="718751" y="327491"/>
                        <a:pt x="726096" y="314150"/>
                      </a:cubicBezTo>
                      <a:cubicBezTo>
                        <a:pt x="729094" y="308678"/>
                        <a:pt x="731492" y="304106"/>
                        <a:pt x="732541" y="299309"/>
                      </a:cubicBezTo>
                      <a:cubicBezTo>
                        <a:pt x="734340" y="290690"/>
                        <a:pt x="731342" y="281396"/>
                        <a:pt x="728194" y="271503"/>
                      </a:cubicBezTo>
                      <a:cubicBezTo>
                        <a:pt x="727295" y="268804"/>
                        <a:pt x="726470" y="266031"/>
                        <a:pt x="725721" y="263333"/>
                      </a:cubicBezTo>
                      <a:cubicBezTo>
                        <a:pt x="717926" y="236500"/>
                        <a:pt x="719050" y="207195"/>
                        <a:pt x="728869" y="180962"/>
                      </a:cubicBezTo>
                      <a:cubicBezTo>
                        <a:pt x="733066" y="169269"/>
                        <a:pt x="731043" y="167171"/>
                        <a:pt x="730593" y="166871"/>
                      </a:cubicBezTo>
                      <a:cubicBezTo>
                        <a:pt x="730293" y="166646"/>
                        <a:pt x="729319" y="166196"/>
                        <a:pt x="726171" y="166196"/>
                      </a:cubicBezTo>
                      <a:cubicBezTo>
                        <a:pt x="719200" y="166196"/>
                        <a:pt x="712380" y="167246"/>
                        <a:pt x="705784" y="169420"/>
                      </a:cubicBezTo>
                      <a:cubicBezTo>
                        <a:pt x="694916" y="173092"/>
                        <a:pt x="685323" y="179463"/>
                        <a:pt x="677977" y="187782"/>
                      </a:cubicBezTo>
                      <a:cubicBezTo>
                        <a:pt x="665985" y="201348"/>
                        <a:pt x="660289" y="220161"/>
                        <a:pt x="662687" y="238149"/>
                      </a:cubicBezTo>
                      <a:cubicBezTo>
                        <a:pt x="663062" y="241147"/>
                        <a:pt x="663662" y="244145"/>
                        <a:pt x="664186" y="247143"/>
                      </a:cubicBezTo>
                      <a:cubicBezTo>
                        <a:pt x="666360" y="258761"/>
                        <a:pt x="668833" y="271952"/>
                        <a:pt x="661563" y="283420"/>
                      </a:cubicBezTo>
                      <a:cubicBezTo>
                        <a:pt x="657591" y="289641"/>
                        <a:pt x="651744" y="293763"/>
                        <a:pt x="646123" y="297435"/>
                      </a:cubicBezTo>
                      <a:lnTo>
                        <a:pt x="596581" y="330639"/>
                      </a:lnTo>
                      <a:cubicBezTo>
                        <a:pt x="593957" y="332438"/>
                        <a:pt x="590510" y="332288"/>
                        <a:pt x="587961" y="330414"/>
                      </a:cubicBezTo>
                      <a:cubicBezTo>
                        <a:pt x="556932" y="307404"/>
                        <a:pt x="517957" y="296236"/>
                        <a:pt x="480407" y="287617"/>
                      </a:cubicBezTo>
                      <a:cubicBezTo>
                        <a:pt x="454849" y="281846"/>
                        <a:pt x="426068" y="275400"/>
                        <a:pt x="407629" y="254564"/>
                      </a:cubicBezTo>
                      <a:cubicBezTo>
                        <a:pt x="402083" y="248343"/>
                        <a:pt x="397961" y="241297"/>
                        <a:pt x="393914" y="234477"/>
                      </a:cubicBezTo>
                      <a:cubicBezTo>
                        <a:pt x="392414" y="231853"/>
                        <a:pt x="390841" y="229305"/>
                        <a:pt x="389267" y="226757"/>
                      </a:cubicBezTo>
                      <a:cubicBezTo>
                        <a:pt x="373002" y="201423"/>
                        <a:pt x="347219" y="181636"/>
                        <a:pt x="318738" y="172492"/>
                      </a:cubicBezTo>
                      <a:cubicBezTo>
                        <a:pt x="313491" y="170843"/>
                        <a:pt x="308020" y="169420"/>
                        <a:pt x="302998" y="170319"/>
                      </a:cubicBezTo>
                      <a:cubicBezTo>
                        <a:pt x="298951" y="170993"/>
                        <a:pt x="295503" y="173692"/>
                        <a:pt x="294828" y="176615"/>
                      </a:cubicBezTo>
                      <a:cubicBezTo>
                        <a:pt x="293854" y="180662"/>
                        <a:pt x="297227" y="185834"/>
                        <a:pt x="300975" y="190855"/>
                      </a:cubicBezTo>
                      <a:lnTo>
                        <a:pt x="314990" y="209743"/>
                      </a:lnTo>
                      <a:cubicBezTo>
                        <a:pt x="317239" y="212816"/>
                        <a:pt x="316864" y="217088"/>
                        <a:pt x="314091" y="219711"/>
                      </a:cubicBezTo>
                      <a:cubicBezTo>
                        <a:pt x="311318" y="222335"/>
                        <a:pt x="306971" y="222410"/>
                        <a:pt x="304122" y="219936"/>
                      </a:cubicBezTo>
                      <a:cubicBezTo>
                        <a:pt x="288533" y="206520"/>
                        <a:pt x="267771" y="198800"/>
                        <a:pt x="247160" y="198650"/>
                      </a:cubicBezTo>
                      <a:cubicBezTo>
                        <a:pt x="236742" y="198650"/>
                        <a:pt x="228497" y="200524"/>
                        <a:pt x="222051" y="204272"/>
                      </a:cubicBezTo>
                      <a:cubicBezTo>
                        <a:pt x="218529" y="206295"/>
                        <a:pt x="215905" y="209518"/>
                        <a:pt x="216355" y="211167"/>
                      </a:cubicBezTo>
                      <a:cubicBezTo>
                        <a:pt x="216805" y="212816"/>
                        <a:pt x="220177" y="214990"/>
                        <a:pt x="221377" y="215814"/>
                      </a:cubicBezTo>
                      <a:lnTo>
                        <a:pt x="223026" y="216938"/>
                      </a:lnTo>
                      <a:cubicBezTo>
                        <a:pt x="224375" y="217838"/>
                        <a:pt x="225799" y="218812"/>
                        <a:pt x="227148" y="219861"/>
                      </a:cubicBezTo>
                      <a:cubicBezTo>
                        <a:pt x="229471" y="221660"/>
                        <a:pt x="230521" y="224583"/>
                        <a:pt x="229921" y="227356"/>
                      </a:cubicBezTo>
                      <a:cubicBezTo>
                        <a:pt x="229322" y="230205"/>
                        <a:pt x="227148" y="232378"/>
                        <a:pt x="224300" y="233053"/>
                      </a:cubicBezTo>
                      <a:cubicBezTo>
                        <a:pt x="223026" y="233353"/>
                        <a:pt x="221826" y="233877"/>
                        <a:pt x="220477" y="234702"/>
                      </a:cubicBezTo>
                      <a:cubicBezTo>
                        <a:pt x="217854" y="236425"/>
                        <a:pt x="216130" y="239873"/>
                        <a:pt x="217029" y="241822"/>
                      </a:cubicBezTo>
                      <a:cubicBezTo>
                        <a:pt x="217329" y="242497"/>
                        <a:pt x="218079" y="243396"/>
                        <a:pt x="219203" y="244520"/>
                      </a:cubicBezTo>
                      <a:cubicBezTo>
                        <a:pt x="228722" y="254788"/>
                        <a:pt x="236667" y="262808"/>
                        <a:pt x="244386" y="269928"/>
                      </a:cubicBezTo>
                      <a:cubicBezTo>
                        <a:pt x="246110" y="271503"/>
                        <a:pt x="247010" y="273826"/>
                        <a:pt x="246785" y="276149"/>
                      </a:cubicBezTo>
                      <a:cubicBezTo>
                        <a:pt x="246560" y="278473"/>
                        <a:pt x="245286" y="280572"/>
                        <a:pt x="243337" y="281771"/>
                      </a:cubicBezTo>
                      <a:cubicBezTo>
                        <a:pt x="240639" y="283494"/>
                        <a:pt x="235917" y="286942"/>
                        <a:pt x="235467" y="290840"/>
                      </a:cubicBezTo>
                      <a:cubicBezTo>
                        <a:pt x="235018" y="294362"/>
                        <a:pt x="238166" y="298335"/>
                        <a:pt x="240789" y="301108"/>
                      </a:cubicBezTo>
                      <a:cubicBezTo>
                        <a:pt x="276016" y="336934"/>
                        <a:pt x="376525" y="434071"/>
                        <a:pt x="418273" y="452883"/>
                      </a:cubicBezTo>
                      <a:cubicBezTo>
                        <a:pt x="463768" y="473420"/>
                        <a:pt x="646723" y="516292"/>
                        <a:pt x="648597" y="516742"/>
                      </a:cubicBezTo>
                      <a:cubicBezTo>
                        <a:pt x="651220" y="517341"/>
                        <a:pt x="653318" y="519290"/>
                        <a:pt x="654068" y="521913"/>
                      </a:cubicBezTo>
                      <a:cubicBezTo>
                        <a:pt x="654518" y="523412"/>
                        <a:pt x="654443" y="525061"/>
                        <a:pt x="653993" y="526485"/>
                      </a:cubicBezTo>
                      <a:cubicBezTo>
                        <a:pt x="653843" y="527235"/>
                        <a:pt x="653543" y="527834"/>
                        <a:pt x="653318" y="528359"/>
                      </a:cubicBezTo>
                      <a:lnTo>
                        <a:pt x="642451" y="550844"/>
                      </a:lnTo>
                      <a:cubicBezTo>
                        <a:pt x="642076" y="551669"/>
                        <a:pt x="641476" y="552418"/>
                        <a:pt x="640802" y="553093"/>
                      </a:cubicBezTo>
                      <a:cubicBezTo>
                        <a:pt x="640127" y="553692"/>
                        <a:pt x="623263" y="568982"/>
                        <a:pt x="571397" y="592292"/>
                      </a:cubicBezTo>
                      <a:cubicBezTo>
                        <a:pt x="568099" y="593716"/>
                        <a:pt x="564801" y="594990"/>
                        <a:pt x="561579" y="596115"/>
                      </a:cubicBezTo>
                      <a:cubicBezTo>
                        <a:pt x="547338" y="601286"/>
                        <a:pt x="534521" y="603160"/>
                        <a:pt x="523578" y="603160"/>
                      </a:cubicBezTo>
                      <a:close/>
                      <a:moveTo>
                        <a:pt x="150773" y="446363"/>
                      </a:moveTo>
                      <a:lnTo>
                        <a:pt x="487003" y="578951"/>
                      </a:lnTo>
                      <a:cubicBezTo>
                        <a:pt x="487527" y="579176"/>
                        <a:pt x="488052" y="579476"/>
                        <a:pt x="488577" y="579775"/>
                      </a:cubicBezTo>
                      <a:cubicBezTo>
                        <a:pt x="489626" y="580450"/>
                        <a:pt x="515334" y="597464"/>
                        <a:pt x="556557" y="582474"/>
                      </a:cubicBezTo>
                      <a:cubicBezTo>
                        <a:pt x="559555" y="581424"/>
                        <a:pt x="562403" y="580300"/>
                        <a:pt x="565326" y="579026"/>
                      </a:cubicBezTo>
                      <a:cubicBezTo>
                        <a:pt x="607673" y="559988"/>
                        <a:pt x="625512" y="546647"/>
                        <a:pt x="629634" y="543274"/>
                      </a:cubicBezTo>
                      <a:lnTo>
                        <a:pt x="636230" y="529633"/>
                      </a:lnTo>
                      <a:cubicBezTo>
                        <a:pt x="598155" y="520564"/>
                        <a:pt x="453574" y="485637"/>
                        <a:pt x="412127" y="466974"/>
                      </a:cubicBezTo>
                      <a:cubicBezTo>
                        <a:pt x="359286" y="443215"/>
                        <a:pt x="231345" y="313325"/>
                        <a:pt x="230071" y="312051"/>
                      </a:cubicBezTo>
                      <a:cubicBezTo>
                        <a:pt x="222876" y="304706"/>
                        <a:pt x="219653" y="297136"/>
                        <a:pt x="220552" y="289566"/>
                      </a:cubicBezTo>
                      <a:cubicBezTo>
                        <a:pt x="221152" y="284469"/>
                        <a:pt x="223700" y="279597"/>
                        <a:pt x="227897" y="275400"/>
                      </a:cubicBezTo>
                      <a:cubicBezTo>
                        <a:pt x="221826" y="269554"/>
                        <a:pt x="215530" y="263033"/>
                        <a:pt x="208485" y="255388"/>
                      </a:cubicBezTo>
                      <a:cubicBezTo>
                        <a:pt x="207211" y="254114"/>
                        <a:pt x="205037" y="251715"/>
                        <a:pt x="203463" y="248418"/>
                      </a:cubicBezTo>
                      <a:cubicBezTo>
                        <a:pt x="200166" y="240773"/>
                        <a:pt x="202489" y="231629"/>
                        <a:pt x="208785" y="225483"/>
                      </a:cubicBezTo>
                      <a:cubicBezTo>
                        <a:pt x="205712" y="222934"/>
                        <a:pt x="203164" y="219861"/>
                        <a:pt x="201964" y="215589"/>
                      </a:cubicBezTo>
                      <a:cubicBezTo>
                        <a:pt x="199416" y="206895"/>
                        <a:pt x="204288" y="197451"/>
                        <a:pt x="214556" y="191605"/>
                      </a:cubicBezTo>
                      <a:cubicBezTo>
                        <a:pt x="223325" y="186433"/>
                        <a:pt x="234043" y="183960"/>
                        <a:pt x="247235" y="183960"/>
                      </a:cubicBezTo>
                      <a:cubicBezTo>
                        <a:pt x="259302" y="183960"/>
                        <a:pt x="271369" y="186358"/>
                        <a:pt x="282762" y="190555"/>
                      </a:cubicBezTo>
                      <a:cubicBezTo>
                        <a:pt x="280363" y="185684"/>
                        <a:pt x="278789" y="179913"/>
                        <a:pt x="280288" y="173542"/>
                      </a:cubicBezTo>
                      <a:cubicBezTo>
                        <a:pt x="282312" y="164623"/>
                        <a:pt x="290481" y="157502"/>
                        <a:pt x="300525" y="155853"/>
                      </a:cubicBezTo>
                      <a:cubicBezTo>
                        <a:pt x="308619" y="154354"/>
                        <a:pt x="316639" y="156378"/>
                        <a:pt x="323385" y="158477"/>
                      </a:cubicBezTo>
                      <a:cubicBezTo>
                        <a:pt x="355614" y="168820"/>
                        <a:pt x="383570" y="190256"/>
                        <a:pt x="402008" y="218962"/>
                      </a:cubicBezTo>
                      <a:cubicBezTo>
                        <a:pt x="403732" y="221660"/>
                        <a:pt x="405306" y="224433"/>
                        <a:pt x="406955" y="227132"/>
                      </a:cubicBezTo>
                      <a:cubicBezTo>
                        <a:pt x="410777" y="233577"/>
                        <a:pt x="414375" y="239723"/>
                        <a:pt x="418947" y="244895"/>
                      </a:cubicBezTo>
                      <a:cubicBezTo>
                        <a:pt x="434237" y="262059"/>
                        <a:pt x="459346" y="267755"/>
                        <a:pt x="483630" y="273226"/>
                      </a:cubicBezTo>
                      <a:cubicBezTo>
                        <a:pt x="521330" y="281846"/>
                        <a:pt x="560305" y="292938"/>
                        <a:pt x="592758" y="315499"/>
                      </a:cubicBezTo>
                      <a:lnTo>
                        <a:pt x="638103" y="285143"/>
                      </a:lnTo>
                      <a:cubicBezTo>
                        <a:pt x="642825" y="282071"/>
                        <a:pt x="646798" y="279297"/>
                        <a:pt x="649121" y="275625"/>
                      </a:cubicBezTo>
                      <a:cubicBezTo>
                        <a:pt x="653244" y="269104"/>
                        <a:pt x="651520" y="259885"/>
                        <a:pt x="649646" y="250141"/>
                      </a:cubicBezTo>
                      <a:cubicBezTo>
                        <a:pt x="649046" y="246844"/>
                        <a:pt x="648372" y="243546"/>
                        <a:pt x="647997" y="240323"/>
                      </a:cubicBezTo>
                      <a:cubicBezTo>
                        <a:pt x="645074" y="218063"/>
                        <a:pt x="652119" y="194828"/>
                        <a:pt x="666885" y="178114"/>
                      </a:cubicBezTo>
                      <a:cubicBezTo>
                        <a:pt x="675879" y="167771"/>
                        <a:pt x="687796" y="159976"/>
                        <a:pt x="701212" y="155403"/>
                      </a:cubicBezTo>
                      <a:cubicBezTo>
                        <a:pt x="709307" y="152780"/>
                        <a:pt x="717776" y="151431"/>
                        <a:pt x="726321" y="151431"/>
                      </a:cubicBezTo>
                      <a:cubicBezTo>
                        <a:pt x="730068" y="151431"/>
                        <a:pt x="734865" y="151806"/>
                        <a:pt x="738987" y="154579"/>
                      </a:cubicBezTo>
                      <a:cubicBezTo>
                        <a:pt x="751579" y="162824"/>
                        <a:pt x="745208" y="180512"/>
                        <a:pt x="743110" y="186358"/>
                      </a:cubicBezTo>
                      <a:cubicBezTo>
                        <a:pt x="734415" y="209668"/>
                        <a:pt x="733441" y="235601"/>
                        <a:pt x="740336" y="259435"/>
                      </a:cubicBezTo>
                      <a:cubicBezTo>
                        <a:pt x="741086" y="262059"/>
                        <a:pt x="741910" y="264607"/>
                        <a:pt x="742735" y="267155"/>
                      </a:cubicBezTo>
                      <a:cubicBezTo>
                        <a:pt x="746332" y="278398"/>
                        <a:pt x="750080" y="290090"/>
                        <a:pt x="747457" y="302682"/>
                      </a:cubicBezTo>
                      <a:cubicBezTo>
                        <a:pt x="745958" y="309502"/>
                        <a:pt x="742960" y="315274"/>
                        <a:pt x="739512" y="321570"/>
                      </a:cubicBezTo>
                      <a:cubicBezTo>
                        <a:pt x="733741" y="332063"/>
                        <a:pt x="727970" y="342481"/>
                        <a:pt x="722198" y="352824"/>
                      </a:cubicBezTo>
                      <a:lnTo>
                        <a:pt x="876597" y="391649"/>
                      </a:lnTo>
                      <a:lnTo>
                        <a:pt x="1081138" y="20267"/>
                      </a:lnTo>
                      <a:lnTo>
                        <a:pt x="598604" y="166047"/>
                      </a:lnTo>
                      <a:cubicBezTo>
                        <a:pt x="584738" y="172417"/>
                        <a:pt x="569523" y="175790"/>
                        <a:pt x="553409" y="176090"/>
                      </a:cubicBezTo>
                      <a:cubicBezTo>
                        <a:pt x="524928" y="176765"/>
                        <a:pt x="502517" y="167771"/>
                        <a:pt x="498545" y="166047"/>
                      </a:cubicBezTo>
                      <a:lnTo>
                        <a:pt x="19009" y="33459"/>
                      </a:lnTo>
                      <a:lnTo>
                        <a:pt x="150923" y="44651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98" name="任意多边形: 形状 297"/>
                <p:cNvSpPr/>
                <p:nvPr/>
              </p:nvSpPr>
              <p:spPr>
                <a:xfrm>
                  <a:off x="5830256" y="2236251"/>
                  <a:ext cx="1363056" cy="1137161"/>
                </a:xfrm>
                <a:custGeom>
                  <a:avLst/>
                  <a:gdLst>
                    <a:gd name="connsiteX0" fmla="*/ 1226721 w 1363056"/>
                    <a:gd name="connsiteY0" fmla="*/ 1137087 h 1137161"/>
                    <a:gd name="connsiteX1" fmla="*/ 1183924 w 1363056"/>
                    <a:gd name="connsiteY1" fmla="*/ 1126069 h 1137161"/>
                    <a:gd name="connsiteX2" fmla="*/ 845071 w 1363056"/>
                    <a:gd name="connsiteY2" fmla="*/ 992506 h 1137161"/>
                    <a:gd name="connsiteX3" fmla="*/ 840724 w 1363056"/>
                    <a:gd name="connsiteY3" fmla="*/ 987784 h 1137161"/>
                    <a:gd name="connsiteX4" fmla="*/ 703489 w 1363056"/>
                    <a:gd name="connsiteY4" fmla="*/ 558166 h 1137161"/>
                    <a:gd name="connsiteX5" fmla="*/ 705213 w 1363056"/>
                    <a:gd name="connsiteY5" fmla="*/ 550671 h 1137161"/>
                    <a:gd name="connsiteX6" fmla="*/ 712633 w 1363056"/>
                    <a:gd name="connsiteY6" fmla="*/ 548647 h 1137161"/>
                    <a:gd name="connsiteX7" fmla="*/ 735568 w 1363056"/>
                    <a:gd name="connsiteY7" fmla="*/ 554943 h 1137161"/>
                    <a:gd name="connsiteX8" fmla="*/ 748459 w 1363056"/>
                    <a:gd name="connsiteY8" fmla="*/ 538454 h 1137161"/>
                    <a:gd name="connsiteX9" fmla="*/ 731745 w 1363056"/>
                    <a:gd name="connsiteY9" fmla="*/ 503077 h 1137161"/>
                    <a:gd name="connsiteX10" fmla="*/ 721252 w 1363056"/>
                    <a:gd name="connsiteY10" fmla="*/ 441318 h 1137161"/>
                    <a:gd name="connsiteX11" fmla="*/ 718929 w 1363056"/>
                    <a:gd name="connsiteY11" fmla="*/ 420257 h 1137161"/>
                    <a:gd name="connsiteX12" fmla="*/ 693520 w 1363056"/>
                    <a:gd name="connsiteY12" fmla="*/ 346805 h 1137161"/>
                    <a:gd name="connsiteX13" fmla="*/ 629212 w 1363056"/>
                    <a:gd name="connsiteY13" fmla="*/ 322371 h 1137161"/>
                    <a:gd name="connsiteX14" fmla="*/ 610475 w 1363056"/>
                    <a:gd name="connsiteY14" fmla="*/ 316000 h 1137161"/>
                    <a:gd name="connsiteX15" fmla="*/ 576747 w 1363056"/>
                    <a:gd name="connsiteY15" fmla="*/ 126000 h 1137161"/>
                    <a:gd name="connsiteX16" fmla="*/ 630337 w 1363056"/>
                    <a:gd name="connsiteY16" fmla="*/ 17846 h 1137161"/>
                    <a:gd name="connsiteX17" fmla="*/ 604029 w 1363056"/>
                    <a:gd name="connsiteY17" fmla="*/ 22492 h 1137161"/>
                    <a:gd name="connsiteX18" fmla="*/ 311646 w 1363056"/>
                    <a:gd name="connsiteY18" fmla="*/ 116931 h 1137161"/>
                    <a:gd name="connsiteX19" fmla="*/ 20986 w 1363056"/>
                    <a:gd name="connsiteY19" fmla="*/ 676514 h 1137161"/>
                    <a:gd name="connsiteX20" fmla="*/ 24284 w 1363056"/>
                    <a:gd name="connsiteY20" fmla="*/ 673366 h 1137161"/>
                    <a:gd name="connsiteX21" fmla="*/ 48718 w 1363056"/>
                    <a:gd name="connsiteY21" fmla="*/ 655752 h 1137161"/>
                    <a:gd name="connsiteX22" fmla="*/ 117598 w 1363056"/>
                    <a:gd name="connsiteY22" fmla="*/ 670443 h 1137161"/>
                    <a:gd name="connsiteX23" fmla="*/ 165941 w 1363056"/>
                    <a:gd name="connsiteY23" fmla="*/ 737749 h 1137161"/>
                    <a:gd name="connsiteX24" fmla="*/ 308872 w 1363056"/>
                    <a:gd name="connsiteY24" fmla="*/ 936968 h 1137161"/>
                    <a:gd name="connsiteX25" fmla="*/ 342825 w 1363056"/>
                    <a:gd name="connsiteY25" fmla="*/ 947761 h 1137161"/>
                    <a:gd name="connsiteX26" fmla="*/ 343275 w 1363056"/>
                    <a:gd name="connsiteY26" fmla="*/ 958329 h 1137161"/>
                    <a:gd name="connsiteX27" fmla="*/ 332707 w 1363056"/>
                    <a:gd name="connsiteY27" fmla="*/ 958779 h 1137161"/>
                    <a:gd name="connsiteX28" fmla="*/ 311421 w 1363056"/>
                    <a:gd name="connsiteY28" fmla="*/ 952558 h 1137161"/>
                    <a:gd name="connsiteX29" fmla="*/ 305725 w 1363056"/>
                    <a:gd name="connsiteY29" fmla="*/ 954132 h 1137161"/>
                    <a:gd name="connsiteX30" fmla="*/ 300628 w 1363056"/>
                    <a:gd name="connsiteY30" fmla="*/ 951059 h 1137161"/>
                    <a:gd name="connsiteX31" fmla="*/ 153799 w 1363056"/>
                    <a:gd name="connsiteY31" fmla="*/ 746443 h 1137161"/>
                    <a:gd name="connsiteX32" fmla="*/ 105456 w 1363056"/>
                    <a:gd name="connsiteY32" fmla="*/ 679137 h 1137161"/>
                    <a:gd name="connsiteX33" fmla="*/ 56363 w 1363056"/>
                    <a:gd name="connsiteY33" fmla="*/ 668569 h 1137161"/>
                    <a:gd name="connsiteX34" fmla="*/ 34103 w 1363056"/>
                    <a:gd name="connsiteY34" fmla="*/ 684608 h 1137161"/>
                    <a:gd name="connsiteX35" fmla="*/ 24734 w 1363056"/>
                    <a:gd name="connsiteY35" fmla="*/ 697275 h 1137161"/>
                    <a:gd name="connsiteX36" fmla="*/ 15215 w 1363056"/>
                    <a:gd name="connsiteY36" fmla="*/ 701248 h 1137161"/>
                    <a:gd name="connsiteX37" fmla="*/ 4797 w 1363056"/>
                    <a:gd name="connsiteY37" fmla="*/ 697275 h 1137161"/>
                    <a:gd name="connsiteX38" fmla="*/ 0 w 1363056"/>
                    <a:gd name="connsiteY38" fmla="*/ 690305 h 1137161"/>
                    <a:gd name="connsiteX39" fmla="*/ 525 w 1363056"/>
                    <a:gd name="connsiteY39" fmla="*/ 687382 h 1137161"/>
                    <a:gd name="connsiteX40" fmla="*/ 303326 w 1363056"/>
                    <a:gd name="connsiteY40" fmla="*/ 104414 h 1137161"/>
                    <a:gd name="connsiteX41" fmla="*/ 601406 w 1363056"/>
                    <a:gd name="connsiteY41" fmla="*/ 7727 h 1137161"/>
                    <a:gd name="connsiteX42" fmla="*/ 646076 w 1363056"/>
                    <a:gd name="connsiteY42" fmla="*/ 82 h 1137161"/>
                    <a:gd name="connsiteX43" fmla="*/ 653646 w 1363056"/>
                    <a:gd name="connsiteY43" fmla="*/ 3680 h 1137161"/>
                    <a:gd name="connsiteX44" fmla="*/ 653197 w 1363056"/>
                    <a:gd name="connsiteY44" fmla="*/ 12074 h 1137161"/>
                    <a:gd name="connsiteX45" fmla="*/ 591137 w 1363056"/>
                    <a:gd name="connsiteY45" fmla="*/ 130647 h 1137161"/>
                    <a:gd name="connsiteX46" fmla="*/ 614372 w 1363056"/>
                    <a:gd name="connsiteY46" fmla="*/ 296588 h 1137161"/>
                    <a:gd name="connsiteX47" fmla="*/ 625015 w 1363056"/>
                    <a:gd name="connsiteY47" fmla="*/ 308205 h 1137161"/>
                    <a:gd name="connsiteX48" fmla="*/ 705512 w 1363056"/>
                    <a:gd name="connsiteY48" fmla="*/ 337736 h 1137161"/>
                    <a:gd name="connsiteX49" fmla="*/ 733994 w 1363056"/>
                    <a:gd name="connsiteY49" fmla="*/ 418458 h 1137161"/>
                    <a:gd name="connsiteX50" fmla="*/ 736392 w 1363056"/>
                    <a:gd name="connsiteY50" fmla="*/ 439894 h 1137161"/>
                    <a:gd name="connsiteX51" fmla="*/ 746286 w 1363056"/>
                    <a:gd name="connsiteY51" fmla="*/ 498880 h 1137161"/>
                    <a:gd name="connsiteX52" fmla="*/ 763974 w 1363056"/>
                    <a:gd name="connsiteY52" fmla="*/ 534257 h 1137161"/>
                    <a:gd name="connsiteX53" fmla="*/ 763974 w 1363056"/>
                    <a:gd name="connsiteY53" fmla="*/ 543476 h 1137161"/>
                    <a:gd name="connsiteX54" fmla="*/ 744487 w 1363056"/>
                    <a:gd name="connsiteY54" fmla="*/ 568285 h 1137161"/>
                    <a:gd name="connsiteX55" fmla="*/ 736617 w 1363056"/>
                    <a:gd name="connsiteY55" fmla="*/ 570908 h 1137161"/>
                    <a:gd name="connsiteX56" fmla="*/ 722151 w 1363056"/>
                    <a:gd name="connsiteY56" fmla="*/ 566935 h 1137161"/>
                    <a:gd name="connsiteX57" fmla="*/ 854065 w 1363056"/>
                    <a:gd name="connsiteY57" fmla="*/ 979990 h 1137161"/>
                    <a:gd name="connsiteX58" fmla="*/ 1190295 w 1363056"/>
                    <a:gd name="connsiteY58" fmla="*/ 1112578 h 1137161"/>
                    <a:gd name="connsiteX59" fmla="*/ 1191869 w 1363056"/>
                    <a:gd name="connsiteY59" fmla="*/ 1113402 h 1137161"/>
                    <a:gd name="connsiteX60" fmla="*/ 1259849 w 1363056"/>
                    <a:gd name="connsiteY60" fmla="*/ 1116100 h 1137161"/>
                    <a:gd name="connsiteX61" fmla="*/ 1268618 w 1363056"/>
                    <a:gd name="connsiteY61" fmla="*/ 1112653 h 1137161"/>
                    <a:gd name="connsiteX62" fmla="*/ 1332926 w 1363056"/>
                    <a:gd name="connsiteY62" fmla="*/ 1076901 h 1137161"/>
                    <a:gd name="connsiteX63" fmla="*/ 1343194 w 1363056"/>
                    <a:gd name="connsiteY63" fmla="*/ 1055615 h 1137161"/>
                    <a:gd name="connsiteX64" fmla="*/ 1352563 w 1363056"/>
                    <a:gd name="connsiteY64" fmla="*/ 1051868 h 1137161"/>
                    <a:gd name="connsiteX65" fmla="*/ 1357210 w 1363056"/>
                    <a:gd name="connsiteY65" fmla="*/ 1060862 h 1137161"/>
                    <a:gd name="connsiteX66" fmla="*/ 1354812 w 1363056"/>
                    <a:gd name="connsiteY66" fmla="*/ 1105832 h 1137161"/>
                    <a:gd name="connsiteX67" fmla="*/ 1359009 w 1363056"/>
                    <a:gd name="connsiteY67" fmla="*/ 1108006 h 1137161"/>
                    <a:gd name="connsiteX68" fmla="*/ 1362232 w 1363056"/>
                    <a:gd name="connsiteY68" fmla="*/ 1118124 h 1137161"/>
                    <a:gd name="connsiteX69" fmla="*/ 1352114 w 1363056"/>
                    <a:gd name="connsiteY69" fmla="*/ 1121347 h 1137161"/>
                    <a:gd name="connsiteX70" fmla="*/ 1345368 w 1363056"/>
                    <a:gd name="connsiteY70" fmla="*/ 1117824 h 1137161"/>
                    <a:gd name="connsiteX71" fmla="*/ 1342070 w 1363056"/>
                    <a:gd name="connsiteY71" fmla="*/ 1114377 h 1137161"/>
                    <a:gd name="connsiteX72" fmla="*/ 1337873 w 1363056"/>
                    <a:gd name="connsiteY72" fmla="*/ 1091966 h 1137161"/>
                    <a:gd name="connsiteX73" fmla="*/ 1274689 w 1363056"/>
                    <a:gd name="connsiteY73" fmla="*/ 1126294 h 1137161"/>
                    <a:gd name="connsiteX74" fmla="*/ 1264871 w 1363056"/>
                    <a:gd name="connsiteY74" fmla="*/ 1130116 h 1137161"/>
                    <a:gd name="connsiteX75" fmla="*/ 1226871 w 1363056"/>
                    <a:gd name="connsiteY75" fmla="*/ 1137161 h 1137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1363056" h="1137161">
                      <a:moveTo>
                        <a:pt x="1226721" y="1137087"/>
                      </a:moveTo>
                      <a:cubicBezTo>
                        <a:pt x="1202961" y="1137087"/>
                        <a:pt x="1187671" y="1128392"/>
                        <a:pt x="1183924" y="1126069"/>
                      </a:cubicBezTo>
                      <a:lnTo>
                        <a:pt x="845071" y="992506"/>
                      </a:lnTo>
                      <a:cubicBezTo>
                        <a:pt x="842972" y="991682"/>
                        <a:pt x="841398" y="989958"/>
                        <a:pt x="840724" y="987784"/>
                      </a:cubicBezTo>
                      <a:lnTo>
                        <a:pt x="703489" y="558166"/>
                      </a:lnTo>
                      <a:cubicBezTo>
                        <a:pt x="702664" y="555543"/>
                        <a:pt x="703339" y="552695"/>
                        <a:pt x="705213" y="550671"/>
                      </a:cubicBezTo>
                      <a:cubicBezTo>
                        <a:pt x="707086" y="548722"/>
                        <a:pt x="709935" y="547898"/>
                        <a:pt x="712633" y="548647"/>
                      </a:cubicBezTo>
                      <a:lnTo>
                        <a:pt x="735568" y="554943"/>
                      </a:lnTo>
                      <a:lnTo>
                        <a:pt x="748459" y="538454"/>
                      </a:lnTo>
                      <a:cubicBezTo>
                        <a:pt x="741489" y="528261"/>
                        <a:pt x="735718" y="516119"/>
                        <a:pt x="731745" y="503077"/>
                      </a:cubicBezTo>
                      <a:cubicBezTo>
                        <a:pt x="725599" y="482766"/>
                        <a:pt x="723426" y="461705"/>
                        <a:pt x="721252" y="441318"/>
                      </a:cubicBezTo>
                      <a:cubicBezTo>
                        <a:pt x="720503" y="434272"/>
                        <a:pt x="719828" y="427227"/>
                        <a:pt x="718929" y="420257"/>
                      </a:cubicBezTo>
                      <a:cubicBezTo>
                        <a:pt x="715931" y="397397"/>
                        <a:pt x="710309" y="368316"/>
                        <a:pt x="693520" y="346805"/>
                      </a:cubicBezTo>
                      <a:cubicBezTo>
                        <a:pt x="679504" y="328667"/>
                        <a:pt x="652897" y="314501"/>
                        <a:pt x="629212" y="322371"/>
                      </a:cubicBezTo>
                      <a:cubicBezTo>
                        <a:pt x="625090" y="323795"/>
                        <a:pt x="618420" y="323795"/>
                        <a:pt x="610475" y="316000"/>
                      </a:cubicBezTo>
                      <a:cubicBezTo>
                        <a:pt x="586415" y="292241"/>
                        <a:pt x="554936" y="193380"/>
                        <a:pt x="576747" y="126000"/>
                      </a:cubicBezTo>
                      <a:cubicBezTo>
                        <a:pt x="589114" y="87625"/>
                        <a:pt x="607102" y="51349"/>
                        <a:pt x="630337" y="17846"/>
                      </a:cubicBezTo>
                      <a:cubicBezTo>
                        <a:pt x="621867" y="19270"/>
                        <a:pt x="612798" y="20918"/>
                        <a:pt x="604029" y="22492"/>
                      </a:cubicBezTo>
                      <a:cubicBezTo>
                        <a:pt x="525705" y="36958"/>
                        <a:pt x="383598" y="68512"/>
                        <a:pt x="311646" y="116931"/>
                      </a:cubicBezTo>
                      <a:cubicBezTo>
                        <a:pt x="251685" y="157254"/>
                        <a:pt x="118797" y="431949"/>
                        <a:pt x="20986" y="676514"/>
                      </a:cubicBezTo>
                      <a:cubicBezTo>
                        <a:pt x="22035" y="675389"/>
                        <a:pt x="23160" y="674340"/>
                        <a:pt x="24284" y="673366"/>
                      </a:cubicBezTo>
                      <a:cubicBezTo>
                        <a:pt x="33278" y="665571"/>
                        <a:pt x="38525" y="661823"/>
                        <a:pt x="48718" y="655752"/>
                      </a:cubicBezTo>
                      <a:cubicBezTo>
                        <a:pt x="71578" y="642186"/>
                        <a:pt x="101858" y="648707"/>
                        <a:pt x="117598" y="670443"/>
                      </a:cubicBezTo>
                      <a:lnTo>
                        <a:pt x="165941" y="737749"/>
                      </a:lnTo>
                      <a:cubicBezTo>
                        <a:pt x="214959" y="805954"/>
                        <a:pt x="261653" y="871011"/>
                        <a:pt x="308872" y="936968"/>
                      </a:cubicBezTo>
                      <a:cubicBezTo>
                        <a:pt x="318991" y="933295"/>
                        <a:pt x="331208" y="936968"/>
                        <a:pt x="342825" y="947761"/>
                      </a:cubicBezTo>
                      <a:cubicBezTo>
                        <a:pt x="345898" y="950534"/>
                        <a:pt x="346048" y="955331"/>
                        <a:pt x="343275" y="958329"/>
                      </a:cubicBezTo>
                      <a:cubicBezTo>
                        <a:pt x="340502" y="961327"/>
                        <a:pt x="335705" y="961552"/>
                        <a:pt x="332707" y="958779"/>
                      </a:cubicBezTo>
                      <a:cubicBezTo>
                        <a:pt x="329559" y="955856"/>
                        <a:pt x="318616" y="946712"/>
                        <a:pt x="311421" y="952558"/>
                      </a:cubicBezTo>
                      <a:cubicBezTo>
                        <a:pt x="309847" y="953832"/>
                        <a:pt x="307748" y="954431"/>
                        <a:pt x="305725" y="954132"/>
                      </a:cubicBezTo>
                      <a:cubicBezTo>
                        <a:pt x="303701" y="953832"/>
                        <a:pt x="301827" y="952708"/>
                        <a:pt x="300628" y="951059"/>
                      </a:cubicBezTo>
                      <a:cubicBezTo>
                        <a:pt x="252060" y="883303"/>
                        <a:pt x="204166" y="816522"/>
                        <a:pt x="153799" y="746443"/>
                      </a:cubicBezTo>
                      <a:lnTo>
                        <a:pt x="105456" y="679137"/>
                      </a:lnTo>
                      <a:cubicBezTo>
                        <a:pt x="94438" y="663847"/>
                        <a:pt x="72402" y="659125"/>
                        <a:pt x="56363" y="668569"/>
                      </a:cubicBezTo>
                      <a:cubicBezTo>
                        <a:pt x="46844" y="674190"/>
                        <a:pt x="42497" y="677338"/>
                        <a:pt x="34103" y="684608"/>
                      </a:cubicBezTo>
                      <a:cubicBezTo>
                        <a:pt x="30130" y="688056"/>
                        <a:pt x="26832" y="692478"/>
                        <a:pt x="24734" y="697275"/>
                      </a:cubicBezTo>
                      <a:cubicBezTo>
                        <a:pt x="23085" y="700948"/>
                        <a:pt x="18888" y="702671"/>
                        <a:pt x="15215" y="701248"/>
                      </a:cubicBezTo>
                      <a:lnTo>
                        <a:pt x="4797" y="697275"/>
                      </a:lnTo>
                      <a:cubicBezTo>
                        <a:pt x="1874" y="696151"/>
                        <a:pt x="0" y="693378"/>
                        <a:pt x="0" y="690305"/>
                      </a:cubicBezTo>
                      <a:cubicBezTo>
                        <a:pt x="0" y="689330"/>
                        <a:pt x="150" y="688281"/>
                        <a:pt x="525" y="687382"/>
                      </a:cubicBezTo>
                      <a:cubicBezTo>
                        <a:pt x="102158" y="430525"/>
                        <a:pt x="238868" y="147810"/>
                        <a:pt x="303326" y="104414"/>
                      </a:cubicBezTo>
                      <a:cubicBezTo>
                        <a:pt x="373780" y="57045"/>
                        <a:pt x="504269" y="25640"/>
                        <a:pt x="601406" y="7727"/>
                      </a:cubicBezTo>
                      <a:cubicBezTo>
                        <a:pt x="616995" y="4954"/>
                        <a:pt x="633260" y="2031"/>
                        <a:pt x="646076" y="82"/>
                      </a:cubicBezTo>
                      <a:cubicBezTo>
                        <a:pt x="649074" y="-368"/>
                        <a:pt x="652073" y="1057"/>
                        <a:pt x="653646" y="3680"/>
                      </a:cubicBezTo>
                      <a:cubicBezTo>
                        <a:pt x="655220" y="6303"/>
                        <a:pt x="654996" y="9601"/>
                        <a:pt x="653197" y="12074"/>
                      </a:cubicBezTo>
                      <a:cubicBezTo>
                        <a:pt x="625690" y="48201"/>
                        <a:pt x="604778" y="88074"/>
                        <a:pt x="591137" y="130647"/>
                      </a:cubicBezTo>
                      <a:cubicBezTo>
                        <a:pt x="574049" y="183487"/>
                        <a:pt x="593161" y="262860"/>
                        <a:pt x="614372" y="296588"/>
                      </a:cubicBezTo>
                      <a:cubicBezTo>
                        <a:pt x="621193" y="307381"/>
                        <a:pt x="625015" y="308205"/>
                        <a:pt x="625015" y="308205"/>
                      </a:cubicBezTo>
                      <a:cubicBezTo>
                        <a:pt x="651848" y="299211"/>
                        <a:pt x="685126" y="311353"/>
                        <a:pt x="705512" y="337736"/>
                      </a:cubicBezTo>
                      <a:cubicBezTo>
                        <a:pt x="724550" y="362095"/>
                        <a:pt x="730696" y="393724"/>
                        <a:pt x="733994" y="418458"/>
                      </a:cubicBezTo>
                      <a:cubicBezTo>
                        <a:pt x="734893" y="425578"/>
                        <a:pt x="735643" y="432698"/>
                        <a:pt x="736392" y="439894"/>
                      </a:cubicBezTo>
                      <a:cubicBezTo>
                        <a:pt x="738416" y="459606"/>
                        <a:pt x="740589" y="479918"/>
                        <a:pt x="746286" y="498880"/>
                      </a:cubicBezTo>
                      <a:cubicBezTo>
                        <a:pt x="750408" y="512371"/>
                        <a:pt x="756554" y="524588"/>
                        <a:pt x="763974" y="534257"/>
                      </a:cubicBezTo>
                      <a:cubicBezTo>
                        <a:pt x="766073" y="536955"/>
                        <a:pt x="766073" y="540778"/>
                        <a:pt x="763974" y="543476"/>
                      </a:cubicBezTo>
                      <a:lnTo>
                        <a:pt x="744487" y="568285"/>
                      </a:lnTo>
                      <a:cubicBezTo>
                        <a:pt x="742613" y="570683"/>
                        <a:pt x="739540" y="571657"/>
                        <a:pt x="736617" y="570908"/>
                      </a:cubicBezTo>
                      <a:lnTo>
                        <a:pt x="722151" y="566935"/>
                      </a:lnTo>
                      <a:lnTo>
                        <a:pt x="854065" y="979990"/>
                      </a:lnTo>
                      <a:lnTo>
                        <a:pt x="1190295" y="1112578"/>
                      </a:lnTo>
                      <a:cubicBezTo>
                        <a:pt x="1190819" y="1112802"/>
                        <a:pt x="1191344" y="1113102"/>
                        <a:pt x="1191869" y="1113402"/>
                      </a:cubicBezTo>
                      <a:cubicBezTo>
                        <a:pt x="1192918" y="1114077"/>
                        <a:pt x="1218626" y="1131090"/>
                        <a:pt x="1259849" y="1116100"/>
                      </a:cubicBezTo>
                      <a:cubicBezTo>
                        <a:pt x="1262847" y="1115051"/>
                        <a:pt x="1265695" y="1113927"/>
                        <a:pt x="1268618" y="1112653"/>
                      </a:cubicBezTo>
                      <a:cubicBezTo>
                        <a:pt x="1310966" y="1093615"/>
                        <a:pt x="1328804" y="1080274"/>
                        <a:pt x="1332926" y="1076901"/>
                      </a:cubicBezTo>
                      <a:lnTo>
                        <a:pt x="1343194" y="1055615"/>
                      </a:lnTo>
                      <a:cubicBezTo>
                        <a:pt x="1344843" y="1052167"/>
                        <a:pt x="1348891" y="1050518"/>
                        <a:pt x="1352563" y="1051868"/>
                      </a:cubicBezTo>
                      <a:cubicBezTo>
                        <a:pt x="1356161" y="1053217"/>
                        <a:pt x="1358185" y="1057114"/>
                        <a:pt x="1357210" y="1060862"/>
                      </a:cubicBezTo>
                      <a:cubicBezTo>
                        <a:pt x="1354212" y="1071954"/>
                        <a:pt x="1350540" y="1093240"/>
                        <a:pt x="1354812" y="1105832"/>
                      </a:cubicBezTo>
                      <a:cubicBezTo>
                        <a:pt x="1355861" y="1106357"/>
                        <a:pt x="1357285" y="1107106"/>
                        <a:pt x="1359009" y="1108006"/>
                      </a:cubicBezTo>
                      <a:cubicBezTo>
                        <a:pt x="1362682" y="1109879"/>
                        <a:pt x="1364106" y="1114451"/>
                        <a:pt x="1362232" y="1118124"/>
                      </a:cubicBezTo>
                      <a:cubicBezTo>
                        <a:pt x="1360358" y="1121797"/>
                        <a:pt x="1355786" y="1123296"/>
                        <a:pt x="1352114" y="1121347"/>
                      </a:cubicBezTo>
                      <a:cubicBezTo>
                        <a:pt x="1347691" y="1119024"/>
                        <a:pt x="1345368" y="1117824"/>
                        <a:pt x="1345368" y="1117824"/>
                      </a:cubicBezTo>
                      <a:cubicBezTo>
                        <a:pt x="1343944" y="1117075"/>
                        <a:pt x="1342745" y="1115801"/>
                        <a:pt x="1342070" y="1114377"/>
                      </a:cubicBezTo>
                      <a:cubicBezTo>
                        <a:pt x="1339072" y="1107856"/>
                        <a:pt x="1337948" y="1099911"/>
                        <a:pt x="1337873" y="1091966"/>
                      </a:cubicBezTo>
                      <a:cubicBezTo>
                        <a:pt x="1329104" y="1098337"/>
                        <a:pt x="1309991" y="1110479"/>
                        <a:pt x="1274689" y="1126294"/>
                      </a:cubicBezTo>
                      <a:cubicBezTo>
                        <a:pt x="1271392" y="1127718"/>
                        <a:pt x="1268094" y="1128992"/>
                        <a:pt x="1264871" y="1130116"/>
                      </a:cubicBezTo>
                      <a:cubicBezTo>
                        <a:pt x="1250630" y="1135288"/>
                        <a:pt x="1237813" y="1137161"/>
                        <a:pt x="1226871" y="113716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99" name="任意多边形: 形状 298"/>
                <p:cNvSpPr/>
                <p:nvPr/>
              </p:nvSpPr>
              <p:spPr>
                <a:xfrm>
                  <a:off x="6385686" y="1769967"/>
                  <a:ext cx="720833" cy="514410"/>
                </a:xfrm>
                <a:custGeom>
                  <a:avLst/>
                  <a:gdLst>
                    <a:gd name="connsiteX0" fmla="*/ 326892 w 720833"/>
                    <a:gd name="connsiteY0" fmla="*/ 514410 h 514410"/>
                    <a:gd name="connsiteX1" fmla="*/ 298185 w 720833"/>
                    <a:gd name="connsiteY1" fmla="*/ 511937 h 514410"/>
                    <a:gd name="connsiteX2" fmla="*/ 249692 w 720833"/>
                    <a:gd name="connsiteY2" fmla="*/ 495448 h 514410"/>
                    <a:gd name="connsiteX3" fmla="*/ 208469 w 720833"/>
                    <a:gd name="connsiteY3" fmla="*/ 465242 h 514410"/>
                    <a:gd name="connsiteX4" fmla="*/ 174217 w 720833"/>
                    <a:gd name="connsiteY4" fmla="*/ 427167 h 514410"/>
                    <a:gd name="connsiteX5" fmla="*/ 157128 w 720833"/>
                    <a:gd name="connsiteY5" fmla="*/ 405207 h 514410"/>
                    <a:gd name="connsiteX6" fmla="*/ 147534 w 720833"/>
                    <a:gd name="connsiteY6" fmla="*/ 391641 h 514410"/>
                    <a:gd name="connsiteX7" fmla="*/ 82627 w 720833"/>
                    <a:gd name="connsiteY7" fmla="*/ 214757 h 514410"/>
                    <a:gd name="connsiteX8" fmla="*/ 13147 w 720833"/>
                    <a:gd name="connsiteY8" fmla="*/ 164090 h 514410"/>
                    <a:gd name="connsiteX9" fmla="*/ 7076 w 720833"/>
                    <a:gd name="connsiteY9" fmla="*/ 71376 h 514410"/>
                    <a:gd name="connsiteX10" fmla="*/ 50923 w 720833"/>
                    <a:gd name="connsiteY10" fmla="*/ 24232 h 514410"/>
                    <a:gd name="connsiteX11" fmla="*/ 98441 w 720833"/>
                    <a:gd name="connsiteY11" fmla="*/ 35699 h 514410"/>
                    <a:gd name="connsiteX12" fmla="*/ 242422 w 720833"/>
                    <a:gd name="connsiteY12" fmla="*/ 1821 h 514410"/>
                    <a:gd name="connsiteX13" fmla="*/ 248118 w 720833"/>
                    <a:gd name="connsiteY13" fmla="*/ 22 h 514410"/>
                    <a:gd name="connsiteX14" fmla="*/ 603835 w 720833"/>
                    <a:gd name="connsiteY14" fmla="*/ 67628 h 514410"/>
                    <a:gd name="connsiteX15" fmla="*/ 608107 w 720833"/>
                    <a:gd name="connsiteY15" fmla="*/ 71151 h 514410"/>
                    <a:gd name="connsiteX16" fmla="*/ 649855 w 720833"/>
                    <a:gd name="connsiteY16" fmla="*/ 130287 h 514410"/>
                    <a:gd name="connsiteX17" fmla="*/ 650829 w 720833"/>
                    <a:gd name="connsiteY17" fmla="*/ 129987 h 514410"/>
                    <a:gd name="connsiteX18" fmla="*/ 662147 w 720833"/>
                    <a:gd name="connsiteY18" fmla="*/ 127964 h 514410"/>
                    <a:gd name="connsiteX19" fmla="*/ 676088 w 720833"/>
                    <a:gd name="connsiteY19" fmla="*/ 128488 h 514410"/>
                    <a:gd name="connsiteX20" fmla="*/ 679985 w 720833"/>
                    <a:gd name="connsiteY20" fmla="*/ 129238 h 514410"/>
                    <a:gd name="connsiteX21" fmla="*/ 687555 w 720833"/>
                    <a:gd name="connsiteY21" fmla="*/ 131861 h 514410"/>
                    <a:gd name="connsiteX22" fmla="*/ 690103 w 720833"/>
                    <a:gd name="connsiteY22" fmla="*/ 133060 h 514410"/>
                    <a:gd name="connsiteX23" fmla="*/ 690778 w 720833"/>
                    <a:gd name="connsiteY23" fmla="*/ 133435 h 514410"/>
                    <a:gd name="connsiteX24" fmla="*/ 696849 w 720833"/>
                    <a:gd name="connsiteY24" fmla="*/ 137407 h 514410"/>
                    <a:gd name="connsiteX25" fmla="*/ 700072 w 720833"/>
                    <a:gd name="connsiteY25" fmla="*/ 140031 h 514410"/>
                    <a:gd name="connsiteX26" fmla="*/ 701646 w 720833"/>
                    <a:gd name="connsiteY26" fmla="*/ 141455 h 514410"/>
                    <a:gd name="connsiteX27" fmla="*/ 704119 w 720833"/>
                    <a:gd name="connsiteY27" fmla="*/ 144228 h 514410"/>
                    <a:gd name="connsiteX28" fmla="*/ 708242 w 720833"/>
                    <a:gd name="connsiteY28" fmla="*/ 149624 h 514410"/>
                    <a:gd name="connsiteX29" fmla="*/ 711314 w 720833"/>
                    <a:gd name="connsiteY29" fmla="*/ 154646 h 514410"/>
                    <a:gd name="connsiteX30" fmla="*/ 715362 w 720833"/>
                    <a:gd name="connsiteY30" fmla="*/ 163415 h 514410"/>
                    <a:gd name="connsiteX31" fmla="*/ 716786 w 720833"/>
                    <a:gd name="connsiteY31" fmla="*/ 167613 h 514410"/>
                    <a:gd name="connsiteX32" fmla="*/ 718060 w 720833"/>
                    <a:gd name="connsiteY32" fmla="*/ 172260 h 514410"/>
                    <a:gd name="connsiteX33" fmla="*/ 720683 w 720833"/>
                    <a:gd name="connsiteY33" fmla="*/ 189048 h 514410"/>
                    <a:gd name="connsiteX34" fmla="*/ 720683 w 720833"/>
                    <a:gd name="connsiteY34" fmla="*/ 189873 h 514410"/>
                    <a:gd name="connsiteX35" fmla="*/ 720234 w 720833"/>
                    <a:gd name="connsiteY35" fmla="*/ 207337 h 514410"/>
                    <a:gd name="connsiteX36" fmla="*/ 719484 w 720833"/>
                    <a:gd name="connsiteY36" fmla="*/ 212733 h 514410"/>
                    <a:gd name="connsiteX37" fmla="*/ 717236 w 720833"/>
                    <a:gd name="connsiteY37" fmla="*/ 224051 h 514410"/>
                    <a:gd name="connsiteX38" fmla="*/ 706668 w 720833"/>
                    <a:gd name="connsiteY38" fmla="*/ 251558 h 514410"/>
                    <a:gd name="connsiteX39" fmla="*/ 705768 w 720833"/>
                    <a:gd name="connsiteY39" fmla="*/ 253206 h 514410"/>
                    <a:gd name="connsiteX40" fmla="*/ 704569 w 720833"/>
                    <a:gd name="connsiteY40" fmla="*/ 255455 h 514410"/>
                    <a:gd name="connsiteX41" fmla="*/ 696624 w 720833"/>
                    <a:gd name="connsiteY41" fmla="*/ 266922 h 514410"/>
                    <a:gd name="connsiteX42" fmla="*/ 695950 w 720833"/>
                    <a:gd name="connsiteY42" fmla="*/ 267747 h 514410"/>
                    <a:gd name="connsiteX43" fmla="*/ 692577 w 720833"/>
                    <a:gd name="connsiteY43" fmla="*/ 271644 h 514410"/>
                    <a:gd name="connsiteX44" fmla="*/ 666344 w 720833"/>
                    <a:gd name="connsiteY44" fmla="*/ 292781 h 514410"/>
                    <a:gd name="connsiteX45" fmla="*/ 656151 w 720833"/>
                    <a:gd name="connsiteY45" fmla="*/ 297577 h 514410"/>
                    <a:gd name="connsiteX46" fmla="*/ 650604 w 720833"/>
                    <a:gd name="connsiteY46" fmla="*/ 299676 h 514410"/>
                    <a:gd name="connsiteX47" fmla="*/ 649030 w 720833"/>
                    <a:gd name="connsiteY47" fmla="*/ 300201 h 514410"/>
                    <a:gd name="connsiteX48" fmla="*/ 644908 w 720833"/>
                    <a:gd name="connsiteY48" fmla="*/ 301400 h 514410"/>
                    <a:gd name="connsiteX49" fmla="*/ 633141 w 720833"/>
                    <a:gd name="connsiteY49" fmla="*/ 303948 h 514410"/>
                    <a:gd name="connsiteX50" fmla="*/ 621448 w 720833"/>
                    <a:gd name="connsiteY50" fmla="*/ 305222 h 514410"/>
                    <a:gd name="connsiteX51" fmla="*/ 601137 w 720833"/>
                    <a:gd name="connsiteY51" fmla="*/ 304848 h 514410"/>
                    <a:gd name="connsiteX52" fmla="*/ 512470 w 720833"/>
                    <a:gd name="connsiteY52" fmla="*/ 423720 h 514410"/>
                    <a:gd name="connsiteX53" fmla="*/ 480316 w 720833"/>
                    <a:gd name="connsiteY53" fmla="*/ 449503 h 514410"/>
                    <a:gd name="connsiteX54" fmla="*/ 398395 w 720833"/>
                    <a:gd name="connsiteY54" fmla="*/ 498146 h 514410"/>
                    <a:gd name="connsiteX55" fmla="*/ 326742 w 720833"/>
                    <a:gd name="connsiteY55" fmla="*/ 514335 h 514410"/>
                    <a:gd name="connsiteX56" fmla="*/ 63514 w 720833"/>
                    <a:gd name="connsiteY56" fmla="*/ 37573 h 514410"/>
                    <a:gd name="connsiteX57" fmla="*/ 55045 w 720833"/>
                    <a:gd name="connsiteY57" fmla="*/ 38772 h 514410"/>
                    <a:gd name="connsiteX58" fmla="*/ 21242 w 720833"/>
                    <a:gd name="connsiteY58" fmla="*/ 76622 h 514410"/>
                    <a:gd name="connsiteX59" fmla="*/ 26339 w 720833"/>
                    <a:gd name="connsiteY59" fmla="*/ 156970 h 514410"/>
                    <a:gd name="connsiteX60" fmla="*/ 91471 w 720833"/>
                    <a:gd name="connsiteY60" fmla="*/ 201565 h 514410"/>
                    <a:gd name="connsiteX61" fmla="*/ 97392 w 720833"/>
                    <a:gd name="connsiteY61" fmla="*/ 208536 h 514410"/>
                    <a:gd name="connsiteX62" fmla="*/ 160051 w 720833"/>
                    <a:gd name="connsiteY62" fmla="*/ 383396 h 514410"/>
                    <a:gd name="connsiteX63" fmla="*/ 169345 w 720833"/>
                    <a:gd name="connsiteY63" fmla="*/ 396437 h 514410"/>
                    <a:gd name="connsiteX64" fmla="*/ 185984 w 720833"/>
                    <a:gd name="connsiteY64" fmla="*/ 417873 h 514410"/>
                    <a:gd name="connsiteX65" fmla="*/ 219262 w 720833"/>
                    <a:gd name="connsiteY65" fmla="*/ 454824 h 514410"/>
                    <a:gd name="connsiteX66" fmla="*/ 256738 w 720833"/>
                    <a:gd name="connsiteY66" fmla="*/ 482256 h 514410"/>
                    <a:gd name="connsiteX67" fmla="*/ 300884 w 720833"/>
                    <a:gd name="connsiteY67" fmla="*/ 497321 h 514410"/>
                    <a:gd name="connsiteX68" fmla="*/ 392249 w 720833"/>
                    <a:gd name="connsiteY68" fmla="*/ 484880 h 514410"/>
                    <a:gd name="connsiteX69" fmla="*/ 471772 w 720833"/>
                    <a:gd name="connsiteY69" fmla="*/ 437660 h 514410"/>
                    <a:gd name="connsiteX70" fmla="*/ 502876 w 720833"/>
                    <a:gd name="connsiteY70" fmla="*/ 412702 h 514410"/>
                    <a:gd name="connsiteX71" fmla="*/ 589819 w 720833"/>
                    <a:gd name="connsiteY71" fmla="*/ 294205 h 514410"/>
                    <a:gd name="connsiteX72" fmla="*/ 597764 w 720833"/>
                    <a:gd name="connsiteY72" fmla="*/ 289558 h 514410"/>
                    <a:gd name="connsiteX73" fmla="*/ 620999 w 720833"/>
                    <a:gd name="connsiteY73" fmla="*/ 290457 h 514410"/>
                    <a:gd name="connsiteX74" fmla="*/ 631117 w 720833"/>
                    <a:gd name="connsiteY74" fmla="*/ 289333 h 514410"/>
                    <a:gd name="connsiteX75" fmla="*/ 641460 w 720833"/>
                    <a:gd name="connsiteY75" fmla="*/ 287084 h 514410"/>
                    <a:gd name="connsiteX76" fmla="*/ 644683 w 720833"/>
                    <a:gd name="connsiteY76" fmla="*/ 286110 h 514410"/>
                    <a:gd name="connsiteX77" fmla="*/ 646557 w 720833"/>
                    <a:gd name="connsiteY77" fmla="*/ 285510 h 514410"/>
                    <a:gd name="connsiteX78" fmla="*/ 650829 w 720833"/>
                    <a:gd name="connsiteY78" fmla="*/ 283861 h 514410"/>
                    <a:gd name="connsiteX79" fmla="*/ 659449 w 720833"/>
                    <a:gd name="connsiteY79" fmla="*/ 279814 h 514410"/>
                    <a:gd name="connsiteX80" fmla="*/ 681934 w 720833"/>
                    <a:gd name="connsiteY80" fmla="*/ 261601 h 514410"/>
                    <a:gd name="connsiteX81" fmla="*/ 684482 w 720833"/>
                    <a:gd name="connsiteY81" fmla="*/ 258603 h 514410"/>
                    <a:gd name="connsiteX82" fmla="*/ 685232 w 720833"/>
                    <a:gd name="connsiteY82" fmla="*/ 257629 h 514410"/>
                    <a:gd name="connsiteX83" fmla="*/ 691752 w 720833"/>
                    <a:gd name="connsiteY83" fmla="*/ 248260 h 514410"/>
                    <a:gd name="connsiteX84" fmla="*/ 692952 w 720833"/>
                    <a:gd name="connsiteY84" fmla="*/ 245936 h 514410"/>
                    <a:gd name="connsiteX85" fmla="*/ 693776 w 720833"/>
                    <a:gd name="connsiteY85" fmla="*/ 244437 h 514410"/>
                    <a:gd name="connsiteX86" fmla="*/ 702995 w 720833"/>
                    <a:gd name="connsiteY86" fmla="*/ 220453 h 514410"/>
                    <a:gd name="connsiteX87" fmla="*/ 705019 w 720833"/>
                    <a:gd name="connsiteY87" fmla="*/ 210410 h 514410"/>
                    <a:gd name="connsiteX88" fmla="*/ 705618 w 720833"/>
                    <a:gd name="connsiteY88" fmla="*/ 205987 h 514410"/>
                    <a:gd name="connsiteX89" fmla="*/ 705618 w 720833"/>
                    <a:gd name="connsiteY89" fmla="*/ 205763 h 514410"/>
                    <a:gd name="connsiteX90" fmla="*/ 705993 w 720833"/>
                    <a:gd name="connsiteY90" fmla="*/ 190323 h 514410"/>
                    <a:gd name="connsiteX91" fmla="*/ 703745 w 720833"/>
                    <a:gd name="connsiteY91" fmla="*/ 175707 h 514410"/>
                    <a:gd name="connsiteX92" fmla="*/ 702845 w 720833"/>
                    <a:gd name="connsiteY92" fmla="*/ 172409 h 514410"/>
                    <a:gd name="connsiteX93" fmla="*/ 701796 w 720833"/>
                    <a:gd name="connsiteY93" fmla="*/ 169187 h 514410"/>
                    <a:gd name="connsiteX94" fmla="*/ 698423 w 720833"/>
                    <a:gd name="connsiteY94" fmla="*/ 161766 h 514410"/>
                    <a:gd name="connsiteX95" fmla="*/ 696549 w 720833"/>
                    <a:gd name="connsiteY95" fmla="*/ 158693 h 514410"/>
                    <a:gd name="connsiteX96" fmla="*/ 696025 w 720833"/>
                    <a:gd name="connsiteY96" fmla="*/ 157944 h 514410"/>
                    <a:gd name="connsiteX97" fmla="*/ 693401 w 720833"/>
                    <a:gd name="connsiteY97" fmla="*/ 154346 h 514410"/>
                    <a:gd name="connsiteX98" fmla="*/ 691378 w 720833"/>
                    <a:gd name="connsiteY98" fmla="*/ 152098 h 514410"/>
                    <a:gd name="connsiteX99" fmla="*/ 689804 w 720833"/>
                    <a:gd name="connsiteY99" fmla="*/ 150599 h 514410"/>
                    <a:gd name="connsiteX100" fmla="*/ 688080 w 720833"/>
                    <a:gd name="connsiteY100" fmla="*/ 149250 h 514410"/>
                    <a:gd name="connsiteX101" fmla="*/ 684032 w 720833"/>
                    <a:gd name="connsiteY101" fmla="*/ 146551 h 514410"/>
                    <a:gd name="connsiteX102" fmla="*/ 683583 w 720833"/>
                    <a:gd name="connsiteY102" fmla="*/ 146327 h 514410"/>
                    <a:gd name="connsiteX103" fmla="*/ 682084 w 720833"/>
                    <a:gd name="connsiteY103" fmla="*/ 145577 h 514410"/>
                    <a:gd name="connsiteX104" fmla="*/ 676762 w 720833"/>
                    <a:gd name="connsiteY104" fmla="*/ 143703 h 514410"/>
                    <a:gd name="connsiteX105" fmla="*/ 674289 w 720833"/>
                    <a:gd name="connsiteY105" fmla="*/ 143254 h 514410"/>
                    <a:gd name="connsiteX106" fmla="*/ 663796 w 720833"/>
                    <a:gd name="connsiteY106" fmla="*/ 142879 h 514410"/>
                    <a:gd name="connsiteX107" fmla="*/ 655101 w 720833"/>
                    <a:gd name="connsiteY107" fmla="*/ 144453 h 514410"/>
                    <a:gd name="connsiteX108" fmla="*/ 650230 w 720833"/>
                    <a:gd name="connsiteY108" fmla="*/ 145952 h 514410"/>
                    <a:gd name="connsiteX109" fmla="*/ 642734 w 720833"/>
                    <a:gd name="connsiteY109" fmla="*/ 144078 h 514410"/>
                    <a:gd name="connsiteX110" fmla="*/ 596715 w 720833"/>
                    <a:gd name="connsiteY110" fmla="*/ 80894 h 514410"/>
                    <a:gd name="connsiteX111" fmla="*/ 250067 w 720833"/>
                    <a:gd name="connsiteY111" fmla="*/ 15163 h 514410"/>
                    <a:gd name="connsiteX112" fmla="*/ 94244 w 720833"/>
                    <a:gd name="connsiteY112" fmla="*/ 50015 h 514410"/>
                    <a:gd name="connsiteX113" fmla="*/ 90946 w 720833"/>
                    <a:gd name="connsiteY113" fmla="*/ 48516 h 514410"/>
                    <a:gd name="connsiteX114" fmla="*/ 63814 w 720833"/>
                    <a:gd name="connsiteY114" fmla="*/ 37423 h 514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720833" h="514410">
                      <a:moveTo>
                        <a:pt x="326892" y="514410"/>
                      </a:moveTo>
                      <a:cubicBezTo>
                        <a:pt x="317373" y="514410"/>
                        <a:pt x="307779" y="513586"/>
                        <a:pt x="298185" y="511937"/>
                      </a:cubicBezTo>
                      <a:cubicBezTo>
                        <a:pt x="281396" y="509014"/>
                        <a:pt x="265057" y="503467"/>
                        <a:pt x="249692" y="495448"/>
                      </a:cubicBezTo>
                      <a:cubicBezTo>
                        <a:pt x="234852" y="487803"/>
                        <a:pt x="220611" y="477384"/>
                        <a:pt x="208469" y="465242"/>
                      </a:cubicBezTo>
                      <a:cubicBezTo>
                        <a:pt x="195877" y="452501"/>
                        <a:pt x="184710" y="440059"/>
                        <a:pt x="174217" y="427167"/>
                      </a:cubicBezTo>
                      <a:cubicBezTo>
                        <a:pt x="173692" y="426568"/>
                        <a:pt x="162524" y="412627"/>
                        <a:pt x="157128" y="405207"/>
                      </a:cubicBezTo>
                      <a:cubicBezTo>
                        <a:pt x="153905" y="400935"/>
                        <a:pt x="150607" y="396288"/>
                        <a:pt x="147534" y="391641"/>
                      </a:cubicBezTo>
                      <a:cubicBezTo>
                        <a:pt x="108185" y="333629"/>
                        <a:pt x="86374" y="274118"/>
                        <a:pt x="82627" y="214757"/>
                      </a:cubicBezTo>
                      <a:cubicBezTo>
                        <a:pt x="50997" y="206662"/>
                        <a:pt x="27088" y="189273"/>
                        <a:pt x="13147" y="164090"/>
                      </a:cubicBezTo>
                      <a:cubicBezTo>
                        <a:pt x="-1918" y="136883"/>
                        <a:pt x="-4166" y="102180"/>
                        <a:pt x="7076" y="71376"/>
                      </a:cubicBezTo>
                      <a:cubicBezTo>
                        <a:pt x="15995" y="46717"/>
                        <a:pt x="31960" y="29553"/>
                        <a:pt x="50923" y="24232"/>
                      </a:cubicBezTo>
                      <a:cubicBezTo>
                        <a:pt x="61865" y="21159"/>
                        <a:pt x="78879" y="20709"/>
                        <a:pt x="98441" y="35699"/>
                      </a:cubicBezTo>
                      <a:cubicBezTo>
                        <a:pt x="157428" y="46267"/>
                        <a:pt x="203298" y="35474"/>
                        <a:pt x="242422" y="1821"/>
                      </a:cubicBezTo>
                      <a:cubicBezTo>
                        <a:pt x="243996" y="472"/>
                        <a:pt x="246094" y="-127"/>
                        <a:pt x="248118" y="22"/>
                      </a:cubicBezTo>
                      <a:cubicBezTo>
                        <a:pt x="312876" y="6768"/>
                        <a:pt x="477243" y="26930"/>
                        <a:pt x="603835" y="67628"/>
                      </a:cubicBezTo>
                      <a:cubicBezTo>
                        <a:pt x="605709" y="68228"/>
                        <a:pt x="607208" y="69502"/>
                        <a:pt x="608107" y="71151"/>
                      </a:cubicBezTo>
                      <a:cubicBezTo>
                        <a:pt x="621149" y="95060"/>
                        <a:pt x="635165" y="114997"/>
                        <a:pt x="649855" y="130287"/>
                      </a:cubicBezTo>
                      <a:lnTo>
                        <a:pt x="650829" y="129987"/>
                      </a:lnTo>
                      <a:cubicBezTo>
                        <a:pt x="654427" y="129088"/>
                        <a:pt x="658249" y="128263"/>
                        <a:pt x="662147" y="127964"/>
                      </a:cubicBezTo>
                      <a:cubicBezTo>
                        <a:pt x="667019" y="127514"/>
                        <a:pt x="671740" y="127664"/>
                        <a:pt x="676088" y="128488"/>
                      </a:cubicBezTo>
                      <a:cubicBezTo>
                        <a:pt x="677062" y="128563"/>
                        <a:pt x="678561" y="128863"/>
                        <a:pt x="679985" y="129238"/>
                      </a:cubicBezTo>
                      <a:cubicBezTo>
                        <a:pt x="682983" y="129987"/>
                        <a:pt x="685307" y="130887"/>
                        <a:pt x="687555" y="131861"/>
                      </a:cubicBezTo>
                      <a:cubicBezTo>
                        <a:pt x="688080" y="132086"/>
                        <a:pt x="689129" y="132536"/>
                        <a:pt x="690103" y="133060"/>
                      </a:cubicBezTo>
                      <a:lnTo>
                        <a:pt x="690778" y="133435"/>
                      </a:lnTo>
                      <a:cubicBezTo>
                        <a:pt x="692952" y="134709"/>
                        <a:pt x="694975" y="135833"/>
                        <a:pt x="696849" y="137407"/>
                      </a:cubicBezTo>
                      <a:cubicBezTo>
                        <a:pt x="697748" y="138007"/>
                        <a:pt x="699023" y="138981"/>
                        <a:pt x="700072" y="140031"/>
                      </a:cubicBezTo>
                      <a:cubicBezTo>
                        <a:pt x="700896" y="140780"/>
                        <a:pt x="701271" y="141080"/>
                        <a:pt x="701646" y="141455"/>
                      </a:cubicBezTo>
                      <a:cubicBezTo>
                        <a:pt x="702470" y="142279"/>
                        <a:pt x="703295" y="143254"/>
                        <a:pt x="704119" y="144228"/>
                      </a:cubicBezTo>
                      <a:cubicBezTo>
                        <a:pt x="705693" y="145802"/>
                        <a:pt x="707192" y="148050"/>
                        <a:pt x="708242" y="149624"/>
                      </a:cubicBezTo>
                      <a:cubicBezTo>
                        <a:pt x="709591" y="151348"/>
                        <a:pt x="710490" y="153072"/>
                        <a:pt x="711314" y="154646"/>
                      </a:cubicBezTo>
                      <a:cubicBezTo>
                        <a:pt x="712963" y="157794"/>
                        <a:pt x="714238" y="160567"/>
                        <a:pt x="715362" y="163415"/>
                      </a:cubicBezTo>
                      <a:cubicBezTo>
                        <a:pt x="715812" y="164465"/>
                        <a:pt x="716336" y="166039"/>
                        <a:pt x="716786" y="167613"/>
                      </a:cubicBezTo>
                      <a:cubicBezTo>
                        <a:pt x="717311" y="169112"/>
                        <a:pt x="717760" y="170611"/>
                        <a:pt x="718060" y="172260"/>
                      </a:cubicBezTo>
                      <a:cubicBezTo>
                        <a:pt x="719334" y="176906"/>
                        <a:pt x="720234" y="182678"/>
                        <a:pt x="720683" y="189048"/>
                      </a:cubicBezTo>
                      <a:cubicBezTo>
                        <a:pt x="720683" y="189198"/>
                        <a:pt x="720683" y="189648"/>
                        <a:pt x="720683" y="189873"/>
                      </a:cubicBezTo>
                      <a:cubicBezTo>
                        <a:pt x="720983" y="196094"/>
                        <a:pt x="720833" y="201940"/>
                        <a:pt x="720234" y="207337"/>
                      </a:cubicBezTo>
                      <a:cubicBezTo>
                        <a:pt x="720084" y="209135"/>
                        <a:pt x="719784" y="211009"/>
                        <a:pt x="719484" y="212733"/>
                      </a:cubicBezTo>
                      <a:cubicBezTo>
                        <a:pt x="718885" y="216630"/>
                        <a:pt x="718135" y="220378"/>
                        <a:pt x="717236" y="224051"/>
                      </a:cubicBezTo>
                      <a:cubicBezTo>
                        <a:pt x="714837" y="233794"/>
                        <a:pt x="711314" y="243088"/>
                        <a:pt x="706668" y="251558"/>
                      </a:cubicBezTo>
                      <a:lnTo>
                        <a:pt x="705768" y="253206"/>
                      </a:lnTo>
                      <a:cubicBezTo>
                        <a:pt x="705318" y="253956"/>
                        <a:pt x="704944" y="254706"/>
                        <a:pt x="704569" y="255455"/>
                      </a:cubicBezTo>
                      <a:cubicBezTo>
                        <a:pt x="701871" y="259877"/>
                        <a:pt x="699322" y="263550"/>
                        <a:pt x="696624" y="266922"/>
                      </a:cubicBezTo>
                      <a:lnTo>
                        <a:pt x="695950" y="267747"/>
                      </a:lnTo>
                      <a:cubicBezTo>
                        <a:pt x="694900" y="269021"/>
                        <a:pt x="693851" y="270370"/>
                        <a:pt x="692577" y="271644"/>
                      </a:cubicBezTo>
                      <a:cubicBezTo>
                        <a:pt x="685382" y="280039"/>
                        <a:pt x="676388" y="287234"/>
                        <a:pt x="666344" y="292781"/>
                      </a:cubicBezTo>
                      <a:cubicBezTo>
                        <a:pt x="662971" y="294579"/>
                        <a:pt x="659673" y="296153"/>
                        <a:pt x="656151" y="297577"/>
                      </a:cubicBezTo>
                      <a:cubicBezTo>
                        <a:pt x="654427" y="298327"/>
                        <a:pt x="652628" y="299076"/>
                        <a:pt x="650604" y="299676"/>
                      </a:cubicBezTo>
                      <a:lnTo>
                        <a:pt x="649030" y="300201"/>
                      </a:lnTo>
                      <a:cubicBezTo>
                        <a:pt x="647681" y="300650"/>
                        <a:pt x="646257" y="301100"/>
                        <a:pt x="644908" y="301400"/>
                      </a:cubicBezTo>
                      <a:cubicBezTo>
                        <a:pt x="641236" y="302524"/>
                        <a:pt x="637263" y="303349"/>
                        <a:pt x="633141" y="303948"/>
                      </a:cubicBezTo>
                      <a:cubicBezTo>
                        <a:pt x="629618" y="304623"/>
                        <a:pt x="625646" y="305073"/>
                        <a:pt x="621448" y="305222"/>
                      </a:cubicBezTo>
                      <a:cubicBezTo>
                        <a:pt x="614703" y="305597"/>
                        <a:pt x="608182" y="305522"/>
                        <a:pt x="601137" y="304848"/>
                      </a:cubicBezTo>
                      <a:cubicBezTo>
                        <a:pt x="582474" y="348394"/>
                        <a:pt x="552644" y="388343"/>
                        <a:pt x="512470" y="423720"/>
                      </a:cubicBezTo>
                      <a:cubicBezTo>
                        <a:pt x="502801" y="432264"/>
                        <a:pt x="492308" y="440733"/>
                        <a:pt x="480316" y="449503"/>
                      </a:cubicBezTo>
                      <a:cubicBezTo>
                        <a:pt x="455882" y="467416"/>
                        <a:pt x="428300" y="483755"/>
                        <a:pt x="398395" y="498146"/>
                      </a:cubicBezTo>
                      <a:cubicBezTo>
                        <a:pt x="375760" y="508864"/>
                        <a:pt x="351400" y="514335"/>
                        <a:pt x="326742" y="514335"/>
                      </a:cubicBezTo>
                      <a:close/>
                      <a:moveTo>
                        <a:pt x="63514" y="37573"/>
                      </a:moveTo>
                      <a:cubicBezTo>
                        <a:pt x="60666" y="37573"/>
                        <a:pt x="57818" y="37948"/>
                        <a:pt x="55045" y="38772"/>
                      </a:cubicBezTo>
                      <a:cubicBezTo>
                        <a:pt x="41029" y="42744"/>
                        <a:pt x="28362" y="56835"/>
                        <a:pt x="21242" y="76622"/>
                      </a:cubicBezTo>
                      <a:cubicBezTo>
                        <a:pt x="11573" y="103080"/>
                        <a:pt x="13522" y="133885"/>
                        <a:pt x="26339" y="156970"/>
                      </a:cubicBezTo>
                      <a:cubicBezTo>
                        <a:pt x="38930" y="179680"/>
                        <a:pt x="61416" y="195119"/>
                        <a:pt x="91471" y="201565"/>
                      </a:cubicBezTo>
                      <a:cubicBezTo>
                        <a:pt x="94769" y="202315"/>
                        <a:pt x="97242" y="205163"/>
                        <a:pt x="97392" y="208536"/>
                      </a:cubicBezTo>
                      <a:cubicBezTo>
                        <a:pt x="99940" y="266997"/>
                        <a:pt x="121002" y="325834"/>
                        <a:pt x="160051" y="383396"/>
                      </a:cubicBezTo>
                      <a:cubicBezTo>
                        <a:pt x="163049" y="387818"/>
                        <a:pt x="166197" y="392240"/>
                        <a:pt x="169345" y="396437"/>
                      </a:cubicBezTo>
                      <a:cubicBezTo>
                        <a:pt x="174591" y="403633"/>
                        <a:pt x="185909" y="417724"/>
                        <a:pt x="185984" y="417873"/>
                      </a:cubicBezTo>
                      <a:cubicBezTo>
                        <a:pt x="196177" y="430390"/>
                        <a:pt x="207045" y="442457"/>
                        <a:pt x="219262" y="454824"/>
                      </a:cubicBezTo>
                      <a:cubicBezTo>
                        <a:pt x="230280" y="465842"/>
                        <a:pt x="243246" y="475286"/>
                        <a:pt x="256738" y="482256"/>
                      </a:cubicBezTo>
                      <a:cubicBezTo>
                        <a:pt x="270828" y="489601"/>
                        <a:pt x="285669" y="494698"/>
                        <a:pt x="300884" y="497321"/>
                      </a:cubicBezTo>
                      <a:cubicBezTo>
                        <a:pt x="332063" y="502718"/>
                        <a:pt x="363692" y="498371"/>
                        <a:pt x="392249" y="484880"/>
                      </a:cubicBezTo>
                      <a:cubicBezTo>
                        <a:pt x="421330" y="470939"/>
                        <a:pt x="448087" y="455049"/>
                        <a:pt x="471772" y="437660"/>
                      </a:cubicBezTo>
                      <a:cubicBezTo>
                        <a:pt x="483314" y="429191"/>
                        <a:pt x="493507" y="421021"/>
                        <a:pt x="502876" y="412702"/>
                      </a:cubicBezTo>
                      <a:cubicBezTo>
                        <a:pt x="542975" y="377400"/>
                        <a:pt x="572206" y="337526"/>
                        <a:pt x="589819" y="294205"/>
                      </a:cubicBezTo>
                      <a:cubicBezTo>
                        <a:pt x="591093" y="291057"/>
                        <a:pt x="594391" y="289108"/>
                        <a:pt x="597764" y="289558"/>
                      </a:cubicBezTo>
                      <a:cubicBezTo>
                        <a:pt x="605934" y="290607"/>
                        <a:pt x="613504" y="290907"/>
                        <a:pt x="620999" y="290457"/>
                      </a:cubicBezTo>
                      <a:cubicBezTo>
                        <a:pt x="624821" y="290307"/>
                        <a:pt x="627969" y="290007"/>
                        <a:pt x="631117" y="289333"/>
                      </a:cubicBezTo>
                      <a:cubicBezTo>
                        <a:pt x="634865" y="288808"/>
                        <a:pt x="638088" y="288059"/>
                        <a:pt x="641460" y="287084"/>
                      </a:cubicBezTo>
                      <a:cubicBezTo>
                        <a:pt x="642809" y="286784"/>
                        <a:pt x="643784" y="286410"/>
                        <a:pt x="644683" y="286110"/>
                      </a:cubicBezTo>
                      <a:lnTo>
                        <a:pt x="646557" y="285510"/>
                      </a:lnTo>
                      <a:cubicBezTo>
                        <a:pt x="648056" y="285061"/>
                        <a:pt x="649405" y="284461"/>
                        <a:pt x="650829" y="283861"/>
                      </a:cubicBezTo>
                      <a:cubicBezTo>
                        <a:pt x="653902" y="282662"/>
                        <a:pt x="656675" y="281313"/>
                        <a:pt x="659449" y="279814"/>
                      </a:cubicBezTo>
                      <a:cubicBezTo>
                        <a:pt x="667993" y="275167"/>
                        <a:pt x="675563" y="269021"/>
                        <a:pt x="681934" y="261601"/>
                      </a:cubicBezTo>
                      <a:cubicBezTo>
                        <a:pt x="683133" y="260402"/>
                        <a:pt x="683808" y="259502"/>
                        <a:pt x="684482" y="258603"/>
                      </a:cubicBezTo>
                      <a:lnTo>
                        <a:pt x="685232" y="257629"/>
                      </a:lnTo>
                      <a:cubicBezTo>
                        <a:pt x="687480" y="254780"/>
                        <a:pt x="689729" y="251633"/>
                        <a:pt x="691752" y="248260"/>
                      </a:cubicBezTo>
                      <a:cubicBezTo>
                        <a:pt x="691902" y="247885"/>
                        <a:pt x="692427" y="246911"/>
                        <a:pt x="692952" y="245936"/>
                      </a:cubicBezTo>
                      <a:lnTo>
                        <a:pt x="693776" y="244437"/>
                      </a:lnTo>
                      <a:cubicBezTo>
                        <a:pt x="697823" y="237092"/>
                        <a:pt x="700896" y="229072"/>
                        <a:pt x="702995" y="220453"/>
                      </a:cubicBezTo>
                      <a:cubicBezTo>
                        <a:pt x="703819" y="217155"/>
                        <a:pt x="704494" y="214007"/>
                        <a:pt x="705019" y="210410"/>
                      </a:cubicBezTo>
                      <a:cubicBezTo>
                        <a:pt x="705243" y="208911"/>
                        <a:pt x="705543" y="207337"/>
                        <a:pt x="705618" y="205987"/>
                      </a:cubicBezTo>
                      <a:cubicBezTo>
                        <a:pt x="705618" y="205912"/>
                        <a:pt x="705618" y="205838"/>
                        <a:pt x="705618" y="205763"/>
                      </a:cubicBezTo>
                      <a:cubicBezTo>
                        <a:pt x="706143" y="201116"/>
                        <a:pt x="706293" y="196169"/>
                        <a:pt x="705993" y="190323"/>
                      </a:cubicBezTo>
                      <a:cubicBezTo>
                        <a:pt x="705618" y="184776"/>
                        <a:pt x="704869" y="179904"/>
                        <a:pt x="703745" y="175707"/>
                      </a:cubicBezTo>
                      <a:cubicBezTo>
                        <a:pt x="703445" y="174208"/>
                        <a:pt x="703145" y="173309"/>
                        <a:pt x="702845" y="172409"/>
                      </a:cubicBezTo>
                      <a:cubicBezTo>
                        <a:pt x="702396" y="171060"/>
                        <a:pt x="702171" y="170086"/>
                        <a:pt x="701796" y="169187"/>
                      </a:cubicBezTo>
                      <a:cubicBezTo>
                        <a:pt x="700747" y="166563"/>
                        <a:pt x="699772" y="164315"/>
                        <a:pt x="698423" y="161766"/>
                      </a:cubicBezTo>
                      <a:cubicBezTo>
                        <a:pt x="697898" y="160792"/>
                        <a:pt x="697299" y="159668"/>
                        <a:pt x="696549" y="158693"/>
                      </a:cubicBezTo>
                      <a:cubicBezTo>
                        <a:pt x="696324" y="158469"/>
                        <a:pt x="696174" y="158169"/>
                        <a:pt x="696025" y="157944"/>
                      </a:cubicBezTo>
                      <a:cubicBezTo>
                        <a:pt x="695050" y="156295"/>
                        <a:pt x="694226" y="155171"/>
                        <a:pt x="693401" y="154346"/>
                      </a:cubicBezTo>
                      <a:cubicBezTo>
                        <a:pt x="692427" y="153222"/>
                        <a:pt x="691902" y="152622"/>
                        <a:pt x="691378" y="152098"/>
                      </a:cubicBezTo>
                      <a:cubicBezTo>
                        <a:pt x="690553" y="151348"/>
                        <a:pt x="690178" y="151048"/>
                        <a:pt x="689804" y="150599"/>
                      </a:cubicBezTo>
                      <a:cubicBezTo>
                        <a:pt x="689279" y="150074"/>
                        <a:pt x="688679" y="149699"/>
                        <a:pt x="688080" y="149250"/>
                      </a:cubicBezTo>
                      <a:cubicBezTo>
                        <a:pt x="686506" y="147975"/>
                        <a:pt x="685307" y="147301"/>
                        <a:pt x="684032" y="146551"/>
                      </a:cubicBezTo>
                      <a:lnTo>
                        <a:pt x="683583" y="146327"/>
                      </a:lnTo>
                      <a:cubicBezTo>
                        <a:pt x="683058" y="146027"/>
                        <a:pt x="682608" y="145802"/>
                        <a:pt x="682084" y="145577"/>
                      </a:cubicBezTo>
                      <a:cubicBezTo>
                        <a:pt x="680135" y="144678"/>
                        <a:pt x="678636" y="144153"/>
                        <a:pt x="676762" y="143703"/>
                      </a:cubicBezTo>
                      <a:cubicBezTo>
                        <a:pt x="676163" y="143553"/>
                        <a:pt x="675188" y="143328"/>
                        <a:pt x="674289" y="143254"/>
                      </a:cubicBezTo>
                      <a:cubicBezTo>
                        <a:pt x="670766" y="142654"/>
                        <a:pt x="667393" y="142504"/>
                        <a:pt x="663796" y="142879"/>
                      </a:cubicBezTo>
                      <a:cubicBezTo>
                        <a:pt x="660798" y="143104"/>
                        <a:pt x="657725" y="143778"/>
                        <a:pt x="655101" y="144453"/>
                      </a:cubicBezTo>
                      <a:lnTo>
                        <a:pt x="650230" y="145952"/>
                      </a:lnTo>
                      <a:cubicBezTo>
                        <a:pt x="647606" y="146776"/>
                        <a:pt x="644683" y="146027"/>
                        <a:pt x="642734" y="144078"/>
                      </a:cubicBezTo>
                      <a:cubicBezTo>
                        <a:pt x="626170" y="127664"/>
                        <a:pt x="611105" y="106977"/>
                        <a:pt x="596715" y="80894"/>
                      </a:cubicBezTo>
                      <a:cubicBezTo>
                        <a:pt x="473870" y="41845"/>
                        <a:pt x="315874" y="22133"/>
                        <a:pt x="250067" y="15163"/>
                      </a:cubicBezTo>
                      <a:cubicBezTo>
                        <a:pt x="207345" y="50689"/>
                        <a:pt x="157802" y="61782"/>
                        <a:pt x="94244" y="50015"/>
                      </a:cubicBezTo>
                      <a:cubicBezTo>
                        <a:pt x="93045" y="49790"/>
                        <a:pt x="91921" y="49265"/>
                        <a:pt x="90946" y="48516"/>
                      </a:cubicBezTo>
                      <a:cubicBezTo>
                        <a:pt x="81727" y="41170"/>
                        <a:pt x="72658" y="37423"/>
                        <a:pt x="63814" y="37423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0" name="任意多边形: 形状 299"/>
                <p:cNvSpPr/>
                <p:nvPr/>
              </p:nvSpPr>
              <p:spPr>
                <a:xfrm>
                  <a:off x="7090480" y="1969166"/>
                  <a:ext cx="15664" cy="19979"/>
                </a:xfrm>
                <a:custGeom>
                  <a:avLst/>
                  <a:gdLst>
                    <a:gd name="connsiteX0" fmla="*/ 7495 w 15664"/>
                    <a:gd name="connsiteY0" fmla="*/ 19905 h 19979"/>
                    <a:gd name="connsiteX1" fmla="*/ 6296 w 15664"/>
                    <a:gd name="connsiteY1" fmla="*/ 19830 h 19979"/>
                    <a:gd name="connsiteX2" fmla="*/ 0 w 15664"/>
                    <a:gd name="connsiteY2" fmla="*/ 12410 h 19979"/>
                    <a:gd name="connsiteX3" fmla="*/ 75 w 15664"/>
                    <a:gd name="connsiteY3" fmla="*/ 11211 h 19979"/>
                    <a:gd name="connsiteX4" fmla="*/ 675 w 15664"/>
                    <a:gd name="connsiteY4" fmla="*/ 6863 h 19979"/>
                    <a:gd name="connsiteX5" fmla="*/ 8769 w 15664"/>
                    <a:gd name="connsiteY5" fmla="*/ 43 h 19979"/>
                    <a:gd name="connsiteX6" fmla="*/ 15665 w 15664"/>
                    <a:gd name="connsiteY6" fmla="*/ 7538 h 19979"/>
                    <a:gd name="connsiteX7" fmla="*/ 15665 w 15664"/>
                    <a:gd name="connsiteY7" fmla="*/ 8138 h 19979"/>
                    <a:gd name="connsiteX8" fmla="*/ 14915 w 15664"/>
                    <a:gd name="connsiteY8" fmla="*/ 13684 h 19979"/>
                    <a:gd name="connsiteX9" fmla="*/ 7495 w 15664"/>
                    <a:gd name="connsiteY9" fmla="*/ 19980 h 19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64" h="19979">
                      <a:moveTo>
                        <a:pt x="7495" y="19905"/>
                      </a:moveTo>
                      <a:cubicBezTo>
                        <a:pt x="7120" y="19905"/>
                        <a:pt x="6671" y="19905"/>
                        <a:pt x="6296" y="19830"/>
                      </a:cubicBezTo>
                      <a:cubicBezTo>
                        <a:pt x="2623" y="19230"/>
                        <a:pt x="0" y="16007"/>
                        <a:pt x="0" y="12410"/>
                      </a:cubicBezTo>
                      <a:cubicBezTo>
                        <a:pt x="0" y="12035"/>
                        <a:pt x="0" y="11585"/>
                        <a:pt x="75" y="11211"/>
                      </a:cubicBezTo>
                      <a:cubicBezTo>
                        <a:pt x="300" y="9786"/>
                        <a:pt x="525" y="8287"/>
                        <a:pt x="675" y="6863"/>
                      </a:cubicBezTo>
                      <a:cubicBezTo>
                        <a:pt x="1049" y="2741"/>
                        <a:pt x="4572" y="-407"/>
                        <a:pt x="8769" y="43"/>
                      </a:cubicBezTo>
                      <a:cubicBezTo>
                        <a:pt x="12667" y="343"/>
                        <a:pt x="15665" y="3641"/>
                        <a:pt x="15665" y="7538"/>
                      </a:cubicBezTo>
                      <a:cubicBezTo>
                        <a:pt x="15665" y="7763"/>
                        <a:pt x="15665" y="7988"/>
                        <a:pt x="15665" y="8138"/>
                      </a:cubicBezTo>
                      <a:cubicBezTo>
                        <a:pt x="15515" y="9936"/>
                        <a:pt x="15215" y="11885"/>
                        <a:pt x="14915" y="13684"/>
                      </a:cubicBezTo>
                      <a:cubicBezTo>
                        <a:pt x="14316" y="17356"/>
                        <a:pt x="11168" y="19980"/>
                        <a:pt x="7495" y="1998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1" name="任意多边形: 形状 300"/>
                <p:cNvSpPr/>
                <p:nvPr/>
              </p:nvSpPr>
              <p:spPr>
                <a:xfrm>
                  <a:off x="7088435" y="1974074"/>
                  <a:ext cx="17110" cy="25714"/>
                </a:xfrm>
                <a:custGeom>
                  <a:avLst/>
                  <a:gdLst>
                    <a:gd name="connsiteX0" fmla="*/ 7442 w 17110"/>
                    <a:gd name="connsiteY0" fmla="*/ 25640 h 25714"/>
                    <a:gd name="connsiteX1" fmla="*/ 5568 w 17110"/>
                    <a:gd name="connsiteY1" fmla="*/ 25415 h 25714"/>
                    <a:gd name="connsiteX2" fmla="*/ 247 w 17110"/>
                    <a:gd name="connsiteY2" fmla="*/ 16271 h 25714"/>
                    <a:gd name="connsiteX3" fmla="*/ 2195 w 17110"/>
                    <a:gd name="connsiteY3" fmla="*/ 6377 h 25714"/>
                    <a:gd name="connsiteX4" fmla="*/ 10740 w 17110"/>
                    <a:gd name="connsiteY4" fmla="*/ 81 h 25714"/>
                    <a:gd name="connsiteX5" fmla="*/ 17111 w 17110"/>
                    <a:gd name="connsiteY5" fmla="*/ 7502 h 25714"/>
                    <a:gd name="connsiteX6" fmla="*/ 17036 w 17110"/>
                    <a:gd name="connsiteY6" fmla="*/ 8626 h 25714"/>
                    <a:gd name="connsiteX7" fmla="*/ 14712 w 17110"/>
                    <a:gd name="connsiteY7" fmla="*/ 20168 h 25714"/>
                    <a:gd name="connsiteX8" fmla="*/ 7517 w 17110"/>
                    <a:gd name="connsiteY8" fmla="*/ 25715 h 2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110" h="25714">
                      <a:moveTo>
                        <a:pt x="7442" y="25640"/>
                      </a:moveTo>
                      <a:cubicBezTo>
                        <a:pt x="6767" y="25640"/>
                        <a:pt x="6168" y="25565"/>
                        <a:pt x="5568" y="25415"/>
                      </a:cubicBezTo>
                      <a:cubicBezTo>
                        <a:pt x="1596" y="24366"/>
                        <a:pt x="-803" y="20318"/>
                        <a:pt x="247" y="16271"/>
                      </a:cubicBezTo>
                      <a:cubicBezTo>
                        <a:pt x="1071" y="13048"/>
                        <a:pt x="1671" y="9900"/>
                        <a:pt x="2195" y="6377"/>
                      </a:cubicBezTo>
                      <a:cubicBezTo>
                        <a:pt x="2795" y="2255"/>
                        <a:pt x="6617" y="-518"/>
                        <a:pt x="10740" y="81"/>
                      </a:cubicBezTo>
                      <a:cubicBezTo>
                        <a:pt x="14487" y="606"/>
                        <a:pt x="17111" y="3829"/>
                        <a:pt x="17111" y="7502"/>
                      </a:cubicBezTo>
                      <a:cubicBezTo>
                        <a:pt x="17111" y="7876"/>
                        <a:pt x="17111" y="8251"/>
                        <a:pt x="17036" y="8626"/>
                      </a:cubicBezTo>
                      <a:cubicBezTo>
                        <a:pt x="16361" y="12973"/>
                        <a:pt x="15611" y="16721"/>
                        <a:pt x="14712" y="20168"/>
                      </a:cubicBezTo>
                      <a:cubicBezTo>
                        <a:pt x="13813" y="23541"/>
                        <a:pt x="10815" y="25715"/>
                        <a:pt x="7517" y="2571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2" name="任意多边形: 形状 301"/>
                <p:cNvSpPr/>
                <p:nvPr/>
              </p:nvSpPr>
              <p:spPr>
                <a:xfrm>
                  <a:off x="7087932" y="1932560"/>
                  <a:ext cx="16114" cy="18735"/>
                </a:xfrm>
                <a:custGeom>
                  <a:avLst/>
                  <a:gdLst>
                    <a:gd name="connsiteX0" fmla="*/ 8545 w 16114"/>
                    <a:gd name="connsiteY0" fmla="*/ 18735 h 18735"/>
                    <a:gd name="connsiteX1" fmla="*/ 1199 w 16114"/>
                    <a:gd name="connsiteY1" fmla="*/ 12664 h 18735"/>
                    <a:gd name="connsiteX2" fmla="*/ 375 w 16114"/>
                    <a:gd name="connsiteY2" fmla="*/ 9891 h 18735"/>
                    <a:gd name="connsiteX3" fmla="*/ 0 w 16114"/>
                    <a:gd name="connsiteY3" fmla="*/ 7493 h 18735"/>
                    <a:gd name="connsiteX4" fmla="*/ 5097 w 16114"/>
                    <a:gd name="connsiteY4" fmla="*/ 372 h 18735"/>
                    <a:gd name="connsiteX5" fmla="*/ 14616 w 16114"/>
                    <a:gd name="connsiteY5" fmla="*/ 5094 h 18735"/>
                    <a:gd name="connsiteX6" fmla="*/ 15965 w 16114"/>
                    <a:gd name="connsiteY6" fmla="*/ 9741 h 18735"/>
                    <a:gd name="connsiteX7" fmla="*/ 16114 w 16114"/>
                    <a:gd name="connsiteY7" fmla="*/ 11165 h 18735"/>
                    <a:gd name="connsiteX8" fmla="*/ 10043 w 16114"/>
                    <a:gd name="connsiteY8" fmla="*/ 18510 h 18735"/>
                    <a:gd name="connsiteX9" fmla="*/ 8619 w 16114"/>
                    <a:gd name="connsiteY9" fmla="*/ 18660 h 18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114" h="18735">
                      <a:moveTo>
                        <a:pt x="8545" y="18735"/>
                      </a:moveTo>
                      <a:cubicBezTo>
                        <a:pt x="5022" y="18735"/>
                        <a:pt x="1874" y="16262"/>
                        <a:pt x="1199" y="12664"/>
                      </a:cubicBezTo>
                      <a:cubicBezTo>
                        <a:pt x="974" y="11690"/>
                        <a:pt x="675" y="10791"/>
                        <a:pt x="375" y="9891"/>
                      </a:cubicBezTo>
                      <a:cubicBezTo>
                        <a:pt x="75" y="9067"/>
                        <a:pt x="0" y="8317"/>
                        <a:pt x="0" y="7493"/>
                      </a:cubicBezTo>
                      <a:cubicBezTo>
                        <a:pt x="0" y="4345"/>
                        <a:pt x="1949" y="1422"/>
                        <a:pt x="5097" y="372"/>
                      </a:cubicBezTo>
                      <a:cubicBezTo>
                        <a:pt x="8994" y="-902"/>
                        <a:pt x="13266" y="1197"/>
                        <a:pt x="14616" y="5094"/>
                      </a:cubicBezTo>
                      <a:cubicBezTo>
                        <a:pt x="15140" y="6593"/>
                        <a:pt x="15590" y="8092"/>
                        <a:pt x="15965" y="9741"/>
                      </a:cubicBezTo>
                      <a:cubicBezTo>
                        <a:pt x="16040" y="10191"/>
                        <a:pt x="16114" y="10716"/>
                        <a:pt x="16114" y="11165"/>
                      </a:cubicBezTo>
                      <a:cubicBezTo>
                        <a:pt x="16114" y="14688"/>
                        <a:pt x="13641" y="17836"/>
                        <a:pt x="10043" y="18510"/>
                      </a:cubicBezTo>
                      <a:cubicBezTo>
                        <a:pt x="9519" y="18586"/>
                        <a:pt x="9069" y="18660"/>
                        <a:pt x="8619" y="1866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3" name="任意多边形: 形状 302"/>
                <p:cNvSpPr/>
                <p:nvPr/>
              </p:nvSpPr>
              <p:spPr>
                <a:xfrm>
                  <a:off x="7083025" y="1920834"/>
                  <a:ext cx="18554" cy="22891"/>
                </a:xfrm>
                <a:custGeom>
                  <a:avLst/>
                  <a:gdLst>
                    <a:gd name="connsiteX0" fmla="*/ 11053 w 18554"/>
                    <a:gd name="connsiteY0" fmla="*/ 22817 h 22891"/>
                    <a:gd name="connsiteX1" fmla="*/ 4083 w 18554"/>
                    <a:gd name="connsiteY1" fmla="*/ 18020 h 22891"/>
                    <a:gd name="connsiteX2" fmla="*/ 860 w 18554"/>
                    <a:gd name="connsiteY2" fmla="*/ 10974 h 22891"/>
                    <a:gd name="connsiteX3" fmla="*/ 3858 w 18554"/>
                    <a:gd name="connsiteY3" fmla="*/ 931 h 22891"/>
                    <a:gd name="connsiteX4" fmla="*/ 13976 w 18554"/>
                    <a:gd name="connsiteY4" fmla="*/ 3704 h 22891"/>
                    <a:gd name="connsiteX5" fmla="*/ 18173 w 18554"/>
                    <a:gd name="connsiteY5" fmla="*/ 12998 h 22891"/>
                    <a:gd name="connsiteX6" fmla="*/ 13601 w 18554"/>
                    <a:gd name="connsiteY6" fmla="*/ 22442 h 22891"/>
                    <a:gd name="connsiteX7" fmla="*/ 11053 w 18554"/>
                    <a:gd name="connsiteY7" fmla="*/ 22891 h 22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554" h="22891">
                      <a:moveTo>
                        <a:pt x="11053" y="22817"/>
                      </a:moveTo>
                      <a:cubicBezTo>
                        <a:pt x="8055" y="22817"/>
                        <a:pt x="5207" y="20943"/>
                        <a:pt x="4083" y="18020"/>
                      </a:cubicBezTo>
                      <a:cubicBezTo>
                        <a:pt x="3183" y="15771"/>
                        <a:pt x="2209" y="13523"/>
                        <a:pt x="860" y="10974"/>
                      </a:cubicBezTo>
                      <a:cubicBezTo>
                        <a:pt x="-1014" y="7377"/>
                        <a:pt x="260" y="2880"/>
                        <a:pt x="3858" y="931"/>
                      </a:cubicBezTo>
                      <a:cubicBezTo>
                        <a:pt x="7455" y="-1018"/>
                        <a:pt x="11952" y="181"/>
                        <a:pt x="13976" y="3704"/>
                      </a:cubicBezTo>
                      <a:cubicBezTo>
                        <a:pt x="15775" y="6852"/>
                        <a:pt x="17199" y="9850"/>
                        <a:pt x="18173" y="12998"/>
                      </a:cubicBezTo>
                      <a:cubicBezTo>
                        <a:pt x="19447" y="16895"/>
                        <a:pt x="17424" y="21093"/>
                        <a:pt x="13601" y="22442"/>
                      </a:cubicBezTo>
                      <a:cubicBezTo>
                        <a:pt x="12777" y="22742"/>
                        <a:pt x="11952" y="22891"/>
                        <a:pt x="11053" y="2289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4" name="任意多边形: 形状 303"/>
                <p:cNvSpPr/>
                <p:nvPr/>
              </p:nvSpPr>
              <p:spPr>
                <a:xfrm>
                  <a:off x="7080287" y="1916598"/>
                  <a:ext cx="17613" cy="19332"/>
                </a:xfrm>
                <a:custGeom>
                  <a:avLst/>
                  <a:gdLst>
                    <a:gd name="connsiteX0" fmla="*/ 10193 w 17613"/>
                    <a:gd name="connsiteY0" fmla="*/ 19183 h 19332"/>
                    <a:gd name="connsiteX1" fmla="*/ 3597 w 17613"/>
                    <a:gd name="connsiteY1" fmla="*/ 15285 h 19332"/>
                    <a:gd name="connsiteX2" fmla="*/ 1649 w 17613"/>
                    <a:gd name="connsiteY2" fmla="*/ 12137 h 19332"/>
                    <a:gd name="connsiteX3" fmla="*/ 0 w 17613"/>
                    <a:gd name="connsiteY3" fmla="*/ 7490 h 19332"/>
                    <a:gd name="connsiteX4" fmla="*/ 2773 w 17613"/>
                    <a:gd name="connsiteY4" fmla="*/ 1644 h 19332"/>
                    <a:gd name="connsiteX5" fmla="*/ 13341 w 17613"/>
                    <a:gd name="connsiteY5" fmla="*/ 2843 h 19332"/>
                    <a:gd name="connsiteX6" fmla="*/ 16714 w 17613"/>
                    <a:gd name="connsiteY6" fmla="*/ 8240 h 19332"/>
                    <a:gd name="connsiteX7" fmla="*/ 17613 w 17613"/>
                    <a:gd name="connsiteY7" fmla="*/ 11838 h 19332"/>
                    <a:gd name="connsiteX8" fmla="*/ 13716 w 17613"/>
                    <a:gd name="connsiteY8" fmla="*/ 18433 h 19332"/>
                    <a:gd name="connsiteX9" fmla="*/ 10118 w 17613"/>
                    <a:gd name="connsiteY9" fmla="*/ 19333 h 19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613" h="19332">
                      <a:moveTo>
                        <a:pt x="10193" y="19183"/>
                      </a:moveTo>
                      <a:cubicBezTo>
                        <a:pt x="7570" y="19183"/>
                        <a:pt x="4947" y="17759"/>
                        <a:pt x="3597" y="15285"/>
                      </a:cubicBezTo>
                      <a:cubicBezTo>
                        <a:pt x="2998" y="14236"/>
                        <a:pt x="2473" y="13112"/>
                        <a:pt x="1649" y="12137"/>
                      </a:cubicBezTo>
                      <a:cubicBezTo>
                        <a:pt x="525" y="10788"/>
                        <a:pt x="0" y="9139"/>
                        <a:pt x="0" y="7490"/>
                      </a:cubicBezTo>
                      <a:cubicBezTo>
                        <a:pt x="0" y="5317"/>
                        <a:pt x="974" y="3143"/>
                        <a:pt x="2773" y="1644"/>
                      </a:cubicBezTo>
                      <a:cubicBezTo>
                        <a:pt x="5996" y="-979"/>
                        <a:pt x="10718" y="-379"/>
                        <a:pt x="13341" y="2843"/>
                      </a:cubicBezTo>
                      <a:cubicBezTo>
                        <a:pt x="14840" y="4717"/>
                        <a:pt x="15815" y="6591"/>
                        <a:pt x="16714" y="8240"/>
                      </a:cubicBezTo>
                      <a:cubicBezTo>
                        <a:pt x="17314" y="9364"/>
                        <a:pt x="17613" y="10563"/>
                        <a:pt x="17613" y="11838"/>
                      </a:cubicBezTo>
                      <a:cubicBezTo>
                        <a:pt x="17613" y="14461"/>
                        <a:pt x="16189" y="17084"/>
                        <a:pt x="13716" y="18433"/>
                      </a:cubicBezTo>
                      <a:cubicBezTo>
                        <a:pt x="12592" y="19033"/>
                        <a:pt x="11318" y="19333"/>
                        <a:pt x="10118" y="19333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5" name="任意多边形: 形状 304"/>
                <p:cNvSpPr/>
                <p:nvPr/>
              </p:nvSpPr>
              <p:spPr>
                <a:xfrm>
                  <a:off x="7076194" y="2010563"/>
                  <a:ext cx="17195" cy="19055"/>
                </a:xfrm>
                <a:custGeom>
                  <a:avLst/>
                  <a:gdLst>
                    <a:gd name="connsiteX0" fmla="*/ 7466 w 17195"/>
                    <a:gd name="connsiteY0" fmla="*/ 19056 h 19055"/>
                    <a:gd name="connsiteX1" fmla="*/ 3868 w 17195"/>
                    <a:gd name="connsiteY1" fmla="*/ 18156 h 19055"/>
                    <a:gd name="connsiteX2" fmla="*/ 795 w 17195"/>
                    <a:gd name="connsiteY2" fmla="*/ 8188 h 19055"/>
                    <a:gd name="connsiteX3" fmla="*/ 2294 w 17195"/>
                    <a:gd name="connsiteY3" fmla="*/ 5415 h 19055"/>
                    <a:gd name="connsiteX4" fmla="*/ 3119 w 17195"/>
                    <a:gd name="connsiteY4" fmla="*/ 3916 h 19055"/>
                    <a:gd name="connsiteX5" fmla="*/ 13162 w 17195"/>
                    <a:gd name="connsiteY5" fmla="*/ 843 h 19055"/>
                    <a:gd name="connsiteX6" fmla="*/ 16385 w 17195"/>
                    <a:gd name="connsiteY6" fmla="*/ 10811 h 19055"/>
                    <a:gd name="connsiteX7" fmla="*/ 13837 w 17195"/>
                    <a:gd name="connsiteY7" fmla="*/ 15458 h 19055"/>
                    <a:gd name="connsiteX8" fmla="*/ 7391 w 17195"/>
                    <a:gd name="connsiteY8" fmla="*/ 19056 h 1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195" h="19055">
                      <a:moveTo>
                        <a:pt x="7466" y="19056"/>
                      </a:moveTo>
                      <a:cubicBezTo>
                        <a:pt x="6267" y="19056"/>
                        <a:pt x="4992" y="18756"/>
                        <a:pt x="3868" y="18156"/>
                      </a:cubicBezTo>
                      <a:cubicBezTo>
                        <a:pt x="346" y="16208"/>
                        <a:pt x="-1003" y="11786"/>
                        <a:pt x="795" y="8188"/>
                      </a:cubicBezTo>
                      <a:cubicBezTo>
                        <a:pt x="1245" y="7289"/>
                        <a:pt x="1770" y="6314"/>
                        <a:pt x="2294" y="5415"/>
                      </a:cubicBezTo>
                      <a:lnTo>
                        <a:pt x="3119" y="3916"/>
                      </a:lnTo>
                      <a:cubicBezTo>
                        <a:pt x="5068" y="318"/>
                        <a:pt x="9564" y="-1031"/>
                        <a:pt x="13162" y="843"/>
                      </a:cubicBezTo>
                      <a:cubicBezTo>
                        <a:pt x="16760" y="2717"/>
                        <a:pt x="18259" y="7214"/>
                        <a:pt x="16385" y="10811"/>
                      </a:cubicBezTo>
                      <a:cubicBezTo>
                        <a:pt x="15636" y="12310"/>
                        <a:pt x="14736" y="13959"/>
                        <a:pt x="13837" y="15458"/>
                      </a:cubicBezTo>
                      <a:cubicBezTo>
                        <a:pt x="12413" y="17782"/>
                        <a:pt x="9939" y="19056"/>
                        <a:pt x="7391" y="1905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6" name="任意多边形: 形状 305"/>
                <p:cNvSpPr/>
                <p:nvPr/>
              </p:nvSpPr>
              <p:spPr>
                <a:xfrm>
                  <a:off x="7074666" y="1909304"/>
                  <a:ext cx="16938" cy="17257"/>
                </a:xfrm>
                <a:custGeom>
                  <a:avLst/>
                  <a:gdLst>
                    <a:gd name="connsiteX0" fmla="*/ 9444 w 16938"/>
                    <a:gd name="connsiteY0" fmla="*/ 17257 h 17257"/>
                    <a:gd name="connsiteX1" fmla="*/ 3673 w 16938"/>
                    <a:gd name="connsiteY1" fmla="*/ 14559 h 17257"/>
                    <a:gd name="connsiteX2" fmla="*/ 2174 w 16938"/>
                    <a:gd name="connsiteY2" fmla="*/ 12835 h 17257"/>
                    <a:gd name="connsiteX3" fmla="*/ 0 w 16938"/>
                    <a:gd name="connsiteY3" fmla="*/ 7514 h 17257"/>
                    <a:gd name="connsiteX4" fmla="*/ 2174 w 16938"/>
                    <a:gd name="connsiteY4" fmla="*/ 2192 h 17257"/>
                    <a:gd name="connsiteX5" fmla="*/ 12742 w 16938"/>
                    <a:gd name="connsiteY5" fmla="*/ 2192 h 17257"/>
                    <a:gd name="connsiteX6" fmla="*/ 15215 w 16938"/>
                    <a:gd name="connsiteY6" fmla="*/ 4966 h 17257"/>
                    <a:gd name="connsiteX7" fmla="*/ 16939 w 16938"/>
                    <a:gd name="connsiteY7" fmla="*/ 9762 h 17257"/>
                    <a:gd name="connsiteX8" fmla="*/ 14241 w 16938"/>
                    <a:gd name="connsiteY8" fmla="*/ 15534 h 17257"/>
                    <a:gd name="connsiteX9" fmla="*/ 9444 w 16938"/>
                    <a:gd name="connsiteY9" fmla="*/ 17257 h 17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938" h="17257">
                      <a:moveTo>
                        <a:pt x="9444" y="17257"/>
                      </a:moveTo>
                      <a:cubicBezTo>
                        <a:pt x="7270" y="17257"/>
                        <a:pt x="5172" y="16358"/>
                        <a:pt x="3673" y="14559"/>
                      </a:cubicBezTo>
                      <a:cubicBezTo>
                        <a:pt x="3148" y="13960"/>
                        <a:pt x="2623" y="13285"/>
                        <a:pt x="2174" y="12835"/>
                      </a:cubicBezTo>
                      <a:cubicBezTo>
                        <a:pt x="675" y="11336"/>
                        <a:pt x="0" y="9463"/>
                        <a:pt x="0" y="7514"/>
                      </a:cubicBezTo>
                      <a:cubicBezTo>
                        <a:pt x="0" y="5565"/>
                        <a:pt x="750" y="3691"/>
                        <a:pt x="2174" y="2192"/>
                      </a:cubicBezTo>
                      <a:cubicBezTo>
                        <a:pt x="5097" y="-731"/>
                        <a:pt x="9819" y="-731"/>
                        <a:pt x="12742" y="2192"/>
                      </a:cubicBezTo>
                      <a:cubicBezTo>
                        <a:pt x="13566" y="3017"/>
                        <a:pt x="14390" y="3991"/>
                        <a:pt x="15215" y="4966"/>
                      </a:cubicBezTo>
                      <a:cubicBezTo>
                        <a:pt x="16339" y="6390"/>
                        <a:pt x="16939" y="8038"/>
                        <a:pt x="16939" y="9762"/>
                      </a:cubicBezTo>
                      <a:cubicBezTo>
                        <a:pt x="16939" y="11936"/>
                        <a:pt x="16039" y="14035"/>
                        <a:pt x="14241" y="15534"/>
                      </a:cubicBezTo>
                      <a:cubicBezTo>
                        <a:pt x="12817" y="16733"/>
                        <a:pt x="11168" y="17257"/>
                        <a:pt x="9444" y="1725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7" name="任意多边形: 形状 306"/>
                <p:cNvSpPr/>
                <p:nvPr/>
              </p:nvSpPr>
              <p:spPr>
                <a:xfrm>
                  <a:off x="7070318" y="1905823"/>
                  <a:ext cx="17633" cy="17140"/>
                </a:xfrm>
                <a:custGeom>
                  <a:avLst/>
                  <a:gdLst>
                    <a:gd name="connsiteX0" fmla="*/ 10193 w 17633"/>
                    <a:gd name="connsiteY0" fmla="*/ 17066 h 17140"/>
                    <a:gd name="connsiteX1" fmla="*/ 5322 w 17633"/>
                    <a:gd name="connsiteY1" fmla="*/ 15267 h 17140"/>
                    <a:gd name="connsiteX2" fmla="*/ 3148 w 17633"/>
                    <a:gd name="connsiteY2" fmla="*/ 13543 h 17140"/>
                    <a:gd name="connsiteX3" fmla="*/ 0 w 17633"/>
                    <a:gd name="connsiteY3" fmla="*/ 7472 h 17140"/>
                    <a:gd name="connsiteX4" fmla="*/ 1424 w 17633"/>
                    <a:gd name="connsiteY4" fmla="*/ 3125 h 17140"/>
                    <a:gd name="connsiteX5" fmla="*/ 11842 w 17633"/>
                    <a:gd name="connsiteY5" fmla="*/ 1401 h 17140"/>
                    <a:gd name="connsiteX6" fmla="*/ 15440 w 17633"/>
                    <a:gd name="connsiteY6" fmla="*/ 4324 h 17140"/>
                    <a:gd name="connsiteX7" fmla="*/ 15665 w 17633"/>
                    <a:gd name="connsiteY7" fmla="*/ 14742 h 17140"/>
                    <a:gd name="connsiteX8" fmla="*/ 10193 w 17633"/>
                    <a:gd name="connsiteY8" fmla="*/ 17141 h 17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633" h="17140">
                      <a:moveTo>
                        <a:pt x="10193" y="17066"/>
                      </a:moveTo>
                      <a:cubicBezTo>
                        <a:pt x="8469" y="17066"/>
                        <a:pt x="6746" y="16466"/>
                        <a:pt x="5322" y="15267"/>
                      </a:cubicBezTo>
                      <a:cubicBezTo>
                        <a:pt x="4572" y="14592"/>
                        <a:pt x="3898" y="14068"/>
                        <a:pt x="3148" y="13543"/>
                      </a:cubicBezTo>
                      <a:cubicBezTo>
                        <a:pt x="1124" y="12119"/>
                        <a:pt x="0" y="9796"/>
                        <a:pt x="0" y="7472"/>
                      </a:cubicBezTo>
                      <a:cubicBezTo>
                        <a:pt x="0" y="5973"/>
                        <a:pt x="450" y="4474"/>
                        <a:pt x="1424" y="3125"/>
                      </a:cubicBezTo>
                      <a:cubicBezTo>
                        <a:pt x="3823" y="-248"/>
                        <a:pt x="8545" y="-997"/>
                        <a:pt x="11842" y="1401"/>
                      </a:cubicBezTo>
                      <a:cubicBezTo>
                        <a:pt x="13116" y="2300"/>
                        <a:pt x="14316" y="3275"/>
                        <a:pt x="15440" y="4324"/>
                      </a:cubicBezTo>
                      <a:cubicBezTo>
                        <a:pt x="18288" y="7172"/>
                        <a:pt x="18363" y="11744"/>
                        <a:pt x="15665" y="14742"/>
                      </a:cubicBezTo>
                      <a:cubicBezTo>
                        <a:pt x="14166" y="16316"/>
                        <a:pt x="12217" y="17141"/>
                        <a:pt x="10193" y="1714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8" name="任意多边形: 形状 307"/>
                <p:cNvSpPr/>
                <p:nvPr/>
              </p:nvSpPr>
              <p:spPr>
                <a:xfrm>
                  <a:off x="7065654" y="2024867"/>
                  <a:ext cx="18392" cy="19067"/>
                </a:xfrm>
                <a:custGeom>
                  <a:avLst/>
                  <a:gdLst>
                    <a:gd name="connsiteX0" fmla="*/ 7512 w 18392"/>
                    <a:gd name="connsiteY0" fmla="*/ 19068 h 19067"/>
                    <a:gd name="connsiteX1" fmla="*/ 2340 w 18392"/>
                    <a:gd name="connsiteY1" fmla="*/ 17044 h 19067"/>
                    <a:gd name="connsiteX2" fmla="*/ 1891 w 18392"/>
                    <a:gd name="connsiteY2" fmla="*/ 6626 h 19067"/>
                    <a:gd name="connsiteX3" fmla="*/ 1891 w 18392"/>
                    <a:gd name="connsiteY3" fmla="*/ 6626 h 19067"/>
                    <a:gd name="connsiteX4" fmla="*/ 3615 w 18392"/>
                    <a:gd name="connsiteY4" fmla="*/ 4677 h 19067"/>
                    <a:gd name="connsiteX5" fmla="*/ 4289 w 18392"/>
                    <a:gd name="connsiteY5" fmla="*/ 3778 h 19067"/>
                    <a:gd name="connsiteX6" fmla="*/ 5039 w 18392"/>
                    <a:gd name="connsiteY6" fmla="*/ 2803 h 19067"/>
                    <a:gd name="connsiteX7" fmla="*/ 15457 w 18392"/>
                    <a:gd name="connsiteY7" fmla="*/ 1529 h 19067"/>
                    <a:gd name="connsiteX8" fmla="*/ 16956 w 18392"/>
                    <a:gd name="connsiteY8" fmla="*/ 11872 h 19067"/>
                    <a:gd name="connsiteX9" fmla="*/ 15157 w 18392"/>
                    <a:gd name="connsiteY9" fmla="*/ 14121 h 19067"/>
                    <a:gd name="connsiteX10" fmla="*/ 12684 w 18392"/>
                    <a:gd name="connsiteY10" fmla="*/ 16894 h 19067"/>
                    <a:gd name="connsiteX11" fmla="*/ 7362 w 18392"/>
                    <a:gd name="connsiteY11" fmla="*/ 19068 h 19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392" h="19067">
                      <a:moveTo>
                        <a:pt x="7512" y="19068"/>
                      </a:moveTo>
                      <a:cubicBezTo>
                        <a:pt x="5638" y="19068"/>
                        <a:pt x="3839" y="18393"/>
                        <a:pt x="2340" y="17044"/>
                      </a:cubicBezTo>
                      <a:cubicBezTo>
                        <a:pt x="-583" y="14271"/>
                        <a:pt x="-807" y="9624"/>
                        <a:pt x="1891" y="6626"/>
                      </a:cubicBezTo>
                      <a:lnTo>
                        <a:pt x="1891" y="6626"/>
                      </a:lnTo>
                      <a:cubicBezTo>
                        <a:pt x="2490" y="5951"/>
                        <a:pt x="3015" y="5277"/>
                        <a:pt x="3615" y="4677"/>
                      </a:cubicBezTo>
                      <a:cubicBezTo>
                        <a:pt x="3839" y="4377"/>
                        <a:pt x="4064" y="4077"/>
                        <a:pt x="4289" y="3778"/>
                      </a:cubicBezTo>
                      <a:lnTo>
                        <a:pt x="5039" y="2803"/>
                      </a:lnTo>
                      <a:cubicBezTo>
                        <a:pt x="7587" y="-345"/>
                        <a:pt x="12159" y="-944"/>
                        <a:pt x="15457" y="1529"/>
                      </a:cubicBezTo>
                      <a:cubicBezTo>
                        <a:pt x="18680" y="4003"/>
                        <a:pt x="19354" y="8575"/>
                        <a:pt x="16956" y="11872"/>
                      </a:cubicBezTo>
                      <a:cubicBezTo>
                        <a:pt x="16356" y="12622"/>
                        <a:pt x="15757" y="13371"/>
                        <a:pt x="15157" y="14121"/>
                      </a:cubicBezTo>
                      <a:cubicBezTo>
                        <a:pt x="14408" y="15020"/>
                        <a:pt x="13583" y="15995"/>
                        <a:pt x="12684" y="16894"/>
                      </a:cubicBezTo>
                      <a:cubicBezTo>
                        <a:pt x="11185" y="18393"/>
                        <a:pt x="9311" y="19068"/>
                        <a:pt x="7362" y="19068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09" name="任意多边形: 形状 308"/>
                <p:cNvSpPr/>
                <p:nvPr/>
              </p:nvSpPr>
              <p:spPr>
                <a:xfrm>
                  <a:off x="7062598" y="1901353"/>
                  <a:ext cx="18025" cy="16439"/>
                </a:xfrm>
                <a:custGeom>
                  <a:avLst/>
                  <a:gdLst>
                    <a:gd name="connsiteX0" fmla="*/ 10568 w 18025"/>
                    <a:gd name="connsiteY0" fmla="*/ 16290 h 16439"/>
                    <a:gd name="connsiteX1" fmla="*/ 7270 w 18025"/>
                    <a:gd name="connsiteY1" fmla="*/ 15540 h 16439"/>
                    <a:gd name="connsiteX2" fmla="*/ 6371 w 18025"/>
                    <a:gd name="connsiteY2" fmla="*/ 15090 h 16439"/>
                    <a:gd name="connsiteX3" fmla="*/ 4872 w 18025"/>
                    <a:gd name="connsiteY3" fmla="*/ 14416 h 16439"/>
                    <a:gd name="connsiteX4" fmla="*/ 0 w 18025"/>
                    <a:gd name="connsiteY4" fmla="*/ 7445 h 16439"/>
                    <a:gd name="connsiteX5" fmla="*/ 525 w 18025"/>
                    <a:gd name="connsiteY5" fmla="*/ 4822 h 16439"/>
                    <a:gd name="connsiteX6" fmla="*/ 10193 w 18025"/>
                    <a:gd name="connsiteY6" fmla="*/ 475 h 16439"/>
                    <a:gd name="connsiteX7" fmla="*/ 10193 w 18025"/>
                    <a:gd name="connsiteY7" fmla="*/ 475 h 16439"/>
                    <a:gd name="connsiteX8" fmla="*/ 14241 w 18025"/>
                    <a:gd name="connsiteY8" fmla="*/ 2424 h 16439"/>
                    <a:gd name="connsiteX9" fmla="*/ 17164 w 18025"/>
                    <a:gd name="connsiteY9" fmla="*/ 12467 h 16439"/>
                    <a:gd name="connsiteX10" fmla="*/ 10568 w 18025"/>
                    <a:gd name="connsiteY10" fmla="*/ 16439 h 1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25" h="16439">
                      <a:moveTo>
                        <a:pt x="10568" y="16290"/>
                      </a:moveTo>
                      <a:cubicBezTo>
                        <a:pt x="9444" y="16290"/>
                        <a:pt x="8320" y="16065"/>
                        <a:pt x="7270" y="15540"/>
                      </a:cubicBezTo>
                      <a:lnTo>
                        <a:pt x="6371" y="15090"/>
                      </a:lnTo>
                      <a:cubicBezTo>
                        <a:pt x="5846" y="14865"/>
                        <a:pt x="5396" y="14566"/>
                        <a:pt x="4872" y="14416"/>
                      </a:cubicBezTo>
                      <a:cubicBezTo>
                        <a:pt x="1874" y="13291"/>
                        <a:pt x="0" y="10443"/>
                        <a:pt x="0" y="7445"/>
                      </a:cubicBezTo>
                      <a:cubicBezTo>
                        <a:pt x="0" y="6546"/>
                        <a:pt x="150" y="5647"/>
                        <a:pt x="525" y="4822"/>
                      </a:cubicBezTo>
                      <a:cubicBezTo>
                        <a:pt x="2024" y="925"/>
                        <a:pt x="6371" y="-949"/>
                        <a:pt x="10193" y="475"/>
                      </a:cubicBezTo>
                      <a:cubicBezTo>
                        <a:pt x="10193" y="475"/>
                        <a:pt x="10193" y="475"/>
                        <a:pt x="10193" y="475"/>
                      </a:cubicBezTo>
                      <a:cubicBezTo>
                        <a:pt x="11618" y="1000"/>
                        <a:pt x="13042" y="1749"/>
                        <a:pt x="14241" y="2424"/>
                      </a:cubicBezTo>
                      <a:cubicBezTo>
                        <a:pt x="17764" y="4447"/>
                        <a:pt x="19038" y="8869"/>
                        <a:pt x="17164" y="12467"/>
                      </a:cubicBezTo>
                      <a:cubicBezTo>
                        <a:pt x="15815" y="15015"/>
                        <a:pt x="13191" y="16439"/>
                        <a:pt x="10568" y="1643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0" name="任意多边形: 形状 309"/>
                <p:cNvSpPr/>
                <p:nvPr/>
              </p:nvSpPr>
              <p:spPr>
                <a:xfrm>
                  <a:off x="7052930" y="1898470"/>
                  <a:ext cx="18512" cy="15724"/>
                </a:xfrm>
                <a:custGeom>
                  <a:avLst/>
                  <a:gdLst>
                    <a:gd name="connsiteX0" fmla="*/ 11168 w 18512"/>
                    <a:gd name="connsiteY0" fmla="*/ 15574 h 15724"/>
                    <a:gd name="connsiteX1" fmla="*/ 9519 w 18512"/>
                    <a:gd name="connsiteY1" fmla="*/ 15425 h 15724"/>
                    <a:gd name="connsiteX2" fmla="*/ 6671 w 18512"/>
                    <a:gd name="connsiteY2" fmla="*/ 14900 h 15724"/>
                    <a:gd name="connsiteX3" fmla="*/ 0 w 18512"/>
                    <a:gd name="connsiteY3" fmla="*/ 7480 h 15724"/>
                    <a:gd name="connsiteX4" fmla="*/ 0 w 18512"/>
                    <a:gd name="connsiteY4" fmla="*/ 6655 h 15724"/>
                    <a:gd name="connsiteX5" fmla="*/ 8319 w 18512"/>
                    <a:gd name="connsiteY5" fmla="*/ 60 h 15724"/>
                    <a:gd name="connsiteX6" fmla="*/ 12667 w 18512"/>
                    <a:gd name="connsiteY6" fmla="*/ 884 h 15724"/>
                    <a:gd name="connsiteX7" fmla="*/ 18513 w 18512"/>
                    <a:gd name="connsiteY7" fmla="*/ 8229 h 15724"/>
                    <a:gd name="connsiteX8" fmla="*/ 18363 w 18512"/>
                    <a:gd name="connsiteY8" fmla="*/ 9878 h 15724"/>
                    <a:gd name="connsiteX9" fmla="*/ 11018 w 18512"/>
                    <a:gd name="connsiteY9" fmla="*/ 15724 h 15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512" h="15724">
                      <a:moveTo>
                        <a:pt x="11168" y="15574"/>
                      </a:moveTo>
                      <a:cubicBezTo>
                        <a:pt x="10643" y="15574"/>
                        <a:pt x="10043" y="15574"/>
                        <a:pt x="9519" y="15425"/>
                      </a:cubicBezTo>
                      <a:cubicBezTo>
                        <a:pt x="8544" y="15200"/>
                        <a:pt x="7645" y="14975"/>
                        <a:pt x="6671" y="14900"/>
                      </a:cubicBezTo>
                      <a:cubicBezTo>
                        <a:pt x="2848" y="14450"/>
                        <a:pt x="0" y="11227"/>
                        <a:pt x="0" y="7480"/>
                      </a:cubicBezTo>
                      <a:cubicBezTo>
                        <a:pt x="0" y="7180"/>
                        <a:pt x="0" y="6880"/>
                        <a:pt x="0" y="6655"/>
                      </a:cubicBezTo>
                      <a:cubicBezTo>
                        <a:pt x="450" y="2533"/>
                        <a:pt x="4122" y="-465"/>
                        <a:pt x="8319" y="60"/>
                      </a:cubicBezTo>
                      <a:cubicBezTo>
                        <a:pt x="9819" y="210"/>
                        <a:pt x="11243" y="509"/>
                        <a:pt x="12667" y="884"/>
                      </a:cubicBezTo>
                      <a:cubicBezTo>
                        <a:pt x="16189" y="1634"/>
                        <a:pt x="18513" y="4782"/>
                        <a:pt x="18513" y="8229"/>
                      </a:cubicBezTo>
                      <a:cubicBezTo>
                        <a:pt x="18513" y="8754"/>
                        <a:pt x="18513" y="9354"/>
                        <a:pt x="18363" y="9878"/>
                      </a:cubicBezTo>
                      <a:cubicBezTo>
                        <a:pt x="17613" y="13401"/>
                        <a:pt x="14465" y="15724"/>
                        <a:pt x="11018" y="1572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1" name="任意多边形: 形状 310"/>
                <p:cNvSpPr/>
                <p:nvPr/>
              </p:nvSpPr>
              <p:spPr>
                <a:xfrm>
                  <a:off x="7031767" y="2048793"/>
                  <a:ext cx="24319" cy="19425"/>
                </a:xfrm>
                <a:custGeom>
                  <a:avLst/>
                  <a:gdLst>
                    <a:gd name="connsiteX0" fmla="*/ 7447 w 24319"/>
                    <a:gd name="connsiteY0" fmla="*/ 19426 h 19425"/>
                    <a:gd name="connsiteX1" fmla="*/ 477 w 24319"/>
                    <a:gd name="connsiteY1" fmla="*/ 14554 h 19425"/>
                    <a:gd name="connsiteX2" fmla="*/ 4674 w 24319"/>
                    <a:gd name="connsiteY2" fmla="*/ 4960 h 19425"/>
                    <a:gd name="connsiteX3" fmla="*/ 13218 w 24319"/>
                    <a:gd name="connsiteY3" fmla="*/ 913 h 19425"/>
                    <a:gd name="connsiteX4" fmla="*/ 23337 w 24319"/>
                    <a:gd name="connsiteY4" fmla="*/ 3761 h 19425"/>
                    <a:gd name="connsiteX5" fmla="*/ 20638 w 24319"/>
                    <a:gd name="connsiteY5" fmla="*/ 13879 h 19425"/>
                    <a:gd name="connsiteX6" fmla="*/ 9995 w 24319"/>
                    <a:gd name="connsiteY6" fmla="*/ 18901 h 19425"/>
                    <a:gd name="connsiteX7" fmla="*/ 7447 w 24319"/>
                    <a:gd name="connsiteY7" fmla="*/ 19351 h 19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319" h="19425">
                      <a:moveTo>
                        <a:pt x="7447" y="19426"/>
                      </a:moveTo>
                      <a:cubicBezTo>
                        <a:pt x="4449" y="19426"/>
                        <a:pt x="1601" y="17552"/>
                        <a:pt x="477" y="14554"/>
                      </a:cubicBezTo>
                      <a:cubicBezTo>
                        <a:pt x="-947" y="10731"/>
                        <a:pt x="926" y="6459"/>
                        <a:pt x="4674" y="4960"/>
                      </a:cubicBezTo>
                      <a:cubicBezTo>
                        <a:pt x="7597" y="3761"/>
                        <a:pt x="10370" y="2487"/>
                        <a:pt x="13218" y="913"/>
                      </a:cubicBezTo>
                      <a:cubicBezTo>
                        <a:pt x="16816" y="-1036"/>
                        <a:pt x="21313" y="238"/>
                        <a:pt x="23337" y="3761"/>
                      </a:cubicBezTo>
                      <a:cubicBezTo>
                        <a:pt x="25360" y="7284"/>
                        <a:pt x="24161" y="11855"/>
                        <a:pt x="20638" y="13879"/>
                      </a:cubicBezTo>
                      <a:cubicBezTo>
                        <a:pt x="17191" y="15903"/>
                        <a:pt x="13743" y="17552"/>
                        <a:pt x="9995" y="18901"/>
                      </a:cubicBezTo>
                      <a:cubicBezTo>
                        <a:pt x="9171" y="19201"/>
                        <a:pt x="8272" y="19351"/>
                        <a:pt x="7447" y="1935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2" name="任意多边形: 形状 311"/>
                <p:cNvSpPr/>
                <p:nvPr/>
              </p:nvSpPr>
              <p:spPr>
                <a:xfrm>
                  <a:off x="7031167" y="1898049"/>
                  <a:ext cx="24791" cy="16670"/>
                </a:xfrm>
                <a:custGeom>
                  <a:avLst/>
                  <a:gdLst>
                    <a:gd name="connsiteX0" fmla="*/ 7522 w 24791"/>
                    <a:gd name="connsiteY0" fmla="*/ 16670 h 16670"/>
                    <a:gd name="connsiteX1" fmla="*/ 252 w 24791"/>
                    <a:gd name="connsiteY1" fmla="*/ 11049 h 16670"/>
                    <a:gd name="connsiteX2" fmla="*/ 5498 w 24791"/>
                    <a:gd name="connsiteY2" fmla="*/ 1980 h 16670"/>
                    <a:gd name="connsiteX3" fmla="*/ 15692 w 24791"/>
                    <a:gd name="connsiteY3" fmla="*/ 106 h 16670"/>
                    <a:gd name="connsiteX4" fmla="*/ 16666 w 24791"/>
                    <a:gd name="connsiteY4" fmla="*/ 31 h 16670"/>
                    <a:gd name="connsiteX5" fmla="*/ 24761 w 24791"/>
                    <a:gd name="connsiteY5" fmla="*/ 6851 h 16670"/>
                    <a:gd name="connsiteX6" fmla="*/ 17940 w 24791"/>
                    <a:gd name="connsiteY6" fmla="*/ 14946 h 16670"/>
                    <a:gd name="connsiteX7" fmla="*/ 17266 w 24791"/>
                    <a:gd name="connsiteY7" fmla="*/ 14946 h 16670"/>
                    <a:gd name="connsiteX8" fmla="*/ 9321 w 24791"/>
                    <a:gd name="connsiteY8" fmla="*/ 16445 h 16670"/>
                    <a:gd name="connsiteX9" fmla="*/ 7597 w 24791"/>
                    <a:gd name="connsiteY9" fmla="*/ 16670 h 16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91" h="16670">
                      <a:moveTo>
                        <a:pt x="7522" y="16670"/>
                      </a:moveTo>
                      <a:cubicBezTo>
                        <a:pt x="4149" y="16670"/>
                        <a:pt x="1151" y="14422"/>
                        <a:pt x="252" y="11049"/>
                      </a:cubicBezTo>
                      <a:cubicBezTo>
                        <a:pt x="-797" y="7076"/>
                        <a:pt x="1526" y="3029"/>
                        <a:pt x="5498" y="1980"/>
                      </a:cubicBezTo>
                      <a:cubicBezTo>
                        <a:pt x="8721" y="1080"/>
                        <a:pt x="12169" y="406"/>
                        <a:pt x="15692" y="106"/>
                      </a:cubicBezTo>
                      <a:cubicBezTo>
                        <a:pt x="15991" y="106"/>
                        <a:pt x="16291" y="106"/>
                        <a:pt x="16666" y="31"/>
                      </a:cubicBezTo>
                      <a:cubicBezTo>
                        <a:pt x="20863" y="-344"/>
                        <a:pt x="24386" y="2729"/>
                        <a:pt x="24761" y="6851"/>
                      </a:cubicBezTo>
                      <a:cubicBezTo>
                        <a:pt x="25135" y="10974"/>
                        <a:pt x="22062" y="14571"/>
                        <a:pt x="17940" y="14946"/>
                      </a:cubicBezTo>
                      <a:cubicBezTo>
                        <a:pt x="17715" y="14946"/>
                        <a:pt x="17491" y="14946"/>
                        <a:pt x="17266" y="14946"/>
                      </a:cubicBezTo>
                      <a:cubicBezTo>
                        <a:pt x="14567" y="15246"/>
                        <a:pt x="11719" y="15846"/>
                        <a:pt x="9321" y="16445"/>
                      </a:cubicBezTo>
                      <a:cubicBezTo>
                        <a:pt x="8721" y="16595"/>
                        <a:pt x="8122" y="16670"/>
                        <a:pt x="7597" y="1667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3" name="任意多边形: 形状 312"/>
                <p:cNvSpPr/>
                <p:nvPr/>
              </p:nvSpPr>
              <p:spPr>
                <a:xfrm>
                  <a:off x="7026847" y="2053158"/>
                  <a:ext cx="19962" cy="16934"/>
                </a:xfrm>
                <a:custGeom>
                  <a:avLst/>
                  <a:gdLst>
                    <a:gd name="connsiteX0" fmla="*/ 7495 w 19962"/>
                    <a:gd name="connsiteY0" fmla="*/ 16935 h 16934"/>
                    <a:gd name="connsiteX1" fmla="*/ 300 w 19962"/>
                    <a:gd name="connsiteY1" fmla="*/ 11613 h 16934"/>
                    <a:gd name="connsiteX2" fmla="*/ 0 w 19962"/>
                    <a:gd name="connsiteY2" fmla="*/ 9440 h 16934"/>
                    <a:gd name="connsiteX3" fmla="*/ 5321 w 19962"/>
                    <a:gd name="connsiteY3" fmla="*/ 2244 h 16934"/>
                    <a:gd name="connsiteX4" fmla="*/ 9594 w 19962"/>
                    <a:gd name="connsiteY4" fmla="*/ 595 h 16934"/>
                    <a:gd name="connsiteX5" fmla="*/ 19262 w 19962"/>
                    <a:gd name="connsiteY5" fmla="*/ 4343 h 16934"/>
                    <a:gd name="connsiteX6" fmla="*/ 15815 w 19962"/>
                    <a:gd name="connsiteY6" fmla="*/ 14161 h 16934"/>
                    <a:gd name="connsiteX7" fmla="*/ 9744 w 19962"/>
                    <a:gd name="connsiteY7" fmla="*/ 16485 h 16934"/>
                    <a:gd name="connsiteX8" fmla="*/ 7570 w 19962"/>
                    <a:gd name="connsiteY8" fmla="*/ 16785 h 1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962" h="16934">
                      <a:moveTo>
                        <a:pt x="7495" y="16935"/>
                      </a:moveTo>
                      <a:cubicBezTo>
                        <a:pt x="4272" y="16935"/>
                        <a:pt x="1349" y="14836"/>
                        <a:pt x="300" y="11613"/>
                      </a:cubicBezTo>
                      <a:cubicBezTo>
                        <a:pt x="75" y="10864"/>
                        <a:pt x="0" y="10114"/>
                        <a:pt x="0" y="9440"/>
                      </a:cubicBezTo>
                      <a:cubicBezTo>
                        <a:pt x="0" y="6217"/>
                        <a:pt x="2099" y="3293"/>
                        <a:pt x="5321" y="2244"/>
                      </a:cubicBezTo>
                      <a:cubicBezTo>
                        <a:pt x="6821" y="1794"/>
                        <a:pt x="8170" y="1195"/>
                        <a:pt x="9594" y="595"/>
                      </a:cubicBezTo>
                      <a:cubicBezTo>
                        <a:pt x="13266" y="-979"/>
                        <a:pt x="17613" y="670"/>
                        <a:pt x="19262" y="4343"/>
                      </a:cubicBezTo>
                      <a:cubicBezTo>
                        <a:pt x="20986" y="8015"/>
                        <a:pt x="19412" y="12363"/>
                        <a:pt x="15815" y="14161"/>
                      </a:cubicBezTo>
                      <a:cubicBezTo>
                        <a:pt x="13641" y="15286"/>
                        <a:pt x="11542" y="15960"/>
                        <a:pt x="9744" y="16485"/>
                      </a:cubicBezTo>
                      <a:cubicBezTo>
                        <a:pt x="8994" y="16710"/>
                        <a:pt x="8245" y="16785"/>
                        <a:pt x="7570" y="1678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4" name="任意多边形: 形状 313"/>
                <p:cNvSpPr/>
                <p:nvPr/>
              </p:nvSpPr>
              <p:spPr>
                <a:xfrm>
                  <a:off x="7021600" y="2055132"/>
                  <a:ext cx="20083" cy="16608"/>
                </a:xfrm>
                <a:custGeom>
                  <a:avLst/>
                  <a:gdLst>
                    <a:gd name="connsiteX0" fmla="*/ 7495 w 20083"/>
                    <a:gd name="connsiteY0" fmla="*/ 16534 h 16608"/>
                    <a:gd name="connsiteX1" fmla="*/ 225 w 20083"/>
                    <a:gd name="connsiteY1" fmla="*/ 10763 h 16608"/>
                    <a:gd name="connsiteX2" fmla="*/ 0 w 20083"/>
                    <a:gd name="connsiteY2" fmla="*/ 9039 h 16608"/>
                    <a:gd name="connsiteX3" fmla="*/ 5771 w 20083"/>
                    <a:gd name="connsiteY3" fmla="*/ 1768 h 16608"/>
                    <a:gd name="connsiteX4" fmla="*/ 8545 w 20083"/>
                    <a:gd name="connsiteY4" fmla="*/ 944 h 16608"/>
                    <a:gd name="connsiteX5" fmla="*/ 10418 w 20083"/>
                    <a:gd name="connsiteY5" fmla="*/ 344 h 16608"/>
                    <a:gd name="connsiteX6" fmla="*/ 19637 w 20083"/>
                    <a:gd name="connsiteY6" fmla="*/ 4991 h 16608"/>
                    <a:gd name="connsiteX7" fmla="*/ 15440 w 20083"/>
                    <a:gd name="connsiteY7" fmla="*/ 14435 h 16608"/>
                    <a:gd name="connsiteX8" fmla="*/ 9069 w 20083"/>
                    <a:gd name="connsiteY8" fmla="*/ 16384 h 16608"/>
                    <a:gd name="connsiteX9" fmla="*/ 7345 w 20083"/>
                    <a:gd name="connsiteY9" fmla="*/ 16609 h 16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83" h="16608">
                      <a:moveTo>
                        <a:pt x="7495" y="16534"/>
                      </a:moveTo>
                      <a:cubicBezTo>
                        <a:pt x="4047" y="16534"/>
                        <a:pt x="974" y="14210"/>
                        <a:pt x="225" y="10763"/>
                      </a:cubicBezTo>
                      <a:cubicBezTo>
                        <a:pt x="75" y="10163"/>
                        <a:pt x="0" y="9638"/>
                        <a:pt x="0" y="9039"/>
                      </a:cubicBezTo>
                      <a:cubicBezTo>
                        <a:pt x="0" y="5666"/>
                        <a:pt x="2323" y="2518"/>
                        <a:pt x="5771" y="1768"/>
                      </a:cubicBezTo>
                      <a:cubicBezTo>
                        <a:pt x="6671" y="1544"/>
                        <a:pt x="7645" y="1244"/>
                        <a:pt x="8545" y="944"/>
                      </a:cubicBezTo>
                      <a:lnTo>
                        <a:pt x="10418" y="344"/>
                      </a:lnTo>
                      <a:cubicBezTo>
                        <a:pt x="14241" y="-855"/>
                        <a:pt x="18288" y="1169"/>
                        <a:pt x="19637" y="4991"/>
                      </a:cubicBezTo>
                      <a:cubicBezTo>
                        <a:pt x="20986" y="8739"/>
                        <a:pt x="19187" y="12936"/>
                        <a:pt x="15440" y="14435"/>
                      </a:cubicBezTo>
                      <a:cubicBezTo>
                        <a:pt x="13641" y="15185"/>
                        <a:pt x="11467" y="15859"/>
                        <a:pt x="9069" y="16384"/>
                      </a:cubicBezTo>
                      <a:cubicBezTo>
                        <a:pt x="8469" y="16534"/>
                        <a:pt x="7945" y="16609"/>
                        <a:pt x="7345" y="1660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5" name="任意多边形: 形状 314"/>
                <p:cNvSpPr/>
                <p:nvPr/>
              </p:nvSpPr>
              <p:spPr>
                <a:xfrm>
                  <a:off x="7010582" y="2056681"/>
                  <a:ext cx="26030" cy="17384"/>
                </a:xfrm>
                <a:custGeom>
                  <a:avLst/>
                  <a:gdLst>
                    <a:gd name="connsiteX0" fmla="*/ 7420 w 26030"/>
                    <a:gd name="connsiteY0" fmla="*/ 17384 h 17384"/>
                    <a:gd name="connsiteX1" fmla="*/ 0 w 26030"/>
                    <a:gd name="connsiteY1" fmla="*/ 10938 h 17384"/>
                    <a:gd name="connsiteX2" fmla="*/ 0 w 26030"/>
                    <a:gd name="connsiteY2" fmla="*/ 9889 h 17384"/>
                    <a:gd name="connsiteX3" fmla="*/ 6446 w 26030"/>
                    <a:gd name="connsiteY3" fmla="*/ 2469 h 17384"/>
                    <a:gd name="connsiteX4" fmla="*/ 16414 w 26030"/>
                    <a:gd name="connsiteY4" fmla="*/ 295 h 17384"/>
                    <a:gd name="connsiteX5" fmla="*/ 25708 w 26030"/>
                    <a:gd name="connsiteY5" fmla="*/ 5317 h 17384"/>
                    <a:gd name="connsiteX6" fmla="*/ 20687 w 26030"/>
                    <a:gd name="connsiteY6" fmla="*/ 14611 h 17384"/>
                    <a:gd name="connsiteX7" fmla="*/ 8469 w 26030"/>
                    <a:gd name="connsiteY7" fmla="*/ 17309 h 17384"/>
                    <a:gd name="connsiteX8" fmla="*/ 7420 w 26030"/>
                    <a:gd name="connsiteY8" fmla="*/ 17309 h 1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030" h="17384">
                      <a:moveTo>
                        <a:pt x="7420" y="17384"/>
                      </a:moveTo>
                      <a:cubicBezTo>
                        <a:pt x="3748" y="17384"/>
                        <a:pt x="525" y="14686"/>
                        <a:pt x="0" y="10938"/>
                      </a:cubicBezTo>
                      <a:cubicBezTo>
                        <a:pt x="0" y="10564"/>
                        <a:pt x="0" y="10264"/>
                        <a:pt x="0" y="9889"/>
                      </a:cubicBezTo>
                      <a:cubicBezTo>
                        <a:pt x="0" y="6216"/>
                        <a:pt x="2698" y="2994"/>
                        <a:pt x="6446" y="2469"/>
                      </a:cubicBezTo>
                      <a:cubicBezTo>
                        <a:pt x="9819" y="2019"/>
                        <a:pt x="13042" y="1270"/>
                        <a:pt x="16414" y="295"/>
                      </a:cubicBezTo>
                      <a:cubicBezTo>
                        <a:pt x="20387" y="-829"/>
                        <a:pt x="24509" y="1345"/>
                        <a:pt x="25708" y="5317"/>
                      </a:cubicBezTo>
                      <a:cubicBezTo>
                        <a:pt x="26908" y="9289"/>
                        <a:pt x="24659" y="13412"/>
                        <a:pt x="20687" y="14611"/>
                      </a:cubicBezTo>
                      <a:cubicBezTo>
                        <a:pt x="16864" y="15810"/>
                        <a:pt x="12742" y="16710"/>
                        <a:pt x="8469" y="17309"/>
                      </a:cubicBezTo>
                      <a:cubicBezTo>
                        <a:pt x="8095" y="17309"/>
                        <a:pt x="7795" y="17309"/>
                        <a:pt x="7420" y="1730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6" name="任意多边形: 形状 315"/>
                <p:cNvSpPr/>
                <p:nvPr/>
              </p:nvSpPr>
              <p:spPr>
                <a:xfrm>
                  <a:off x="6992519" y="2060347"/>
                  <a:ext cx="21747" cy="15291"/>
                </a:xfrm>
                <a:custGeom>
                  <a:avLst/>
                  <a:gdLst>
                    <a:gd name="connsiteX0" fmla="*/ 7495 w 21747"/>
                    <a:gd name="connsiteY0" fmla="*/ 15216 h 15291"/>
                    <a:gd name="connsiteX1" fmla="*/ 0 w 21747"/>
                    <a:gd name="connsiteY1" fmla="*/ 7721 h 15291"/>
                    <a:gd name="connsiteX2" fmla="*/ 7495 w 21747"/>
                    <a:gd name="connsiteY2" fmla="*/ 226 h 15291"/>
                    <a:gd name="connsiteX3" fmla="*/ 7570 w 21747"/>
                    <a:gd name="connsiteY3" fmla="*/ 226 h 15291"/>
                    <a:gd name="connsiteX4" fmla="*/ 7570 w 21747"/>
                    <a:gd name="connsiteY4" fmla="*/ 226 h 15291"/>
                    <a:gd name="connsiteX5" fmla="*/ 7570 w 21747"/>
                    <a:gd name="connsiteY5" fmla="*/ 226 h 15291"/>
                    <a:gd name="connsiteX6" fmla="*/ 7570 w 21747"/>
                    <a:gd name="connsiteY6" fmla="*/ 226 h 15291"/>
                    <a:gd name="connsiteX7" fmla="*/ 13791 w 21747"/>
                    <a:gd name="connsiteY7" fmla="*/ 1 h 15291"/>
                    <a:gd name="connsiteX8" fmla="*/ 13941 w 21747"/>
                    <a:gd name="connsiteY8" fmla="*/ 1 h 15291"/>
                    <a:gd name="connsiteX9" fmla="*/ 13941 w 21747"/>
                    <a:gd name="connsiteY9" fmla="*/ 1 h 15291"/>
                    <a:gd name="connsiteX10" fmla="*/ 21736 w 21747"/>
                    <a:gd name="connsiteY10" fmla="*/ 7047 h 15291"/>
                    <a:gd name="connsiteX11" fmla="*/ 14765 w 21747"/>
                    <a:gd name="connsiteY11" fmla="*/ 14992 h 15291"/>
                    <a:gd name="connsiteX12" fmla="*/ 7645 w 21747"/>
                    <a:gd name="connsiteY12" fmla="*/ 15291 h 15291"/>
                    <a:gd name="connsiteX13" fmla="*/ 7645 w 21747"/>
                    <a:gd name="connsiteY13" fmla="*/ 15291 h 15291"/>
                    <a:gd name="connsiteX14" fmla="*/ 7645 w 21747"/>
                    <a:gd name="connsiteY14" fmla="*/ 15291 h 15291"/>
                    <a:gd name="connsiteX15" fmla="*/ 7645 w 21747"/>
                    <a:gd name="connsiteY15" fmla="*/ 15291 h 15291"/>
                    <a:gd name="connsiteX16" fmla="*/ 7645 w 21747"/>
                    <a:gd name="connsiteY16" fmla="*/ 15291 h 15291"/>
                    <a:gd name="connsiteX17" fmla="*/ 7645 w 21747"/>
                    <a:gd name="connsiteY17" fmla="*/ 15291 h 15291"/>
                    <a:gd name="connsiteX18" fmla="*/ 7495 w 21747"/>
                    <a:gd name="connsiteY18" fmla="*/ 15291 h 15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747" h="15291">
                      <a:moveTo>
                        <a:pt x="7495" y="15216"/>
                      </a:moveTo>
                      <a:cubicBezTo>
                        <a:pt x="3373" y="15216"/>
                        <a:pt x="0" y="11844"/>
                        <a:pt x="0" y="7721"/>
                      </a:cubicBezTo>
                      <a:cubicBezTo>
                        <a:pt x="0" y="3599"/>
                        <a:pt x="3373" y="226"/>
                        <a:pt x="7495" y="226"/>
                      </a:cubicBezTo>
                      <a:cubicBezTo>
                        <a:pt x="7495" y="226"/>
                        <a:pt x="7495" y="226"/>
                        <a:pt x="7570" y="226"/>
                      </a:cubicBezTo>
                      <a:cubicBezTo>
                        <a:pt x="7570" y="226"/>
                        <a:pt x="7570" y="226"/>
                        <a:pt x="7570" y="226"/>
                      </a:cubicBezTo>
                      <a:cubicBezTo>
                        <a:pt x="7570" y="226"/>
                        <a:pt x="7570" y="226"/>
                        <a:pt x="7570" y="226"/>
                      </a:cubicBezTo>
                      <a:lnTo>
                        <a:pt x="7570" y="226"/>
                      </a:lnTo>
                      <a:cubicBezTo>
                        <a:pt x="9668" y="226"/>
                        <a:pt x="11692" y="76"/>
                        <a:pt x="13791" y="1"/>
                      </a:cubicBezTo>
                      <a:cubicBezTo>
                        <a:pt x="13791" y="1"/>
                        <a:pt x="13941" y="1"/>
                        <a:pt x="13941" y="1"/>
                      </a:cubicBezTo>
                      <a:lnTo>
                        <a:pt x="13941" y="1"/>
                      </a:lnTo>
                      <a:cubicBezTo>
                        <a:pt x="17913" y="-74"/>
                        <a:pt x="21511" y="2999"/>
                        <a:pt x="21736" y="7047"/>
                      </a:cubicBezTo>
                      <a:cubicBezTo>
                        <a:pt x="21961" y="11169"/>
                        <a:pt x="18963" y="14692"/>
                        <a:pt x="14765" y="14992"/>
                      </a:cubicBezTo>
                      <a:cubicBezTo>
                        <a:pt x="12442" y="15141"/>
                        <a:pt x="10043" y="15291"/>
                        <a:pt x="7645" y="15291"/>
                      </a:cubicBezTo>
                      <a:lnTo>
                        <a:pt x="7645" y="15291"/>
                      </a:lnTo>
                      <a:cubicBezTo>
                        <a:pt x="7645" y="15291"/>
                        <a:pt x="7645" y="15291"/>
                        <a:pt x="7645" y="15291"/>
                      </a:cubicBezTo>
                      <a:cubicBezTo>
                        <a:pt x="7645" y="15291"/>
                        <a:pt x="7645" y="15291"/>
                        <a:pt x="7645" y="15291"/>
                      </a:cubicBezTo>
                      <a:cubicBezTo>
                        <a:pt x="7645" y="15291"/>
                        <a:pt x="7645" y="15291"/>
                        <a:pt x="7645" y="15291"/>
                      </a:cubicBezTo>
                      <a:cubicBezTo>
                        <a:pt x="7645" y="15291"/>
                        <a:pt x="7645" y="15291"/>
                        <a:pt x="7645" y="15291"/>
                      </a:cubicBezTo>
                      <a:lnTo>
                        <a:pt x="7495" y="15291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7" name="任意多边形: 形状 316"/>
                <p:cNvSpPr/>
                <p:nvPr/>
              </p:nvSpPr>
              <p:spPr>
                <a:xfrm>
                  <a:off x="6783912" y="2185085"/>
                  <a:ext cx="217908" cy="577927"/>
                </a:xfrm>
                <a:custGeom>
                  <a:avLst/>
                  <a:gdLst>
                    <a:gd name="connsiteX0" fmla="*/ 108024 w 217908"/>
                    <a:gd name="connsiteY0" fmla="*/ 577928 h 577927"/>
                    <a:gd name="connsiteX1" fmla="*/ 105850 w 217908"/>
                    <a:gd name="connsiteY1" fmla="*/ 577628 h 577927"/>
                    <a:gd name="connsiteX2" fmla="*/ 58556 w 217908"/>
                    <a:gd name="connsiteY2" fmla="*/ 565936 h 577927"/>
                    <a:gd name="connsiteX3" fmla="*/ 52485 w 217908"/>
                    <a:gd name="connsiteY3" fmla="*/ 558965 h 577927"/>
                    <a:gd name="connsiteX4" fmla="*/ 20406 w 217908"/>
                    <a:gd name="connsiteY4" fmla="*/ 385454 h 577927"/>
                    <a:gd name="connsiteX5" fmla="*/ 619 w 217908"/>
                    <a:gd name="connsiteY5" fmla="*/ 333213 h 577927"/>
                    <a:gd name="connsiteX6" fmla="*/ 2343 w 217908"/>
                    <a:gd name="connsiteY6" fmla="*/ 324819 h 577927"/>
                    <a:gd name="connsiteX7" fmla="*/ 121065 w 217908"/>
                    <a:gd name="connsiteY7" fmla="*/ 111658 h 577927"/>
                    <a:gd name="connsiteX8" fmla="*/ 114170 w 217908"/>
                    <a:gd name="connsiteY8" fmla="*/ 99067 h 577927"/>
                    <a:gd name="connsiteX9" fmla="*/ 103602 w 217908"/>
                    <a:gd name="connsiteY9" fmla="*/ 43004 h 577927"/>
                    <a:gd name="connsiteX10" fmla="*/ 101953 w 217908"/>
                    <a:gd name="connsiteY10" fmla="*/ 7627 h 577927"/>
                    <a:gd name="connsiteX11" fmla="*/ 105026 w 217908"/>
                    <a:gd name="connsiteY11" fmla="*/ 1406 h 577927"/>
                    <a:gd name="connsiteX12" fmla="*/ 111921 w 217908"/>
                    <a:gd name="connsiteY12" fmla="*/ 431 h 577927"/>
                    <a:gd name="connsiteX13" fmla="*/ 180351 w 217908"/>
                    <a:gd name="connsiteY13" fmla="*/ 89173 h 577927"/>
                    <a:gd name="connsiteX14" fmla="*/ 180351 w 217908"/>
                    <a:gd name="connsiteY14" fmla="*/ 89173 h 577927"/>
                    <a:gd name="connsiteX15" fmla="*/ 200888 w 217908"/>
                    <a:gd name="connsiteY15" fmla="*/ 157154 h 577927"/>
                    <a:gd name="connsiteX16" fmla="*/ 217902 w 217908"/>
                    <a:gd name="connsiteY16" fmla="*/ 304807 h 577927"/>
                    <a:gd name="connsiteX17" fmla="*/ 212280 w 217908"/>
                    <a:gd name="connsiteY17" fmla="*/ 312302 h 577927"/>
                    <a:gd name="connsiteX18" fmla="*/ 149771 w 217908"/>
                    <a:gd name="connsiteY18" fmla="*/ 372038 h 577927"/>
                    <a:gd name="connsiteX19" fmla="*/ 132383 w 217908"/>
                    <a:gd name="connsiteY19" fmla="*/ 472772 h 577927"/>
                    <a:gd name="connsiteX20" fmla="*/ 114994 w 217908"/>
                    <a:gd name="connsiteY20" fmla="*/ 573281 h 577927"/>
                    <a:gd name="connsiteX21" fmla="*/ 108024 w 217908"/>
                    <a:gd name="connsiteY21" fmla="*/ 577928 h 577927"/>
                    <a:gd name="connsiteX22" fmla="*/ 67175 w 217908"/>
                    <a:gd name="connsiteY22" fmla="*/ 552369 h 577927"/>
                    <a:gd name="connsiteX23" fmla="*/ 103527 w 217908"/>
                    <a:gd name="connsiteY23" fmla="*/ 561289 h 577927"/>
                    <a:gd name="connsiteX24" fmla="*/ 117393 w 217908"/>
                    <a:gd name="connsiteY24" fmla="*/ 472172 h 577927"/>
                    <a:gd name="connsiteX25" fmla="*/ 135980 w 217908"/>
                    <a:gd name="connsiteY25" fmla="*/ 366117 h 577927"/>
                    <a:gd name="connsiteX26" fmla="*/ 202687 w 217908"/>
                    <a:gd name="connsiteY26" fmla="*/ 299410 h 577927"/>
                    <a:gd name="connsiteX27" fmla="*/ 186272 w 217908"/>
                    <a:gd name="connsiteY27" fmla="*/ 160302 h 577927"/>
                    <a:gd name="connsiteX28" fmla="*/ 166485 w 217908"/>
                    <a:gd name="connsiteY28" fmla="*/ 94645 h 577927"/>
                    <a:gd name="connsiteX29" fmla="*/ 166485 w 217908"/>
                    <a:gd name="connsiteY29" fmla="*/ 94645 h 577927"/>
                    <a:gd name="connsiteX30" fmla="*/ 117393 w 217908"/>
                    <a:gd name="connsiteY30" fmla="*/ 20968 h 577927"/>
                    <a:gd name="connsiteX31" fmla="*/ 118592 w 217908"/>
                    <a:gd name="connsiteY31" fmla="*/ 41729 h 577927"/>
                    <a:gd name="connsiteX32" fmla="*/ 128036 w 217908"/>
                    <a:gd name="connsiteY32" fmla="*/ 93221 h 577927"/>
                    <a:gd name="connsiteX33" fmla="*/ 135081 w 217908"/>
                    <a:gd name="connsiteY33" fmla="*/ 105288 h 577927"/>
                    <a:gd name="connsiteX34" fmla="*/ 136430 w 217908"/>
                    <a:gd name="connsiteY34" fmla="*/ 111284 h 577927"/>
                    <a:gd name="connsiteX35" fmla="*/ 16434 w 217908"/>
                    <a:gd name="connsiteY35" fmla="*/ 332014 h 577927"/>
                    <a:gd name="connsiteX36" fmla="*/ 34647 w 217908"/>
                    <a:gd name="connsiteY36" fmla="*/ 380732 h 577927"/>
                    <a:gd name="connsiteX37" fmla="*/ 67175 w 217908"/>
                    <a:gd name="connsiteY37" fmla="*/ 552369 h 577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17908" h="577927">
                      <a:moveTo>
                        <a:pt x="108024" y="577928"/>
                      </a:moveTo>
                      <a:cubicBezTo>
                        <a:pt x="107274" y="577928"/>
                        <a:pt x="106525" y="577853"/>
                        <a:pt x="105850" y="577628"/>
                      </a:cubicBezTo>
                      <a:cubicBezTo>
                        <a:pt x="91235" y="573131"/>
                        <a:pt x="75270" y="569159"/>
                        <a:pt x="58556" y="565936"/>
                      </a:cubicBezTo>
                      <a:cubicBezTo>
                        <a:pt x="55183" y="565261"/>
                        <a:pt x="52635" y="562413"/>
                        <a:pt x="52485" y="558965"/>
                      </a:cubicBezTo>
                      <a:cubicBezTo>
                        <a:pt x="49712" y="499979"/>
                        <a:pt x="38919" y="441592"/>
                        <a:pt x="20406" y="385454"/>
                      </a:cubicBezTo>
                      <a:cubicBezTo>
                        <a:pt x="14635" y="367915"/>
                        <a:pt x="7964" y="350302"/>
                        <a:pt x="619" y="333213"/>
                      </a:cubicBezTo>
                      <a:cubicBezTo>
                        <a:pt x="-655" y="330290"/>
                        <a:pt x="95" y="326992"/>
                        <a:pt x="2343" y="324819"/>
                      </a:cubicBezTo>
                      <a:cubicBezTo>
                        <a:pt x="61929" y="268606"/>
                        <a:pt x="103976" y="192980"/>
                        <a:pt x="121065" y="111658"/>
                      </a:cubicBezTo>
                      <a:cubicBezTo>
                        <a:pt x="118217" y="107536"/>
                        <a:pt x="115968" y="103414"/>
                        <a:pt x="114170" y="99067"/>
                      </a:cubicBezTo>
                      <a:cubicBezTo>
                        <a:pt x="109223" y="87150"/>
                        <a:pt x="105700" y="68337"/>
                        <a:pt x="103602" y="43004"/>
                      </a:cubicBezTo>
                      <a:cubicBezTo>
                        <a:pt x="102627" y="30861"/>
                        <a:pt x="102253" y="18345"/>
                        <a:pt x="101953" y="7627"/>
                      </a:cubicBezTo>
                      <a:cubicBezTo>
                        <a:pt x="101953" y="5153"/>
                        <a:pt x="103077" y="2830"/>
                        <a:pt x="105026" y="1406"/>
                      </a:cubicBezTo>
                      <a:cubicBezTo>
                        <a:pt x="107049" y="-18"/>
                        <a:pt x="109598" y="-393"/>
                        <a:pt x="111921" y="431"/>
                      </a:cubicBezTo>
                      <a:cubicBezTo>
                        <a:pt x="113495" y="956"/>
                        <a:pt x="150446" y="14672"/>
                        <a:pt x="180351" y="89173"/>
                      </a:cubicBezTo>
                      <a:cubicBezTo>
                        <a:pt x="180351" y="89173"/>
                        <a:pt x="180351" y="89173"/>
                        <a:pt x="180351" y="89173"/>
                      </a:cubicBezTo>
                      <a:cubicBezTo>
                        <a:pt x="188296" y="109260"/>
                        <a:pt x="195192" y="132120"/>
                        <a:pt x="200888" y="157154"/>
                      </a:cubicBezTo>
                      <a:cubicBezTo>
                        <a:pt x="210182" y="199726"/>
                        <a:pt x="215878" y="249343"/>
                        <a:pt x="217902" y="304807"/>
                      </a:cubicBezTo>
                      <a:cubicBezTo>
                        <a:pt x="218052" y="308330"/>
                        <a:pt x="215653" y="311477"/>
                        <a:pt x="212280" y="312302"/>
                      </a:cubicBezTo>
                      <a:cubicBezTo>
                        <a:pt x="186572" y="318898"/>
                        <a:pt x="162588" y="341758"/>
                        <a:pt x="149771" y="372038"/>
                      </a:cubicBezTo>
                      <a:cubicBezTo>
                        <a:pt x="136580" y="403142"/>
                        <a:pt x="134406" y="438594"/>
                        <a:pt x="132383" y="472772"/>
                      </a:cubicBezTo>
                      <a:cubicBezTo>
                        <a:pt x="130584" y="503127"/>
                        <a:pt x="128335" y="540452"/>
                        <a:pt x="114994" y="573281"/>
                      </a:cubicBezTo>
                      <a:cubicBezTo>
                        <a:pt x="113795" y="576204"/>
                        <a:pt x="111022" y="577928"/>
                        <a:pt x="108024" y="577928"/>
                      </a:cubicBezTo>
                      <a:close/>
                      <a:moveTo>
                        <a:pt x="67175" y="552369"/>
                      </a:moveTo>
                      <a:cubicBezTo>
                        <a:pt x="79842" y="554993"/>
                        <a:pt x="91984" y="557916"/>
                        <a:pt x="103527" y="561289"/>
                      </a:cubicBezTo>
                      <a:cubicBezTo>
                        <a:pt x="112970" y="534756"/>
                        <a:pt x="115369" y="506200"/>
                        <a:pt x="117393" y="472172"/>
                      </a:cubicBezTo>
                      <a:cubicBezTo>
                        <a:pt x="119566" y="436346"/>
                        <a:pt x="121815" y="399620"/>
                        <a:pt x="135980" y="366117"/>
                      </a:cubicBezTo>
                      <a:cubicBezTo>
                        <a:pt x="149846" y="333363"/>
                        <a:pt x="174505" y="308929"/>
                        <a:pt x="202687" y="299410"/>
                      </a:cubicBezTo>
                      <a:cubicBezTo>
                        <a:pt x="200588" y="247170"/>
                        <a:pt x="195042" y="200400"/>
                        <a:pt x="186272" y="160302"/>
                      </a:cubicBezTo>
                      <a:cubicBezTo>
                        <a:pt x="180801" y="136017"/>
                        <a:pt x="174130" y="113907"/>
                        <a:pt x="166485" y="94645"/>
                      </a:cubicBezTo>
                      <a:lnTo>
                        <a:pt x="166485" y="94645"/>
                      </a:lnTo>
                      <a:cubicBezTo>
                        <a:pt x="148947" y="50873"/>
                        <a:pt x="129160" y="30187"/>
                        <a:pt x="117393" y="20968"/>
                      </a:cubicBezTo>
                      <a:cubicBezTo>
                        <a:pt x="117617" y="27789"/>
                        <a:pt x="117992" y="34834"/>
                        <a:pt x="118592" y="41729"/>
                      </a:cubicBezTo>
                      <a:cubicBezTo>
                        <a:pt x="120466" y="65114"/>
                        <a:pt x="123763" y="82952"/>
                        <a:pt x="128036" y="93221"/>
                      </a:cubicBezTo>
                      <a:cubicBezTo>
                        <a:pt x="129759" y="97343"/>
                        <a:pt x="132083" y="101315"/>
                        <a:pt x="135081" y="105288"/>
                      </a:cubicBezTo>
                      <a:cubicBezTo>
                        <a:pt x="136355" y="107012"/>
                        <a:pt x="136880" y="109185"/>
                        <a:pt x="136430" y="111284"/>
                      </a:cubicBezTo>
                      <a:cubicBezTo>
                        <a:pt x="119566" y="195079"/>
                        <a:pt x="76994" y="273253"/>
                        <a:pt x="16434" y="332014"/>
                      </a:cubicBezTo>
                      <a:cubicBezTo>
                        <a:pt x="23179" y="347979"/>
                        <a:pt x="29250" y="364318"/>
                        <a:pt x="34647" y="380732"/>
                      </a:cubicBezTo>
                      <a:cubicBezTo>
                        <a:pt x="52935" y="436271"/>
                        <a:pt x="63878" y="493983"/>
                        <a:pt x="67175" y="55236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8" name="任意多边形: 形状 317"/>
                <p:cNvSpPr/>
                <p:nvPr/>
              </p:nvSpPr>
              <p:spPr>
                <a:xfrm>
                  <a:off x="6625441" y="1663208"/>
                  <a:ext cx="369196" cy="189076"/>
                </a:xfrm>
                <a:custGeom>
                  <a:avLst/>
                  <a:gdLst>
                    <a:gd name="connsiteX0" fmla="*/ 361756 w 369196"/>
                    <a:gd name="connsiteY0" fmla="*/ 189077 h 189076"/>
                    <a:gd name="connsiteX1" fmla="*/ 359433 w 369196"/>
                    <a:gd name="connsiteY1" fmla="*/ 188702 h 189076"/>
                    <a:gd name="connsiteX2" fmla="*/ 6714 w 369196"/>
                    <a:gd name="connsiteY2" fmla="*/ 121771 h 189076"/>
                    <a:gd name="connsiteX3" fmla="*/ 343 w 369196"/>
                    <a:gd name="connsiteY3" fmla="*/ 116524 h 189076"/>
                    <a:gd name="connsiteX4" fmla="*/ 2667 w 369196"/>
                    <a:gd name="connsiteY4" fmla="*/ 108579 h 189076"/>
                    <a:gd name="connsiteX5" fmla="*/ 63152 w 369196"/>
                    <a:gd name="connsiteY5" fmla="*/ 38575 h 189076"/>
                    <a:gd name="connsiteX6" fmla="*/ 90734 w 369196"/>
                    <a:gd name="connsiteY6" fmla="*/ 2749 h 189076"/>
                    <a:gd name="connsiteX7" fmla="*/ 97405 w 369196"/>
                    <a:gd name="connsiteY7" fmla="*/ 51 h 189076"/>
                    <a:gd name="connsiteX8" fmla="*/ 311165 w 369196"/>
                    <a:gd name="connsiteY8" fmla="*/ 37301 h 189076"/>
                    <a:gd name="connsiteX9" fmla="*/ 316636 w 369196"/>
                    <a:gd name="connsiteY9" fmla="*/ 42623 h 189076"/>
                    <a:gd name="connsiteX10" fmla="*/ 368277 w 369196"/>
                    <a:gd name="connsiteY10" fmla="*/ 177909 h 189076"/>
                    <a:gd name="connsiteX11" fmla="*/ 367453 w 369196"/>
                    <a:gd name="connsiteY11" fmla="*/ 186303 h 189076"/>
                    <a:gd name="connsiteX12" fmla="*/ 361682 w 369196"/>
                    <a:gd name="connsiteY12" fmla="*/ 189002 h 189076"/>
                    <a:gd name="connsiteX13" fmla="*/ 24777 w 369196"/>
                    <a:gd name="connsiteY13" fmla="*/ 108654 h 189076"/>
                    <a:gd name="connsiteX14" fmla="*/ 346841 w 369196"/>
                    <a:gd name="connsiteY14" fmla="*/ 169140 h 189076"/>
                    <a:gd name="connsiteX15" fmla="*/ 303370 w 369196"/>
                    <a:gd name="connsiteY15" fmla="*/ 50942 h 189076"/>
                    <a:gd name="connsiteX16" fmla="*/ 99728 w 369196"/>
                    <a:gd name="connsiteY16" fmla="*/ 15490 h 189076"/>
                    <a:gd name="connsiteX17" fmla="*/ 75144 w 369196"/>
                    <a:gd name="connsiteY17" fmla="*/ 47569 h 189076"/>
                    <a:gd name="connsiteX18" fmla="*/ 24702 w 369196"/>
                    <a:gd name="connsiteY18" fmla="*/ 108654 h 189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69196" h="189076">
                      <a:moveTo>
                        <a:pt x="361756" y="189077"/>
                      </a:moveTo>
                      <a:cubicBezTo>
                        <a:pt x="361007" y="189077"/>
                        <a:pt x="360182" y="188927"/>
                        <a:pt x="359433" y="188702"/>
                      </a:cubicBezTo>
                      <a:cubicBezTo>
                        <a:pt x="234190" y="148453"/>
                        <a:pt x="71022" y="128441"/>
                        <a:pt x="6714" y="121771"/>
                      </a:cubicBezTo>
                      <a:cubicBezTo>
                        <a:pt x="3716" y="121471"/>
                        <a:pt x="1243" y="119372"/>
                        <a:pt x="343" y="116524"/>
                      </a:cubicBezTo>
                      <a:cubicBezTo>
                        <a:pt x="-556" y="113676"/>
                        <a:pt x="343" y="110528"/>
                        <a:pt x="2667" y="108579"/>
                      </a:cubicBezTo>
                      <a:cubicBezTo>
                        <a:pt x="25602" y="89017"/>
                        <a:pt x="44714" y="63384"/>
                        <a:pt x="63152" y="38575"/>
                      </a:cubicBezTo>
                      <a:cubicBezTo>
                        <a:pt x="71996" y="26658"/>
                        <a:pt x="81215" y="14366"/>
                        <a:pt x="90734" y="2749"/>
                      </a:cubicBezTo>
                      <a:cubicBezTo>
                        <a:pt x="92383" y="800"/>
                        <a:pt x="94856" y="-249"/>
                        <a:pt x="97405" y="51"/>
                      </a:cubicBezTo>
                      <a:cubicBezTo>
                        <a:pt x="172056" y="8745"/>
                        <a:pt x="243934" y="21262"/>
                        <a:pt x="311165" y="37301"/>
                      </a:cubicBezTo>
                      <a:cubicBezTo>
                        <a:pt x="313863" y="37901"/>
                        <a:pt x="315962" y="39999"/>
                        <a:pt x="316636" y="42623"/>
                      </a:cubicBezTo>
                      <a:cubicBezTo>
                        <a:pt x="331101" y="96138"/>
                        <a:pt x="348490" y="141708"/>
                        <a:pt x="368277" y="177909"/>
                      </a:cubicBezTo>
                      <a:cubicBezTo>
                        <a:pt x="369776" y="180607"/>
                        <a:pt x="369402" y="183905"/>
                        <a:pt x="367453" y="186303"/>
                      </a:cubicBezTo>
                      <a:cubicBezTo>
                        <a:pt x="366029" y="188027"/>
                        <a:pt x="363855" y="189002"/>
                        <a:pt x="361682" y="189002"/>
                      </a:cubicBezTo>
                      <a:close/>
                      <a:moveTo>
                        <a:pt x="24777" y="108654"/>
                      </a:moveTo>
                      <a:cubicBezTo>
                        <a:pt x="94332" y="116449"/>
                        <a:pt x="232841" y="134962"/>
                        <a:pt x="346841" y="169140"/>
                      </a:cubicBezTo>
                      <a:cubicBezTo>
                        <a:pt x="330427" y="135862"/>
                        <a:pt x="315886" y="96213"/>
                        <a:pt x="303370" y="50942"/>
                      </a:cubicBezTo>
                      <a:cubicBezTo>
                        <a:pt x="239212" y="35802"/>
                        <a:pt x="170782" y="23885"/>
                        <a:pt x="99728" y="15490"/>
                      </a:cubicBezTo>
                      <a:cubicBezTo>
                        <a:pt x="91334" y="25909"/>
                        <a:pt x="83089" y="36926"/>
                        <a:pt x="75144" y="47569"/>
                      </a:cubicBezTo>
                      <a:cubicBezTo>
                        <a:pt x="59480" y="68556"/>
                        <a:pt x="43440" y="90142"/>
                        <a:pt x="24702" y="10865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19" name="任意多边形: 形状 318"/>
                <p:cNvSpPr/>
                <p:nvPr/>
              </p:nvSpPr>
              <p:spPr>
                <a:xfrm>
                  <a:off x="6714494" y="1556709"/>
                  <a:ext cx="227839" cy="158640"/>
                </a:xfrm>
                <a:custGeom>
                  <a:avLst/>
                  <a:gdLst>
                    <a:gd name="connsiteX0" fmla="*/ 220388 w 227839"/>
                    <a:gd name="connsiteY0" fmla="*/ 158641 h 158640"/>
                    <a:gd name="connsiteX1" fmla="*/ 218665 w 227839"/>
                    <a:gd name="connsiteY1" fmla="*/ 158416 h 158640"/>
                    <a:gd name="connsiteX2" fmla="*/ 6629 w 227839"/>
                    <a:gd name="connsiteY2" fmla="*/ 121465 h 158640"/>
                    <a:gd name="connsiteX3" fmla="*/ 557 w 227839"/>
                    <a:gd name="connsiteY3" fmla="*/ 116818 h 158640"/>
                    <a:gd name="connsiteX4" fmla="*/ 1757 w 227839"/>
                    <a:gd name="connsiteY4" fmla="*/ 109248 h 158640"/>
                    <a:gd name="connsiteX5" fmla="*/ 9701 w 227839"/>
                    <a:gd name="connsiteY5" fmla="*/ 99879 h 158640"/>
                    <a:gd name="connsiteX6" fmla="*/ 190933 w 227839"/>
                    <a:gd name="connsiteY6" fmla="*/ 45 h 158640"/>
                    <a:gd name="connsiteX7" fmla="*/ 199102 w 227839"/>
                    <a:gd name="connsiteY7" fmla="*/ 6640 h 158640"/>
                    <a:gd name="connsiteX8" fmla="*/ 227584 w 227839"/>
                    <a:gd name="connsiteY8" fmla="*/ 149122 h 158640"/>
                    <a:gd name="connsiteX9" fmla="*/ 225710 w 227839"/>
                    <a:gd name="connsiteY9" fmla="*/ 156317 h 158640"/>
                    <a:gd name="connsiteX10" fmla="*/ 220313 w 227839"/>
                    <a:gd name="connsiteY10" fmla="*/ 158566 h 158640"/>
                    <a:gd name="connsiteX11" fmla="*/ 22368 w 227839"/>
                    <a:gd name="connsiteY11" fmla="*/ 108274 h 158640"/>
                    <a:gd name="connsiteX12" fmla="*/ 209970 w 227839"/>
                    <a:gd name="connsiteY12" fmla="*/ 141027 h 158640"/>
                    <a:gd name="connsiteX13" fmla="*/ 185311 w 227839"/>
                    <a:gd name="connsiteY13" fmla="*/ 16159 h 158640"/>
                    <a:gd name="connsiteX14" fmla="*/ 22443 w 227839"/>
                    <a:gd name="connsiteY14" fmla="*/ 108349 h 158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27839" h="158640">
                      <a:moveTo>
                        <a:pt x="220388" y="158641"/>
                      </a:moveTo>
                      <a:cubicBezTo>
                        <a:pt x="219789" y="158641"/>
                        <a:pt x="219189" y="158641"/>
                        <a:pt x="218665" y="158416"/>
                      </a:cubicBezTo>
                      <a:cubicBezTo>
                        <a:pt x="152033" y="142526"/>
                        <a:pt x="80680" y="130084"/>
                        <a:pt x="6629" y="121465"/>
                      </a:cubicBezTo>
                      <a:cubicBezTo>
                        <a:pt x="3930" y="121165"/>
                        <a:pt x="1532" y="119366"/>
                        <a:pt x="557" y="116818"/>
                      </a:cubicBezTo>
                      <a:cubicBezTo>
                        <a:pt x="-492" y="114270"/>
                        <a:pt x="-42" y="111347"/>
                        <a:pt x="1757" y="109248"/>
                      </a:cubicBezTo>
                      <a:cubicBezTo>
                        <a:pt x="4380" y="106100"/>
                        <a:pt x="7003" y="102952"/>
                        <a:pt x="9701" y="99879"/>
                      </a:cubicBezTo>
                      <a:cubicBezTo>
                        <a:pt x="87800" y="11062"/>
                        <a:pt x="186810" y="419"/>
                        <a:pt x="190933" y="45"/>
                      </a:cubicBezTo>
                      <a:cubicBezTo>
                        <a:pt x="195055" y="-405"/>
                        <a:pt x="198653" y="2593"/>
                        <a:pt x="199102" y="6640"/>
                      </a:cubicBezTo>
                      <a:cubicBezTo>
                        <a:pt x="199102" y="7315"/>
                        <a:pt x="206747" y="73047"/>
                        <a:pt x="227584" y="149122"/>
                      </a:cubicBezTo>
                      <a:cubicBezTo>
                        <a:pt x="228258" y="151670"/>
                        <a:pt x="227584" y="154443"/>
                        <a:pt x="225710" y="156317"/>
                      </a:cubicBezTo>
                      <a:cubicBezTo>
                        <a:pt x="224286" y="157816"/>
                        <a:pt x="222337" y="158566"/>
                        <a:pt x="220313" y="158566"/>
                      </a:cubicBezTo>
                      <a:close/>
                      <a:moveTo>
                        <a:pt x="22368" y="108274"/>
                      </a:moveTo>
                      <a:cubicBezTo>
                        <a:pt x="87501" y="116293"/>
                        <a:pt x="150534" y="127311"/>
                        <a:pt x="209970" y="141027"/>
                      </a:cubicBezTo>
                      <a:cubicBezTo>
                        <a:pt x="195205" y="84065"/>
                        <a:pt x="187785" y="34597"/>
                        <a:pt x="185311" y="16159"/>
                      </a:cubicBezTo>
                      <a:cubicBezTo>
                        <a:pt x="161702" y="20356"/>
                        <a:pt x="84577" y="38794"/>
                        <a:pt x="22443" y="10834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0" name="任意多边形: 形状 319"/>
                <p:cNvSpPr/>
                <p:nvPr/>
              </p:nvSpPr>
              <p:spPr>
                <a:xfrm>
                  <a:off x="6557116" y="2184947"/>
                  <a:ext cx="363383" cy="414372"/>
                </a:xfrm>
                <a:custGeom>
                  <a:avLst/>
                  <a:gdLst>
                    <a:gd name="connsiteX0" fmla="*/ 183568 w 363383"/>
                    <a:gd name="connsiteY0" fmla="*/ 414373 h 414372"/>
                    <a:gd name="connsiteX1" fmla="*/ 179296 w 363383"/>
                    <a:gd name="connsiteY1" fmla="*/ 414373 h 414372"/>
                    <a:gd name="connsiteX2" fmla="*/ 105769 w 363383"/>
                    <a:gd name="connsiteY2" fmla="*/ 387241 h 414372"/>
                    <a:gd name="connsiteX3" fmla="*/ 102996 w 363383"/>
                    <a:gd name="connsiteY3" fmla="*/ 380120 h 414372"/>
                    <a:gd name="connsiteX4" fmla="*/ 108018 w 363383"/>
                    <a:gd name="connsiteY4" fmla="*/ 350890 h 414372"/>
                    <a:gd name="connsiteX5" fmla="*/ 1138 w 363383"/>
                    <a:gd name="connsiteY5" fmla="*/ 6715 h 414372"/>
                    <a:gd name="connsiteX6" fmla="*/ 9382 w 363383"/>
                    <a:gd name="connsiteY6" fmla="*/ 45 h 414372"/>
                    <a:gd name="connsiteX7" fmla="*/ 16053 w 363383"/>
                    <a:gd name="connsiteY7" fmla="*/ 8289 h 414372"/>
                    <a:gd name="connsiteX8" fmla="*/ 121659 w 363383"/>
                    <a:gd name="connsiteY8" fmla="*/ 343694 h 414372"/>
                    <a:gd name="connsiteX9" fmla="*/ 123457 w 363383"/>
                    <a:gd name="connsiteY9" fmla="*/ 349990 h 414372"/>
                    <a:gd name="connsiteX10" fmla="*/ 118586 w 363383"/>
                    <a:gd name="connsiteY10" fmla="*/ 378097 h 414372"/>
                    <a:gd name="connsiteX11" fmla="*/ 179820 w 363383"/>
                    <a:gd name="connsiteY11" fmla="*/ 399308 h 414372"/>
                    <a:gd name="connsiteX12" fmla="*/ 245477 w 363383"/>
                    <a:gd name="connsiteY12" fmla="*/ 380270 h 414372"/>
                    <a:gd name="connsiteX13" fmla="*/ 227414 w 363383"/>
                    <a:gd name="connsiteY13" fmla="*/ 333276 h 414372"/>
                    <a:gd name="connsiteX14" fmla="*/ 229138 w 363383"/>
                    <a:gd name="connsiteY14" fmla="*/ 324882 h 414372"/>
                    <a:gd name="connsiteX15" fmla="*/ 347860 w 363383"/>
                    <a:gd name="connsiteY15" fmla="*/ 111721 h 414372"/>
                    <a:gd name="connsiteX16" fmla="*/ 340965 w 363383"/>
                    <a:gd name="connsiteY16" fmla="*/ 99130 h 414372"/>
                    <a:gd name="connsiteX17" fmla="*/ 330397 w 363383"/>
                    <a:gd name="connsiteY17" fmla="*/ 43066 h 414372"/>
                    <a:gd name="connsiteX18" fmla="*/ 337292 w 363383"/>
                    <a:gd name="connsiteY18" fmla="*/ 34972 h 414372"/>
                    <a:gd name="connsiteX19" fmla="*/ 345387 w 363383"/>
                    <a:gd name="connsiteY19" fmla="*/ 41792 h 414372"/>
                    <a:gd name="connsiteX20" fmla="*/ 354831 w 363383"/>
                    <a:gd name="connsiteY20" fmla="*/ 93284 h 414372"/>
                    <a:gd name="connsiteX21" fmla="*/ 361876 w 363383"/>
                    <a:gd name="connsiteY21" fmla="*/ 105351 h 414372"/>
                    <a:gd name="connsiteX22" fmla="*/ 363225 w 363383"/>
                    <a:gd name="connsiteY22" fmla="*/ 111347 h 414372"/>
                    <a:gd name="connsiteX23" fmla="*/ 243229 w 363383"/>
                    <a:gd name="connsiteY23" fmla="*/ 332077 h 414372"/>
                    <a:gd name="connsiteX24" fmla="*/ 261442 w 363383"/>
                    <a:gd name="connsiteY24" fmla="*/ 380795 h 414372"/>
                    <a:gd name="connsiteX25" fmla="*/ 258819 w 363383"/>
                    <a:gd name="connsiteY25" fmla="*/ 389114 h 414372"/>
                    <a:gd name="connsiteX26" fmla="*/ 183568 w 363383"/>
                    <a:gd name="connsiteY26" fmla="*/ 414298 h 414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63383" h="414372">
                      <a:moveTo>
                        <a:pt x="183568" y="414373"/>
                      </a:moveTo>
                      <a:cubicBezTo>
                        <a:pt x="182144" y="414373"/>
                        <a:pt x="180720" y="414373"/>
                        <a:pt x="179296" y="414373"/>
                      </a:cubicBezTo>
                      <a:cubicBezTo>
                        <a:pt x="152988" y="413548"/>
                        <a:pt x="126830" y="403880"/>
                        <a:pt x="105769" y="387241"/>
                      </a:cubicBezTo>
                      <a:cubicBezTo>
                        <a:pt x="103595" y="385517"/>
                        <a:pt x="102546" y="382819"/>
                        <a:pt x="102996" y="380120"/>
                      </a:cubicBezTo>
                      <a:cubicBezTo>
                        <a:pt x="105319" y="366329"/>
                        <a:pt x="107118" y="355986"/>
                        <a:pt x="108018" y="350890"/>
                      </a:cubicBezTo>
                      <a:cubicBezTo>
                        <a:pt x="-18050" y="206834"/>
                        <a:pt x="913" y="8739"/>
                        <a:pt x="1138" y="6715"/>
                      </a:cubicBezTo>
                      <a:cubicBezTo>
                        <a:pt x="1587" y="2593"/>
                        <a:pt x="5185" y="-405"/>
                        <a:pt x="9382" y="45"/>
                      </a:cubicBezTo>
                      <a:cubicBezTo>
                        <a:pt x="13504" y="494"/>
                        <a:pt x="16502" y="4167"/>
                        <a:pt x="16053" y="8289"/>
                      </a:cubicBezTo>
                      <a:cubicBezTo>
                        <a:pt x="15828" y="10238"/>
                        <a:pt x="-2610" y="204436"/>
                        <a:pt x="121659" y="343694"/>
                      </a:cubicBezTo>
                      <a:cubicBezTo>
                        <a:pt x="123158" y="345418"/>
                        <a:pt x="123832" y="347742"/>
                        <a:pt x="123457" y="349990"/>
                      </a:cubicBezTo>
                      <a:cubicBezTo>
                        <a:pt x="123457" y="349990"/>
                        <a:pt x="121509" y="360783"/>
                        <a:pt x="118586" y="378097"/>
                      </a:cubicBezTo>
                      <a:cubicBezTo>
                        <a:pt x="136499" y="391138"/>
                        <a:pt x="158085" y="398633"/>
                        <a:pt x="179820" y="399308"/>
                      </a:cubicBezTo>
                      <a:cubicBezTo>
                        <a:pt x="202980" y="400132"/>
                        <a:pt x="226140" y="393387"/>
                        <a:pt x="245477" y="380270"/>
                      </a:cubicBezTo>
                      <a:cubicBezTo>
                        <a:pt x="240156" y="364456"/>
                        <a:pt x="234085" y="348641"/>
                        <a:pt x="227414" y="333276"/>
                      </a:cubicBezTo>
                      <a:cubicBezTo>
                        <a:pt x="226140" y="330353"/>
                        <a:pt x="226890" y="327055"/>
                        <a:pt x="229138" y="324882"/>
                      </a:cubicBezTo>
                      <a:cubicBezTo>
                        <a:pt x="288724" y="268668"/>
                        <a:pt x="330771" y="193043"/>
                        <a:pt x="347860" y="111721"/>
                      </a:cubicBezTo>
                      <a:cubicBezTo>
                        <a:pt x="345012" y="107599"/>
                        <a:pt x="342764" y="103477"/>
                        <a:pt x="340965" y="99130"/>
                      </a:cubicBezTo>
                      <a:cubicBezTo>
                        <a:pt x="336018" y="87212"/>
                        <a:pt x="332495" y="68400"/>
                        <a:pt x="330397" y="43066"/>
                      </a:cubicBezTo>
                      <a:cubicBezTo>
                        <a:pt x="330097" y="38944"/>
                        <a:pt x="333170" y="35346"/>
                        <a:pt x="337292" y="34972"/>
                      </a:cubicBezTo>
                      <a:cubicBezTo>
                        <a:pt x="341339" y="34597"/>
                        <a:pt x="345012" y="37745"/>
                        <a:pt x="345387" y="41792"/>
                      </a:cubicBezTo>
                      <a:cubicBezTo>
                        <a:pt x="347261" y="65177"/>
                        <a:pt x="350559" y="83015"/>
                        <a:pt x="354831" y="93284"/>
                      </a:cubicBezTo>
                      <a:cubicBezTo>
                        <a:pt x="356555" y="97406"/>
                        <a:pt x="358878" y="101378"/>
                        <a:pt x="361876" y="105351"/>
                      </a:cubicBezTo>
                      <a:cubicBezTo>
                        <a:pt x="363150" y="107074"/>
                        <a:pt x="363675" y="109248"/>
                        <a:pt x="363225" y="111347"/>
                      </a:cubicBezTo>
                      <a:cubicBezTo>
                        <a:pt x="346361" y="195142"/>
                        <a:pt x="303789" y="273315"/>
                        <a:pt x="243229" y="332077"/>
                      </a:cubicBezTo>
                      <a:cubicBezTo>
                        <a:pt x="249974" y="348041"/>
                        <a:pt x="256045" y="364381"/>
                        <a:pt x="261442" y="380795"/>
                      </a:cubicBezTo>
                      <a:cubicBezTo>
                        <a:pt x="262416" y="383868"/>
                        <a:pt x="261442" y="387166"/>
                        <a:pt x="258819" y="389114"/>
                      </a:cubicBezTo>
                      <a:cubicBezTo>
                        <a:pt x="237083" y="405454"/>
                        <a:pt x="210475" y="414298"/>
                        <a:pt x="183568" y="414298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1" name="任意多边形: 形状 320"/>
                <p:cNvSpPr/>
                <p:nvPr/>
              </p:nvSpPr>
              <p:spPr>
                <a:xfrm>
                  <a:off x="6558223" y="2180550"/>
                  <a:ext cx="344225" cy="103826"/>
                </a:xfrm>
                <a:custGeom>
                  <a:avLst/>
                  <a:gdLst>
                    <a:gd name="connsiteX0" fmla="*/ 154355 w 344225"/>
                    <a:gd name="connsiteY0" fmla="*/ 103827 h 103826"/>
                    <a:gd name="connsiteX1" fmla="*/ 125648 w 344225"/>
                    <a:gd name="connsiteY1" fmla="*/ 101353 h 103826"/>
                    <a:gd name="connsiteX2" fmla="*/ 77155 w 344225"/>
                    <a:gd name="connsiteY2" fmla="*/ 84864 h 103826"/>
                    <a:gd name="connsiteX3" fmla="*/ 35932 w 344225"/>
                    <a:gd name="connsiteY3" fmla="*/ 54659 h 103826"/>
                    <a:gd name="connsiteX4" fmla="*/ 1680 w 344225"/>
                    <a:gd name="connsiteY4" fmla="*/ 16584 h 103826"/>
                    <a:gd name="connsiteX5" fmla="*/ 2729 w 344225"/>
                    <a:gd name="connsiteY5" fmla="*/ 6016 h 103826"/>
                    <a:gd name="connsiteX6" fmla="*/ 13297 w 344225"/>
                    <a:gd name="connsiteY6" fmla="*/ 7065 h 103826"/>
                    <a:gd name="connsiteX7" fmla="*/ 46575 w 344225"/>
                    <a:gd name="connsiteY7" fmla="*/ 44016 h 103826"/>
                    <a:gd name="connsiteX8" fmla="*/ 84051 w 344225"/>
                    <a:gd name="connsiteY8" fmla="*/ 71448 h 103826"/>
                    <a:gd name="connsiteX9" fmla="*/ 128197 w 344225"/>
                    <a:gd name="connsiteY9" fmla="*/ 86513 h 103826"/>
                    <a:gd name="connsiteX10" fmla="*/ 219562 w 344225"/>
                    <a:gd name="connsiteY10" fmla="*/ 74071 h 103826"/>
                    <a:gd name="connsiteX11" fmla="*/ 299085 w 344225"/>
                    <a:gd name="connsiteY11" fmla="*/ 26852 h 103826"/>
                    <a:gd name="connsiteX12" fmla="*/ 330189 w 344225"/>
                    <a:gd name="connsiteY12" fmla="*/ 1894 h 103826"/>
                    <a:gd name="connsiteX13" fmla="*/ 338209 w 344225"/>
                    <a:gd name="connsiteY13" fmla="*/ 695 h 103826"/>
                    <a:gd name="connsiteX14" fmla="*/ 342631 w 344225"/>
                    <a:gd name="connsiteY14" fmla="*/ 7515 h 103826"/>
                    <a:gd name="connsiteX15" fmla="*/ 342631 w 344225"/>
                    <a:gd name="connsiteY15" fmla="*/ 11787 h 103826"/>
                    <a:gd name="connsiteX16" fmla="*/ 344205 w 344225"/>
                    <a:gd name="connsiteY16" fmla="*/ 46115 h 103826"/>
                    <a:gd name="connsiteX17" fmla="*/ 337310 w 344225"/>
                    <a:gd name="connsiteY17" fmla="*/ 54209 h 103826"/>
                    <a:gd name="connsiteX18" fmla="*/ 329215 w 344225"/>
                    <a:gd name="connsiteY18" fmla="*/ 47314 h 103826"/>
                    <a:gd name="connsiteX19" fmla="*/ 327941 w 344225"/>
                    <a:gd name="connsiteY19" fmla="*/ 23405 h 103826"/>
                    <a:gd name="connsiteX20" fmla="*/ 307929 w 344225"/>
                    <a:gd name="connsiteY20" fmla="*/ 38845 h 103826"/>
                    <a:gd name="connsiteX21" fmla="*/ 226008 w 344225"/>
                    <a:gd name="connsiteY21" fmla="*/ 87488 h 103826"/>
                    <a:gd name="connsiteX22" fmla="*/ 154355 w 344225"/>
                    <a:gd name="connsiteY22" fmla="*/ 103677 h 10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44225" h="103826">
                      <a:moveTo>
                        <a:pt x="154355" y="103827"/>
                      </a:moveTo>
                      <a:cubicBezTo>
                        <a:pt x="144836" y="103827"/>
                        <a:pt x="135242" y="103002"/>
                        <a:pt x="125648" y="101353"/>
                      </a:cubicBezTo>
                      <a:cubicBezTo>
                        <a:pt x="108859" y="98430"/>
                        <a:pt x="92520" y="92884"/>
                        <a:pt x="77155" y="84864"/>
                      </a:cubicBezTo>
                      <a:cubicBezTo>
                        <a:pt x="62315" y="77219"/>
                        <a:pt x="48074" y="66801"/>
                        <a:pt x="35932" y="54659"/>
                      </a:cubicBezTo>
                      <a:cubicBezTo>
                        <a:pt x="23340" y="41918"/>
                        <a:pt x="12173" y="29476"/>
                        <a:pt x="1680" y="16584"/>
                      </a:cubicBezTo>
                      <a:cubicBezTo>
                        <a:pt x="-944" y="13361"/>
                        <a:pt x="-419" y="8639"/>
                        <a:pt x="2729" y="6016"/>
                      </a:cubicBezTo>
                      <a:cubicBezTo>
                        <a:pt x="5952" y="3393"/>
                        <a:pt x="10674" y="3917"/>
                        <a:pt x="13297" y="7065"/>
                      </a:cubicBezTo>
                      <a:cubicBezTo>
                        <a:pt x="23490" y="19582"/>
                        <a:pt x="34358" y="31724"/>
                        <a:pt x="46575" y="44016"/>
                      </a:cubicBezTo>
                      <a:cubicBezTo>
                        <a:pt x="57593" y="55034"/>
                        <a:pt x="70559" y="64478"/>
                        <a:pt x="84051" y="71448"/>
                      </a:cubicBezTo>
                      <a:cubicBezTo>
                        <a:pt x="98141" y="78793"/>
                        <a:pt x="112982" y="83890"/>
                        <a:pt x="128197" y="86513"/>
                      </a:cubicBezTo>
                      <a:cubicBezTo>
                        <a:pt x="159376" y="91910"/>
                        <a:pt x="191006" y="87563"/>
                        <a:pt x="219562" y="74071"/>
                      </a:cubicBezTo>
                      <a:cubicBezTo>
                        <a:pt x="248643" y="60131"/>
                        <a:pt x="275400" y="44241"/>
                        <a:pt x="299085" y="26852"/>
                      </a:cubicBezTo>
                      <a:cubicBezTo>
                        <a:pt x="310627" y="18383"/>
                        <a:pt x="320820" y="10213"/>
                        <a:pt x="330189" y="1894"/>
                      </a:cubicBezTo>
                      <a:cubicBezTo>
                        <a:pt x="332363" y="-55"/>
                        <a:pt x="335586" y="-580"/>
                        <a:pt x="338209" y="695"/>
                      </a:cubicBezTo>
                      <a:cubicBezTo>
                        <a:pt x="340907" y="1894"/>
                        <a:pt x="342631" y="4592"/>
                        <a:pt x="342631" y="7515"/>
                      </a:cubicBezTo>
                      <a:lnTo>
                        <a:pt x="342631" y="11787"/>
                      </a:lnTo>
                      <a:cubicBezTo>
                        <a:pt x="342856" y="22131"/>
                        <a:pt x="343231" y="34422"/>
                        <a:pt x="344205" y="46115"/>
                      </a:cubicBezTo>
                      <a:cubicBezTo>
                        <a:pt x="344505" y="50237"/>
                        <a:pt x="341432" y="53835"/>
                        <a:pt x="337310" y="54209"/>
                      </a:cubicBezTo>
                      <a:cubicBezTo>
                        <a:pt x="333112" y="54584"/>
                        <a:pt x="329590" y="51436"/>
                        <a:pt x="329215" y="47314"/>
                      </a:cubicBezTo>
                      <a:cubicBezTo>
                        <a:pt x="328540" y="39294"/>
                        <a:pt x="328166" y="31125"/>
                        <a:pt x="327941" y="23405"/>
                      </a:cubicBezTo>
                      <a:cubicBezTo>
                        <a:pt x="321720" y="28501"/>
                        <a:pt x="315049" y="33673"/>
                        <a:pt x="307929" y="38845"/>
                      </a:cubicBezTo>
                      <a:cubicBezTo>
                        <a:pt x="283495" y="56758"/>
                        <a:pt x="255913" y="73097"/>
                        <a:pt x="226008" y="87488"/>
                      </a:cubicBezTo>
                      <a:cubicBezTo>
                        <a:pt x="203372" y="98206"/>
                        <a:pt x="179013" y="103677"/>
                        <a:pt x="154355" y="10367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2" name="任意多边形: 形状 321"/>
                <p:cNvSpPr/>
                <p:nvPr/>
              </p:nvSpPr>
              <p:spPr>
                <a:xfrm>
                  <a:off x="6639785" y="2558787"/>
                  <a:ext cx="211605" cy="192458"/>
                </a:xfrm>
                <a:custGeom>
                  <a:avLst/>
                  <a:gdLst>
                    <a:gd name="connsiteX0" fmla="*/ 204031 w 211605"/>
                    <a:gd name="connsiteY0" fmla="*/ 192384 h 192458"/>
                    <a:gd name="connsiteX1" fmla="*/ 202682 w 211605"/>
                    <a:gd name="connsiteY1" fmla="*/ 192234 h 192458"/>
                    <a:gd name="connsiteX2" fmla="*/ 8634 w 211605"/>
                    <a:gd name="connsiteY2" fmla="*/ 190810 h 192458"/>
                    <a:gd name="connsiteX3" fmla="*/ 2489 w 211605"/>
                    <a:gd name="connsiteY3" fmla="*/ 189011 h 192458"/>
                    <a:gd name="connsiteX4" fmla="*/ 15 w 211605"/>
                    <a:gd name="connsiteY4" fmla="*/ 183090 h 192458"/>
                    <a:gd name="connsiteX5" fmla="*/ 20402 w 211605"/>
                    <a:gd name="connsiteY5" fmla="*/ 6281 h 192458"/>
                    <a:gd name="connsiteX6" fmla="*/ 25049 w 211605"/>
                    <a:gd name="connsiteY6" fmla="*/ 509 h 192458"/>
                    <a:gd name="connsiteX7" fmla="*/ 32394 w 211605"/>
                    <a:gd name="connsiteY7" fmla="*/ 1634 h 192458"/>
                    <a:gd name="connsiteX8" fmla="*/ 97152 w 211605"/>
                    <a:gd name="connsiteY8" fmla="*/ 25543 h 192458"/>
                    <a:gd name="connsiteX9" fmla="*/ 167156 w 211605"/>
                    <a:gd name="connsiteY9" fmla="*/ 3432 h 192458"/>
                    <a:gd name="connsiteX10" fmla="*/ 173901 w 211605"/>
                    <a:gd name="connsiteY10" fmla="*/ 2308 h 192458"/>
                    <a:gd name="connsiteX11" fmla="*/ 178773 w 211605"/>
                    <a:gd name="connsiteY11" fmla="*/ 7105 h 192458"/>
                    <a:gd name="connsiteX12" fmla="*/ 211601 w 211605"/>
                    <a:gd name="connsiteY12" fmla="*/ 184589 h 192458"/>
                    <a:gd name="connsiteX13" fmla="*/ 209053 w 211605"/>
                    <a:gd name="connsiteY13" fmla="*/ 190585 h 192458"/>
                    <a:gd name="connsiteX14" fmla="*/ 204106 w 211605"/>
                    <a:gd name="connsiteY14" fmla="*/ 192459 h 192458"/>
                    <a:gd name="connsiteX15" fmla="*/ 103822 w 211605"/>
                    <a:gd name="connsiteY15" fmla="*/ 168324 h 192458"/>
                    <a:gd name="connsiteX16" fmla="*/ 196012 w 211605"/>
                    <a:gd name="connsiteY16" fmla="*/ 175819 h 192458"/>
                    <a:gd name="connsiteX17" fmla="*/ 167530 w 211605"/>
                    <a:gd name="connsiteY17" fmla="*/ 21271 h 192458"/>
                    <a:gd name="connsiteX18" fmla="*/ 96627 w 211605"/>
                    <a:gd name="connsiteY18" fmla="*/ 40533 h 192458"/>
                    <a:gd name="connsiteX19" fmla="*/ 33218 w 211605"/>
                    <a:gd name="connsiteY19" fmla="*/ 20671 h 192458"/>
                    <a:gd name="connsiteX20" fmla="*/ 15305 w 211605"/>
                    <a:gd name="connsiteY20" fmla="*/ 174770 h 192458"/>
                    <a:gd name="connsiteX21" fmla="*/ 103822 w 211605"/>
                    <a:gd name="connsiteY21" fmla="*/ 168474 h 192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11605" h="192458">
                      <a:moveTo>
                        <a:pt x="204031" y="192384"/>
                      </a:moveTo>
                      <a:cubicBezTo>
                        <a:pt x="203582" y="192384"/>
                        <a:pt x="203132" y="192384"/>
                        <a:pt x="202682" y="192234"/>
                      </a:cubicBezTo>
                      <a:cubicBezTo>
                        <a:pt x="126307" y="177843"/>
                        <a:pt x="55029" y="183539"/>
                        <a:pt x="8634" y="190810"/>
                      </a:cubicBezTo>
                      <a:cubicBezTo>
                        <a:pt x="6386" y="191184"/>
                        <a:pt x="4137" y="190510"/>
                        <a:pt x="2489" y="189011"/>
                      </a:cubicBezTo>
                      <a:cubicBezTo>
                        <a:pt x="840" y="187512"/>
                        <a:pt x="-135" y="185338"/>
                        <a:pt x="15" y="183090"/>
                      </a:cubicBezTo>
                      <a:cubicBezTo>
                        <a:pt x="2189" y="124628"/>
                        <a:pt x="13731" y="47204"/>
                        <a:pt x="20402" y="6281"/>
                      </a:cubicBezTo>
                      <a:cubicBezTo>
                        <a:pt x="20851" y="3657"/>
                        <a:pt x="22575" y="1484"/>
                        <a:pt x="25049" y="509"/>
                      </a:cubicBezTo>
                      <a:cubicBezTo>
                        <a:pt x="27522" y="-465"/>
                        <a:pt x="30295" y="-15"/>
                        <a:pt x="32394" y="1634"/>
                      </a:cubicBezTo>
                      <a:cubicBezTo>
                        <a:pt x="50982" y="16324"/>
                        <a:pt x="73992" y="24793"/>
                        <a:pt x="97152" y="25543"/>
                      </a:cubicBezTo>
                      <a:cubicBezTo>
                        <a:pt x="122110" y="26442"/>
                        <a:pt x="146994" y="18572"/>
                        <a:pt x="167156" y="3432"/>
                      </a:cubicBezTo>
                      <a:cubicBezTo>
                        <a:pt x="169104" y="2008"/>
                        <a:pt x="171578" y="1559"/>
                        <a:pt x="173901" y="2308"/>
                      </a:cubicBezTo>
                      <a:cubicBezTo>
                        <a:pt x="176225" y="3058"/>
                        <a:pt x="178023" y="4856"/>
                        <a:pt x="178773" y="7105"/>
                      </a:cubicBezTo>
                      <a:cubicBezTo>
                        <a:pt x="197661" y="64517"/>
                        <a:pt x="208753" y="124253"/>
                        <a:pt x="211601" y="184589"/>
                      </a:cubicBezTo>
                      <a:cubicBezTo>
                        <a:pt x="211676" y="186912"/>
                        <a:pt x="210777" y="189086"/>
                        <a:pt x="209053" y="190585"/>
                      </a:cubicBezTo>
                      <a:cubicBezTo>
                        <a:pt x="207704" y="191784"/>
                        <a:pt x="205905" y="192459"/>
                        <a:pt x="204106" y="192459"/>
                      </a:cubicBezTo>
                      <a:close/>
                      <a:moveTo>
                        <a:pt x="103822" y="168324"/>
                      </a:moveTo>
                      <a:cubicBezTo>
                        <a:pt x="132528" y="168324"/>
                        <a:pt x="163783" y="170348"/>
                        <a:pt x="196012" y="175819"/>
                      </a:cubicBezTo>
                      <a:cubicBezTo>
                        <a:pt x="192789" y="123354"/>
                        <a:pt x="183195" y="71413"/>
                        <a:pt x="167530" y="21271"/>
                      </a:cubicBezTo>
                      <a:cubicBezTo>
                        <a:pt x="146319" y="34612"/>
                        <a:pt x="121660" y="41358"/>
                        <a:pt x="96627" y="40533"/>
                      </a:cubicBezTo>
                      <a:cubicBezTo>
                        <a:pt x="74366" y="39784"/>
                        <a:pt x="52256" y="32813"/>
                        <a:pt x="33218" y="20671"/>
                      </a:cubicBezTo>
                      <a:cubicBezTo>
                        <a:pt x="26922" y="60770"/>
                        <a:pt x="17928" y="123729"/>
                        <a:pt x="15305" y="174770"/>
                      </a:cubicBezTo>
                      <a:cubicBezTo>
                        <a:pt x="39889" y="171247"/>
                        <a:pt x="70169" y="168474"/>
                        <a:pt x="103822" y="16847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3" name="任意多边形: 形状 322"/>
                <p:cNvSpPr/>
                <p:nvPr/>
              </p:nvSpPr>
              <p:spPr>
                <a:xfrm>
                  <a:off x="6399742" y="2163330"/>
                  <a:ext cx="281083" cy="619045"/>
                </a:xfrm>
                <a:custGeom>
                  <a:avLst/>
                  <a:gdLst>
                    <a:gd name="connsiteX0" fmla="*/ 188417 w 281083"/>
                    <a:gd name="connsiteY0" fmla="*/ 619020 h 619045"/>
                    <a:gd name="connsiteX1" fmla="*/ 182496 w 281083"/>
                    <a:gd name="connsiteY1" fmla="*/ 616097 h 619045"/>
                    <a:gd name="connsiteX2" fmla="*/ 162334 w 281083"/>
                    <a:gd name="connsiteY2" fmla="*/ 575923 h 619045"/>
                    <a:gd name="connsiteX3" fmla="*/ 151841 w 281083"/>
                    <a:gd name="connsiteY3" fmla="*/ 514164 h 619045"/>
                    <a:gd name="connsiteX4" fmla="*/ 149518 w 281083"/>
                    <a:gd name="connsiteY4" fmla="*/ 493103 h 619045"/>
                    <a:gd name="connsiteX5" fmla="*/ 124109 w 281083"/>
                    <a:gd name="connsiteY5" fmla="*/ 419651 h 619045"/>
                    <a:gd name="connsiteX6" fmla="*/ 59801 w 281083"/>
                    <a:gd name="connsiteY6" fmla="*/ 395217 h 619045"/>
                    <a:gd name="connsiteX7" fmla="*/ 41064 w 281083"/>
                    <a:gd name="connsiteY7" fmla="*/ 388846 h 619045"/>
                    <a:gd name="connsiteX8" fmla="*/ 7336 w 281083"/>
                    <a:gd name="connsiteY8" fmla="*/ 198846 h 619045"/>
                    <a:gd name="connsiteX9" fmla="*/ 71794 w 281083"/>
                    <a:gd name="connsiteY9" fmla="*/ 75851 h 619045"/>
                    <a:gd name="connsiteX10" fmla="*/ 71794 w 281083"/>
                    <a:gd name="connsiteY10" fmla="*/ 75851 h 619045"/>
                    <a:gd name="connsiteX11" fmla="*/ 143971 w 281083"/>
                    <a:gd name="connsiteY11" fmla="*/ 2175 h 619045"/>
                    <a:gd name="connsiteX12" fmla="*/ 144646 w 281083"/>
                    <a:gd name="connsiteY12" fmla="*/ 1650 h 619045"/>
                    <a:gd name="connsiteX13" fmla="*/ 150342 w 281083"/>
                    <a:gd name="connsiteY13" fmla="*/ 76 h 619045"/>
                    <a:gd name="connsiteX14" fmla="*/ 155364 w 281083"/>
                    <a:gd name="connsiteY14" fmla="*/ 3074 h 619045"/>
                    <a:gd name="connsiteX15" fmla="*/ 171253 w 281083"/>
                    <a:gd name="connsiteY15" fmla="*/ 23536 h 619045"/>
                    <a:gd name="connsiteX16" fmla="*/ 171628 w 281083"/>
                    <a:gd name="connsiteY16" fmla="*/ 23985 h 619045"/>
                    <a:gd name="connsiteX17" fmla="*/ 173577 w 281083"/>
                    <a:gd name="connsiteY17" fmla="*/ 29832 h 619045"/>
                    <a:gd name="connsiteX18" fmla="*/ 279183 w 281083"/>
                    <a:gd name="connsiteY18" fmla="*/ 365237 h 619045"/>
                    <a:gd name="connsiteX19" fmla="*/ 280982 w 281083"/>
                    <a:gd name="connsiteY19" fmla="*/ 371532 h 619045"/>
                    <a:gd name="connsiteX20" fmla="*/ 275360 w 281083"/>
                    <a:gd name="connsiteY20" fmla="*/ 404136 h 619045"/>
                    <a:gd name="connsiteX21" fmla="*/ 255198 w 281083"/>
                    <a:gd name="connsiteY21" fmla="*/ 579071 h 619045"/>
                    <a:gd name="connsiteX22" fmla="*/ 248828 w 281083"/>
                    <a:gd name="connsiteY22" fmla="*/ 586192 h 619045"/>
                    <a:gd name="connsiteX23" fmla="*/ 212327 w 281083"/>
                    <a:gd name="connsiteY23" fmla="*/ 593312 h 619045"/>
                    <a:gd name="connsiteX24" fmla="*/ 194413 w 281083"/>
                    <a:gd name="connsiteY24" fmla="*/ 616097 h 619045"/>
                    <a:gd name="connsiteX25" fmla="*/ 188492 w 281083"/>
                    <a:gd name="connsiteY25" fmla="*/ 618945 h 619045"/>
                    <a:gd name="connsiteX26" fmla="*/ 73892 w 281083"/>
                    <a:gd name="connsiteY26" fmla="*/ 377978 h 619045"/>
                    <a:gd name="connsiteX27" fmla="*/ 135877 w 281083"/>
                    <a:gd name="connsiteY27" fmla="*/ 410432 h 619045"/>
                    <a:gd name="connsiteX28" fmla="*/ 164358 w 281083"/>
                    <a:gd name="connsiteY28" fmla="*/ 491154 h 619045"/>
                    <a:gd name="connsiteX29" fmla="*/ 166756 w 281083"/>
                    <a:gd name="connsiteY29" fmla="*/ 512590 h 619045"/>
                    <a:gd name="connsiteX30" fmla="*/ 176650 w 281083"/>
                    <a:gd name="connsiteY30" fmla="*/ 571576 h 619045"/>
                    <a:gd name="connsiteX31" fmla="*/ 188792 w 281083"/>
                    <a:gd name="connsiteY31" fmla="*/ 598858 h 619045"/>
                    <a:gd name="connsiteX32" fmla="*/ 201983 w 281083"/>
                    <a:gd name="connsiteY32" fmla="*/ 582069 h 619045"/>
                    <a:gd name="connsiteX33" fmla="*/ 205956 w 281083"/>
                    <a:gd name="connsiteY33" fmla="*/ 579446 h 619045"/>
                    <a:gd name="connsiteX34" fmla="*/ 240283 w 281083"/>
                    <a:gd name="connsiteY34" fmla="*/ 572401 h 619045"/>
                    <a:gd name="connsiteX35" fmla="*/ 260370 w 281083"/>
                    <a:gd name="connsiteY35" fmla="*/ 401738 h 619045"/>
                    <a:gd name="connsiteX36" fmla="*/ 265392 w 281083"/>
                    <a:gd name="connsiteY36" fmla="*/ 372507 h 619045"/>
                    <a:gd name="connsiteX37" fmla="*/ 158212 w 281083"/>
                    <a:gd name="connsiteY37" fmla="*/ 31555 h 619045"/>
                    <a:gd name="connsiteX38" fmla="*/ 147719 w 281083"/>
                    <a:gd name="connsiteY38" fmla="*/ 18214 h 619045"/>
                    <a:gd name="connsiteX39" fmla="*/ 83561 w 281083"/>
                    <a:gd name="connsiteY39" fmla="*/ 84920 h 619045"/>
                    <a:gd name="connsiteX40" fmla="*/ 83561 w 281083"/>
                    <a:gd name="connsiteY40" fmla="*/ 84920 h 619045"/>
                    <a:gd name="connsiteX41" fmla="*/ 21502 w 281083"/>
                    <a:gd name="connsiteY41" fmla="*/ 203493 h 619045"/>
                    <a:gd name="connsiteX42" fmla="*/ 44736 w 281083"/>
                    <a:gd name="connsiteY42" fmla="*/ 369434 h 619045"/>
                    <a:gd name="connsiteX43" fmla="*/ 55379 w 281083"/>
                    <a:gd name="connsiteY43" fmla="*/ 381051 h 619045"/>
                    <a:gd name="connsiteX44" fmla="*/ 73892 w 281083"/>
                    <a:gd name="connsiteY44" fmla="*/ 378128 h 619045"/>
                    <a:gd name="connsiteX45" fmla="*/ 77640 w 281083"/>
                    <a:gd name="connsiteY45" fmla="*/ 80273 h 619045"/>
                    <a:gd name="connsiteX46" fmla="*/ 77640 w 281083"/>
                    <a:gd name="connsiteY46" fmla="*/ 80273 h 619045"/>
                    <a:gd name="connsiteX47" fmla="*/ 77640 w 281083"/>
                    <a:gd name="connsiteY47" fmla="*/ 80273 h 61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281083" h="619045">
                      <a:moveTo>
                        <a:pt x="188417" y="619020"/>
                      </a:moveTo>
                      <a:cubicBezTo>
                        <a:pt x="185944" y="619245"/>
                        <a:pt x="183920" y="617971"/>
                        <a:pt x="182496" y="616097"/>
                      </a:cubicBezTo>
                      <a:cubicBezTo>
                        <a:pt x="173952" y="605004"/>
                        <a:pt x="166981" y="591138"/>
                        <a:pt x="162334" y="575923"/>
                      </a:cubicBezTo>
                      <a:cubicBezTo>
                        <a:pt x="156188" y="555612"/>
                        <a:pt x="154015" y="534551"/>
                        <a:pt x="151841" y="514164"/>
                      </a:cubicBezTo>
                      <a:cubicBezTo>
                        <a:pt x="151092" y="507118"/>
                        <a:pt x="150417" y="500073"/>
                        <a:pt x="149518" y="493103"/>
                      </a:cubicBezTo>
                      <a:cubicBezTo>
                        <a:pt x="146520" y="470243"/>
                        <a:pt x="140898" y="441162"/>
                        <a:pt x="124109" y="419651"/>
                      </a:cubicBezTo>
                      <a:cubicBezTo>
                        <a:pt x="110094" y="401513"/>
                        <a:pt x="83486" y="387347"/>
                        <a:pt x="59801" y="395217"/>
                      </a:cubicBezTo>
                      <a:cubicBezTo>
                        <a:pt x="55679" y="396641"/>
                        <a:pt x="49009" y="396641"/>
                        <a:pt x="41064" y="388846"/>
                      </a:cubicBezTo>
                      <a:cubicBezTo>
                        <a:pt x="17005" y="365087"/>
                        <a:pt x="-14475" y="266226"/>
                        <a:pt x="7336" y="198846"/>
                      </a:cubicBezTo>
                      <a:cubicBezTo>
                        <a:pt x="21577" y="154700"/>
                        <a:pt x="43237" y="113327"/>
                        <a:pt x="71794" y="75851"/>
                      </a:cubicBezTo>
                      <a:lnTo>
                        <a:pt x="71794" y="75851"/>
                      </a:lnTo>
                      <a:cubicBezTo>
                        <a:pt x="92705" y="48269"/>
                        <a:pt x="116989" y="23461"/>
                        <a:pt x="143971" y="2175"/>
                      </a:cubicBezTo>
                      <a:lnTo>
                        <a:pt x="144646" y="1650"/>
                      </a:lnTo>
                      <a:cubicBezTo>
                        <a:pt x="146220" y="376"/>
                        <a:pt x="148318" y="-224"/>
                        <a:pt x="150342" y="76"/>
                      </a:cubicBezTo>
                      <a:cubicBezTo>
                        <a:pt x="152366" y="376"/>
                        <a:pt x="154165" y="1425"/>
                        <a:pt x="155364" y="3074"/>
                      </a:cubicBezTo>
                      <a:cubicBezTo>
                        <a:pt x="160011" y="9445"/>
                        <a:pt x="165033" y="15966"/>
                        <a:pt x="171253" y="23536"/>
                      </a:cubicBezTo>
                      <a:cubicBezTo>
                        <a:pt x="171403" y="23685"/>
                        <a:pt x="171478" y="23835"/>
                        <a:pt x="171628" y="23985"/>
                      </a:cubicBezTo>
                      <a:cubicBezTo>
                        <a:pt x="172977" y="25559"/>
                        <a:pt x="173802" y="27808"/>
                        <a:pt x="173577" y="29832"/>
                      </a:cubicBezTo>
                      <a:cubicBezTo>
                        <a:pt x="173352" y="31780"/>
                        <a:pt x="154914" y="225978"/>
                        <a:pt x="279183" y="365237"/>
                      </a:cubicBezTo>
                      <a:cubicBezTo>
                        <a:pt x="280682" y="366960"/>
                        <a:pt x="281356" y="369284"/>
                        <a:pt x="280982" y="371532"/>
                      </a:cubicBezTo>
                      <a:cubicBezTo>
                        <a:pt x="280982" y="371532"/>
                        <a:pt x="278733" y="384199"/>
                        <a:pt x="275360" y="404136"/>
                      </a:cubicBezTo>
                      <a:cubicBezTo>
                        <a:pt x="268765" y="444759"/>
                        <a:pt x="257297" y="521509"/>
                        <a:pt x="255198" y="579071"/>
                      </a:cubicBezTo>
                      <a:cubicBezTo>
                        <a:pt x="255048" y="582669"/>
                        <a:pt x="252425" y="585667"/>
                        <a:pt x="248828" y="586192"/>
                      </a:cubicBezTo>
                      <a:cubicBezTo>
                        <a:pt x="230315" y="589040"/>
                        <a:pt x="217423" y="592038"/>
                        <a:pt x="212327" y="593312"/>
                      </a:cubicBezTo>
                      <a:lnTo>
                        <a:pt x="194413" y="616097"/>
                      </a:lnTo>
                      <a:cubicBezTo>
                        <a:pt x="192989" y="617896"/>
                        <a:pt x="190816" y="618945"/>
                        <a:pt x="188492" y="618945"/>
                      </a:cubicBezTo>
                      <a:close/>
                      <a:moveTo>
                        <a:pt x="73892" y="377978"/>
                      </a:moveTo>
                      <a:cubicBezTo>
                        <a:pt x="96303" y="377978"/>
                        <a:pt x="119987" y="389895"/>
                        <a:pt x="135877" y="410432"/>
                      </a:cubicBezTo>
                      <a:cubicBezTo>
                        <a:pt x="154914" y="434791"/>
                        <a:pt x="161060" y="466420"/>
                        <a:pt x="164358" y="491154"/>
                      </a:cubicBezTo>
                      <a:cubicBezTo>
                        <a:pt x="165257" y="498274"/>
                        <a:pt x="166007" y="505395"/>
                        <a:pt x="166756" y="512590"/>
                      </a:cubicBezTo>
                      <a:cubicBezTo>
                        <a:pt x="168780" y="532302"/>
                        <a:pt x="170954" y="552614"/>
                        <a:pt x="176650" y="571576"/>
                      </a:cubicBezTo>
                      <a:cubicBezTo>
                        <a:pt x="179723" y="581545"/>
                        <a:pt x="183845" y="590839"/>
                        <a:pt x="188792" y="598858"/>
                      </a:cubicBezTo>
                      <a:lnTo>
                        <a:pt x="201983" y="582069"/>
                      </a:lnTo>
                      <a:cubicBezTo>
                        <a:pt x="202958" y="580795"/>
                        <a:pt x="204382" y="579896"/>
                        <a:pt x="205956" y="579446"/>
                      </a:cubicBezTo>
                      <a:cubicBezTo>
                        <a:pt x="206555" y="579296"/>
                        <a:pt x="219072" y="575923"/>
                        <a:pt x="240283" y="572401"/>
                      </a:cubicBezTo>
                      <a:cubicBezTo>
                        <a:pt x="242981" y="514763"/>
                        <a:pt x="253924" y="441237"/>
                        <a:pt x="260370" y="401738"/>
                      </a:cubicBezTo>
                      <a:cubicBezTo>
                        <a:pt x="262694" y="387947"/>
                        <a:pt x="264492" y="377603"/>
                        <a:pt x="265392" y="372507"/>
                      </a:cubicBezTo>
                      <a:cubicBezTo>
                        <a:pt x="148094" y="238495"/>
                        <a:pt x="156338" y="57638"/>
                        <a:pt x="158212" y="31555"/>
                      </a:cubicBezTo>
                      <a:cubicBezTo>
                        <a:pt x="154389" y="26834"/>
                        <a:pt x="150942" y="22411"/>
                        <a:pt x="147719" y="18214"/>
                      </a:cubicBezTo>
                      <a:cubicBezTo>
                        <a:pt x="123810" y="37776"/>
                        <a:pt x="102299" y="60187"/>
                        <a:pt x="83561" y="84920"/>
                      </a:cubicBezTo>
                      <a:cubicBezTo>
                        <a:pt x="83561" y="84920"/>
                        <a:pt x="83561" y="84920"/>
                        <a:pt x="83561" y="84920"/>
                      </a:cubicBezTo>
                      <a:cubicBezTo>
                        <a:pt x="56054" y="121047"/>
                        <a:pt x="35143" y="160921"/>
                        <a:pt x="21502" y="203493"/>
                      </a:cubicBezTo>
                      <a:cubicBezTo>
                        <a:pt x="4413" y="256333"/>
                        <a:pt x="23525" y="335706"/>
                        <a:pt x="44736" y="369434"/>
                      </a:cubicBezTo>
                      <a:cubicBezTo>
                        <a:pt x="51557" y="380227"/>
                        <a:pt x="55379" y="381051"/>
                        <a:pt x="55379" y="381051"/>
                      </a:cubicBezTo>
                      <a:cubicBezTo>
                        <a:pt x="61300" y="379103"/>
                        <a:pt x="67521" y="378128"/>
                        <a:pt x="73892" y="378128"/>
                      </a:cubicBezTo>
                      <a:close/>
                      <a:moveTo>
                        <a:pt x="77640" y="80273"/>
                      </a:moveTo>
                      <a:lnTo>
                        <a:pt x="77640" y="80273"/>
                      </a:lnTo>
                      <a:lnTo>
                        <a:pt x="77640" y="8027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4" name="任意多边形: 形状 323"/>
                <p:cNvSpPr/>
                <p:nvPr/>
              </p:nvSpPr>
              <p:spPr>
                <a:xfrm>
                  <a:off x="6278792" y="1402129"/>
                  <a:ext cx="870487" cy="883072"/>
                </a:xfrm>
                <a:custGeom>
                  <a:avLst/>
                  <a:gdLst>
                    <a:gd name="connsiteX0" fmla="*/ 731191 w 870487"/>
                    <a:gd name="connsiteY0" fmla="*/ 883072 h 883072"/>
                    <a:gd name="connsiteX1" fmla="*/ 730966 w 870487"/>
                    <a:gd name="connsiteY1" fmla="*/ 883072 h 883072"/>
                    <a:gd name="connsiteX2" fmla="*/ 679175 w 870487"/>
                    <a:gd name="connsiteY2" fmla="*/ 882248 h 883072"/>
                    <a:gd name="connsiteX3" fmla="*/ 679175 w 870487"/>
                    <a:gd name="connsiteY3" fmla="*/ 882248 h 883072"/>
                    <a:gd name="connsiteX4" fmla="*/ 671530 w 870487"/>
                    <a:gd name="connsiteY4" fmla="*/ 877526 h 883072"/>
                    <a:gd name="connsiteX5" fmla="*/ 612019 w 870487"/>
                    <a:gd name="connsiteY5" fmla="*/ 797328 h 883072"/>
                    <a:gd name="connsiteX6" fmla="*/ 607072 w 870487"/>
                    <a:gd name="connsiteY6" fmla="*/ 790283 h 883072"/>
                    <a:gd name="connsiteX7" fmla="*/ 607072 w 870487"/>
                    <a:gd name="connsiteY7" fmla="*/ 786011 h 883072"/>
                    <a:gd name="connsiteX8" fmla="*/ 609621 w 870487"/>
                    <a:gd name="connsiteY8" fmla="*/ 780389 h 883072"/>
                    <a:gd name="connsiteX9" fmla="*/ 696489 w 870487"/>
                    <a:gd name="connsiteY9" fmla="*/ 661892 h 883072"/>
                    <a:gd name="connsiteX10" fmla="*/ 704433 w 870487"/>
                    <a:gd name="connsiteY10" fmla="*/ 657245 h 883072"/>
                    <a:gd name="connsiteX11" fmla="*/ 727818 w 870487"/>
                    <a:gd name="connsiteY11" fmla="*/ 658145 h 883072"/>
                    <a:gd name="connsiteX12" fmla="*/ 737787 w 870487"/>
                    <a:gd name="connsiteY12" fmla="*/ 657095 h 883072"/>
                    <a:gd name="connsiteX13" fmla="*/ 748055 w 870487"/>
                    <a:gd name="connsiteY13" fmla="*/ 654922 h 883072"/>
                    <a:gd name="connsiteX14" fmla="*/ 752552 w 870487"/>
                    <a:gd name="connsiteY14" fmla="*/ 653573 h 883072"/>
                    <a:gd name="connsiteX15" fmla="*/ 756974 w 870487"/>
                    <a:gd name="connsiteY15" fmla="*/ 651924 h 883072"/>
                    <a:gd name="connsiteX16" fmla="*/ 757798 w 870487"/>
                    <a:gd name="connsiteY16" fmla="*/ 651549 h 883072"/>
                    <a:gd name="connsiteX17" fmla="*/ 765893 w 870487"/>
                    <a:gd name="connsiteY17" fmla="*/ 647726 h 883072"/>
                    <a:gd name="connsiteX18" fmla="*/ 788603 w 870487"/>
                    <a:gd name="connsiteY18" fmla="*/ 629363 h 883072"/>
                    <a:gd name="connsiteX19" fmla="*/ 791676 w 870487"/>
                    <a:gd name="connsiteY19" fmla="*/ 625691 h 883072"/>
                    <a:gd name="connsiteX20" fmla="*/ 798422 w 870487"/>
                    <a:gd name="connsiteY20" fmla="*/ 616022 h 883072"/>
                    <a:gd name="connsiteX21" fmla="*/ 800371 w 870487"/>
                    <a:gd name="connsiteY21" fmla="*/ 612499 h 883072"/>
                    <a:gd name="connsiteX22" fmla="*/ 809665 w 870487"/>
                    <a:gd name="connsiteY22" fmla="*/ 588290 h 883072"/>
                    <a:gd name="connsiteX23" fmla="*/ 811688 w 870487"/>
                    <a:gd name="connsiteY23" fmla="*/ 578247 h 883072"/>
                    <a:gd name="connsiteX24" fmla="*/ 812288 w 870487"/>
                    <a:gd name="connsiteY24" fmla="*/ 573825 h 883072"/>
                    <a:gd name="connsiteX25" fmla="*/ 812663 w 870487"/>
                    <a:gd name="connsiteY25" fmla="*/ 558160 h 883072"/>
                    <a:gd name="connsiteX26" fmla="*/ 810414 w 870487"/>
                    <a:gd name="connsiteY26" fmla="*/ 543545 h 883072"/>
                    <a:gd name="connsiteX27" fmla="*/ 809515 w 870487"/>
                    <a:gd name="connsiteY27" fmla="*/ 540247 h 883072"/>
                    <a:gd name="connsiteX28" fmla="*/ 808465 w 870487"/>
                    <a:gd name="connsiteY28" fmla="*/ 537024 h 883072"/>
                    <a:gd name="connsiteX29" fmla="*/ 805242 w 870487"/>
                    <a:gd name="connsiteY29" fmla="*/ 529829 h 883072"/>
                    <a:gd name="connsiteX30" fmla="*/ 803219 w 870487"/>
                    <a:gd name="connsiteY30" fmla="*/ 526456 h 883072"/>
                    <a:gd name="connsiteX31" fmla="*/ 802694 w 870487"/>
                    <a:gd name="connsiteY31" fmla="*/ 525706 h 883072"/>
                    <a:gd name="connsiteX32" fmla="*/ 800071 w 870487"/>
                    <a:gd name="connsiteY32" fmla="*/ 522109 h 883072"/>
                    <a:gd name="connsiteX33" fmla="*/ 798047 w 870487"/>
                    <a:gd name="connsiteY33" fmla="*/ 519860 h 883072"/>
                    <a:gd name="connsiteX34" fmla="*/ 796473 w 870487"/>
                    <a:gd name="connsiteY34" fmla="*/ 518361 h 883072"/>
                    <a:gd name="connsiteX35" fmla="*/ 794749 w 870487"/>
                    <a:gd name="connsiteY35" fmla="*/ 517012 h 883072"/>
                    <a:gd name="connsiteX36" fmla="*/ 790702 w 870487"/>
                    <a:gd name="connsiteY36" fmla="*/ 514314 h 883072"/>
                    <a:gd name="connsiteX37" fmla="*/ 788678 w 870487"/>
                    <a:gd name="connsiteY37" fmla="*/ 513340 h 883072"/>
                    <a:gd name="connsiteX38" fmla="*/ 783357 w 870487"/>
                    <a:gd name="connsiteY38" fmla="*/ 511466 h 883072"/>
                    <a:gd name="connsiteX39" fmla="*/ 780883 w 870487"/>
                    <a:gd name="connsiteY39" fmla="*/ 511016 h 883072"/>
                    <a:gd name="connsiteX40" fmla="*/ 770390 w 870487"/>
                    <a:gd name="connsiteY40" fmla="*/ 510641 h 883072"/>
                    <a:gd name="connsiteX41" fmla="*/ 761996 w 870487"/>
                    <a:gd name="connsiteY41" fmla="*/ 512140 h 883072"/>
                    <a:gd name="connsiteX42" fmla="*/ 756824 w 870487"/>
                    <a:gd name="connsiteY42" fmla="*/ 513714 h 883072"/>
                    <a:gd name="connsiteX43" fmla="*/ 749329 w 870487"/>
                    <a:gd name="connsiteY43" fmla="*/ 511841 h 883072"/>
                    <a:gd name="connsiteX44" fmla="*/ 701810 w 870487"/>
                    <a:gd name="connsiteY44" fmla="*/ 446034 h 883072"/>
                    <a:gd name="connsiteX45" fmla="*/ 648820 w 870487"/>
                    <a:gd name="connsiteY45" fmla="*/ 307450 h 883072"/>
                    <a:gd name="connsiteX46" fmla="*/ 620863 w 870487"/>
                    <a:gd name="connsiteY46" fmla="*/ 170439 h 883072"/>
                    <a:gd name="connsiteX47" fmla="*/ 456496 w 870487"/>
                    <a:gd name="connsiteY47" fmla="*/ 264278 h 883072"/>
                    <a:gd name="connsiteX48" fmla="*/ 448926 w 870487"/>
                    <a:gd name="connsiteY48" fmla="*/ 273197 h 883072"/>
                    <a:gd name="connsiteX49" fmla="*/ 421794 w 870487"/>
                    <a:gd name="connsiteY49" fmla="*/ 308424 h 883072"/>
                    <a:gd name="connsiteX50" fmla="*/ 358985 w 870487"/>
                    <a:gd name="connsiteY50" fmla="*/ 380901 h 883072"/>
                    <a:gd name="connsiteX51" fmla="*/ 200764 w 870487"/>
                    <a:gd name="connsiteY51" fmla="*/ 417777 h 883072"/>
                    <a:gd name="connsiteX52" fmla="*/ 197466 w 870487"/>
                    <a:gd name="connsiteY52" fmla="*/ 416278 h 883072"/>
                    <a:gd name="connsiteX53" fmla="*/ 161864 w 870487"/>
                    <a:gd name="connsiteY53" fmla="*/ 406385 h 883072"/>
                    <a:gd name="connsiteX54" fmla="*/ 128061 w 870487"/>
                    <a:gd name="connsiteY54" fmla="*/ 444235 h 883072"/>
                    <a:gd name="connsiteX55" fmla="*/ 133158 w 870487"/>
                    <a:gd name="connsiteY55" fmla="*/ 524582 h 883072"/>
                    <a:gd name="connsiteX56" fmla="*/ 198290 w 870487"/>
                    <a:gd name="connsiteY56" fmla="*/ 569178 h 883072"/>
                    <a:gd name="connsiteX57" fmla="*/ 204211 w 870487"/>
                    <a:gd name="connsiteY57" fmla="*/ 576148 h 883072"/>
                    <a:gd name="connsiteX58" fmla="*/ 266870 w 870487"/>
                    <a:gd name="connsiteY58" fmla="*/ 751009 h 883072"/>
                    <a:gd name="connsiteX59" fmla="*/ 276164 w 870487"/>
                    <a:gd name="connsiteY59" fmla="*/ 764050 h 883072"/>
                    <a:gd name="connsiteX60" fmla="*/ 274815 w 870487"/>
                    <a:gd name="connsiteY60" fmla="*/ 774393 h 883072"/>
                    <a:gd name="connsiteX61" fmla="*/ 274141 w 870487"/>
                    <a:gd name="connsiteY61" fmla="*/ 774918 h 883072"/>
                    <a:gd name="connsiteX62" fmla="*/ 204586 w 870487"/>
                    <a:gd name="connsiteY62" fmla="*/ 845896 h 883072"/>
                    <a:gd name="connsiteX63" fmla="*/ 199714 w 870487"/>
                    <a:gd name="connsiteY63" fmla="*/ 848745 h 883072"/>
                    <a:gd name="connsiteX64" fmla="*/ 155493 w 870487"/>
                    <a:gd name="connsiteY64" fmla="*/ 856315 h 883072"/>
                    <a:gd name="connsiteX65" fmla="*/ 150472 w 870487"/>
                    <a:gd name="connsiteY65" fmla="*/ 855490 h 883072"/>
                    <a:gd name="connsiteX66" fmla="*/ 76645 w 870487"/>
                    <a:gd name="connsiteY66" fmla="*/ 826334 h 883072"/>
                    <a:gd name="connsiteX67" fmla="*/ 45 w 870487"/>
                    <a:gd name="connsiteY67" fmla="*/ 697794 h 883072"/>
                    <a:gd name="connsiteX68" fmla="*/ 36546 w 870487"/>
                    <a:gd name="connsiteY68" fmla="*/ 547667 h 883072"/>
                    <a:gd name="connsiteX69" fmla="*/ 56258 w 870487"/>
                    <a:gd name="connsiteY69" fmla="*/ 497000 h 883072"/>
                    <a:gd name="connsiteX70" fmla="*/ 83466 w 870487"/>
                    <a:gd name="connsiteY70" fmla="*/ 426996 h 883072"/>
                    <a:gd name="connsiteX71" fmla="*/ 143651 w 870487"/>
                    <a:gd name="connsiteY71" fmla="*/ 272298 h 883072"/>
                    <a:gd name="connsiteX72" fmla="*/ 144026 w 870487"/>
                    <a:gd name="connsiteY72" fmla="*/ 271398 h 883072"/>
                    <a:gd name="connsiteX73" fmla="*/ 208484 w 870487"/>
                    <a:gd name="connsiteY73" fmla="*/ 138285 h 883072"/>
                    <a:gd name="connsiteX74" fmla="*/ 426816 w 870487"/>
                    <a:gd name="connsiteY74" fmla="*/ 3149 h 883072"/>
                    <a:gd name="connsiteX75" fmla="*/ 671680 w 870487"/>
                    <a:gd name="connsiteY75" fmla="*/ 68731 h 883072"/>
                    <a:gd name="connsiteX76" fmla="*/ 672205 w 870487"/>
                    <a:gd name="connsiteY76" fmla="*/ 68731 h 883072"/>
                    <a:gd name="connsiteX77" fmla="*/ 791901 w 870487"/>
                    <a:gd name="connsiteY77" fmla="*/ 135587 h 883072"/>
                    <a:gd name="connsiteX78" fmla="*/ 833124 w 870487"/>
                    <a:gd name="connsiteY78" fmla="*/ 282116 h 883072"/>
                    <a:gd name="connsiteX79" fmla="*/ 861456 w 870487"/>
                    <a:gd name="connsiteY79" fmla="*/ 553213 h 883072"/>
                    <a:gd name="connsiteX80" fmla="*/ 864753 w 870487"/>
                    <a:gd name="connsiteY80" fmla="*/ 584468 h 883072"/>
                    <a:gd name="connsiteX81" fmla="*/ 863404 w 870487"/>
                    <a:gd name="connsiteY81" fmla="*/ 734744 h 883072"/>
                    <a:gd name="connsiteX82" fmla="*/ 769266 w 870487"/>
                    <a:gd name="connsiteY82" fmla="*/ 850843 h 883072"/>
                    <a:gd name="connsiteX83" fmla="*/ 763120 w 870487"/>
                    <a:gd name="connsiteY83" fmla="*/ 850244 h 883072"/>
                    <a:gd name="connsiteX84" fmla="*/ 763045 w 870487"/>
                    <a:gd name="connsiteY84" fmla="*/ 850244 h 883072"/>
                    <a:gd name="connsiteX85" fmla="*/ 736138 w 870487"/>
                    <a:gd name="connsiteY85" fmla="*/ 881048 h 883072"/>
                    <a:gd name="connsiteX86" fmla="*/ 731416 w 870487"/>
                    <a:gd name="connsiteY86" fmla="*/ 882772 h 883072"/>
                    <a:gd name="connsiteX87" fmla="*/ 683522 w 870487"/>
                    <a:gd name="connsiteY87" fmla="*/ 867257 h 883072"/>
                    <a:gd name="connsiteX88" fmla="*/ 728568 w 870487"/>
                    <a:gd name="connsiteY88" fmla="*/ 868007 h 883072"/>
                    <a:gd name="connsiteX89" fmla="*/ 753601 w 870487"/>
                    <a:gd name="connsiteY89" fmla="*/ 836753 h 883072"/>
                    <a:gd name="connsiteX90" fmla="*/ 758173 w 870487"/>
                    <a:gd name="connsiteY90" fmla="*/ 833155 h 883072"/>
                    <a:gd name="connsiteX91" fmla="*/ 763944 w 870487"/>
                    <a:gd name="connsiteY91" fmla="*/ 833829 h 883072"/>
                    <a:gd name="connsiteX92" fmla="*/ 767467 w 870487"/>
                    <a:gd name="connsiteY92" fmla="*/ 835853 h 883072"/>
                    <a:gd name="connsiteX93" fmla="*/ 848714 w 870487"/>
                    <a:gd name="connsiteY93" fmla="*/ 731596 h 883072"/>
                    <a:gd name="connsiteX94" fmla="*/ 848714 w 870487"/>
                    <a:gd name="connsiteY94" fmla="*/ 731596 h 883072"/>
                    <a:gd name="connsiteX95" fmla="*/ 849763 w 870487"/>
                    <a:gd name="connsiteY95" fmla="*/ 586641 h 883072"/>
                    <a:gd name="connsiteX96" fmla="*/ 846390 w 870487"/>
                    <a:gd name="connsiteY96" fmla="*/ 555237 h 883072"/>
                    <a:gd name="connsiteX97" fmla="*/ 818059 w 870487"/>
                    <a:gd name="connsiteY97" fmla="*/ 284065 h 883072"/>
                    <a:gd name="connsiteX98" fmla="*/ 779459 w 870487"/>
                    <a:gd name="connsiteY98" fmla="*/ 144506 h 883072"/>
                    <a:gd name="connsiteX99" fmla="*/ 672729 w 870487"/>
                    <a:gd name="connsiteY99" fmla="*/ 84171 h 883072"/>
                    <a:gd name="connsiteX100" fmla="*/ 672280 w 870487"/>
                    <a:gd name="connsiteY100" fmla="*/ 84321 h 883072"/>
                    <a:gd name="connsiteX101" fmla="*/ 665084 w 870487"/>
                    <a:gd name="connsiteY101" fmla="*/ 83122 h 883072"/>
                    <a:gd name="connsiteX102" fmla="*/ 428914 w 870487"/>
                    <a:gd name="connsiteY102" fmla="*/ 18364 h 883072"/>
                    <a:gd name="connsiteX103" fmla="*/ 220701 w 870487"/>
                    <a:gd name="connsiteY103" fmla="*/ 147205 h 883072"/>
                    <a:gd name="connsiteX104" fmla="*/ 157892 w 870487"/>
                    <a:gd name="connsiteY104" fmla="*/ 277244 h 883072"/>
                    <a:gd name="connsiteX105" fmla="*/ 157592 w 870487"/>
                    <a:gd name="connsiteY105" fmla="*/ 278069 h 883072"/>
                    <a:gd name="connsiteX106" fmla="*/ 97407 w 870487"/>
                    <a:gd name="connsiteY106" fmla="*/ 432767 h 883072"/>
                    <a:gd name="connsiteX107" fmla="*/ 70199 w 870487"/>
                    <a:gd name="connsiteY107" fmla="*/ 502771 h 883072"/>
                    <a:gd name="connsiteX108" fmla="*/ 50487 w 870487"/>
                    <a:gd name="connsiteY108" fmla="*/ 553438 h 883072"/>
                    <a:gd name="connsiteX109" fmla="*/ 14961 w 870487"/>
                    <a:gd name="connsiteY109" fmla="*/ 697794 h 883072"/>
                    <a:gd name="connsiteX110" fmla="*/ 83765 w 870487"/>
                    <a:gd name="connsiteY110" fmla="*/ 813368 h 883072"/>
                    <a:gd name="connsiteX111" fmla="*/ 86614 w 870487"/>
                    <a:gd name="connsiteY111" fmla="*/ 815317 h 883072"/>
                    <a:gd name="connsiteX112" fmla="*/ 152945 w 870487"/>
                    <a:gd name="connsiteY112" fmla="*/ 840500 h 883072"/>
                    <a:gd name="connsiteX113" fmla="*/ 156992 w 870487"/>
                    <a:gd name="connsiteY113" fmla="*/ 841100 h 883072"/>
                    <a:gd name="connsiteX114" fmla="*/ 194393 w 870487"/>
                    <a:gd name="connsiteY114" fmla="*/ 834654 h 883072"/>
                    <a:gd name="connsiteX115" fmla="*/ 259750 w 870487"/>
                    <a:gd name="connsiteY115" fmla="*/ 767348 h 883072"/>
                    <a:gd name="connsiteX116" fmla="*/ 254354 w 870487"/>
                    <a:gd name="connsiteY116" fmla="*/ 759553 h 883072"/>
                    <a:gd name="connsiteX117" fmla="*/ 189446 w 870487"/>
                    <a:gd name="connsiteY117" fmla="*/ 582669 h 883072"/>
                    <a:gd name="connsiteX118" fmla="*/ 119967 w 870487"/>
                    <a:gd name="connsiteY118" fmla="*/ 532002 h 883072"/>
                    <a:gd name="connsiteX119" fmla="*/ 113896 w 870487"/>
                    <a:gd name="connsiteY119" fmla="*/ 439288 h 883072"/>
                    <a:gd name="connsiteX120" fmla="*/ 157742 w 870487"/>
                    <a:gd name="connsiteY120" fmla="*/ 392144 h 883072"/>
                    <a:gd name="connsiteX121" fmla="*/ 205261 w 870487"/>
                    <a:gd name="connsiteY121" fmla="*/ 403611 h 883072"/>
                    <a:gd name="connsiteX122" fmla="*/ 349241 w 870487"/>
                    <a:gd name="connsiteY122" fmla="*/ 369734 h 883072"/>
                    <a:gd name="connsiteX123" fmla="*/ 409802 w 870487"/>
                    <a:gd name="connsiteY123" fmla="*/ 299730 h 883072"/>
                    <a:gd name="connsiteX124" fmla="*/ 437384 w 870487"/>
                    <a:gd name="connsiteY124" fmla="*/ 263903 h 883072"/>
                    <a:gd name="connsiteX125" fmla="*/ 445403 w 870487"/>
                    <a:gd name="connsiteY125" fmla="*/ 254534 h 883072"/>
                    <a:gd name="connsiteX126" fmla="*/ 626634 w 870487"/>
                    <a:gd name="connsiteY126" fmla="*/ 154700 h 883072"/>
                    <a:gd name="connsiteX127" fmla="*/ 634804 w 870487"/>
                    <a:gd name="connsiteY127" fmla="*/ 161295 h 883072"/>
                    <a:gd name="connsiteX128" fmla="*/ 663286 w 870487"/>
                    <a:gd name="connsiteY128" fmla="*/ 303777 h 883072"/>
                    <a:gd name="connsiteX129" fmla="*/ 714927 w 870487"/>
                    <a:gd name="connsiteY129" fmla="*/ 439138 h 883072"/>
                    <a:gd name="connsiteX130" fmla="*/ 756674 w 870487"/>
                    <a:gd name="connsiteY130" fmla="*/ 498349 h 883072"/>
                    <a:gd name="connsiteX131" fmla="*/ 757649 w 870487"/>
                    <a:gd name="connsiteY131" fmla="*/ 498050 h 883072"/>
                    <a:gd name="connsiteX132" fmla="*/ 768966 w 870487"/>
                    <a:gd name="connsiteY132" fmla="*/ 496026 h 883072"/>
                    <a:gd name="connsiteX133" fmla="*/ 782982 w 870487"/>
                    <a:gd name="connsiteY133" fmla="*/ 496476 h 883072"/>
                    <a:gd name="connsiteX134" fmla="*/ 786879 w 870487"/>
                    <a:gd name="connsiteY134" fmla="*/ 497225 h 883072"/>
                    <a:gd name="connsiteX135" fmla="*/ 794450 w 870487"/>
                    <a:gd name="connsiteY135" fmla="*/ 499848 h 883072"/>
                    <a:gd name="connsiteX136" fmla="*/ 798047 w 870487"/>
                    <a:gd name="connsiteY136" fmla="*/ 501572 h 883072"/>
                    <a:gd name="connsiteX137" fmla="*/ 803743 w 870487"/>
                    <a:gd name="connsiteY137" fmla="*/ 505320 h 883072"/>
                    <a:gd name="connsiteX138" fmla="*/ 806517 w 870487"/>
                    <a:gd name="connsiteY138" fmla="*/ 507568 h 883072"/>
                    <a:gd name="connsiteX139" fmla="*/ 807341 w 870487"/>
                    <a:gd name="connsiteY139" fmla="*/ 508318 h 883072"/>
                    <a:gd name="connsiteX140" fmla="*/ 808540 w 870487"/>
                    <a:gd name="connsiteY140" fmla="*/ 509367 h 883072"/>
                    <a:gd name="connsiteX141" fmla="*/ 811014 w 870487"/>
                    <a:gd name="connsiteY141" fmla="*/ 512140 h 883072"/>
                    <a:gd name="connsiteX142" fmla="*/ 815136 w 870487"/>
                    <a:gd name="connsiteY142" fmla="*/ 517612 h 883072"/>
                    <a:gd name="connsiteX143" fmla="*/ 818209 w 870487"/>
                    <a:gd name="connsiteY143" fmla="*/ 522633 h 883072"/>
                    <a:gd name="connsiteX144" fmla="*/ 822331 w 870487"/>
                    <a:gd name="connsiteY144" fmla="*/ 531702 h 883072"/>
                    <a:gd name="connsiteX145" fmla="*/ 823680 w 870487"/>
                    <a:gd name="connsiteY145" fmla="*/ 535600 h 883072"/>
                    <a:gd name="connsiteX146" fmla="*/ 824955 w 870487"/>
                    <a:gd name="connsiteY146" fmla="*/ 540247 h 883072"/>
                    <a:gd name="connsiteX147" fmla="*/ 827578 w 870487"/>
                    <a:gd name="connsiteY147" fmla="*/ 557036 h 883072"/>
                    <a:gd name="connsiteX148" fmla="*/ 827578 w 870487"/>
                    <a:gd name="connsiteY148" fmla="*/ 557860 h 883072"/>
                    <a:gd name="connsiteX149" fmla="*/ 827128 w 870487"/>
                    <a:gd name="connsiteY149" fmla="*/ 575399 h 883072"/>
                    <a:gd name="connsiteX150" fmla="*/ 826379 w 870487"/>
                    <a:gd name="connsiteY150" fmla="*/ 580720 h 883072"/>
                    <a:gd name="connsiteX151" fmla="*/ 824055 w 870487"/>
                    <a:gd name="connsiteY151" fmla="*/ 592113 h 883072"/>
                    <a:gd name="connsiteX152" fmla="*/ 813487 w 870487"/>
                    <a:gd name="connsiteY152" fmla="*/ 619545 h 883072"/>
                    <a:gd name="connsiteX153" fmla="*/ 811089 w 870487"/>
                    <a:gd name="connsiteY153" fmla="*/ 623892 h 883072"/>
                    <a:gd name="connsiteX154" fmla="*/ 803444 w 870487"/>
                    <a:gd name="connsiteY154" fmla="*/ 634835 h 883072"/>
                    <a:gd name="connsiteX155" fmla="*/ 799696 w 870487"/>
                    <a:gd name="connsiteY155" fmla="*/ 639257 h 883072"/>
                    <a:gd name="connsiteX156" fmla="*/ 773088 w 870487"/>
                    <a:gd name="connsiteY156" fmla="*/ 660768 h 883072"/>
                    <a:gd name="connsiteX157" fmla="*/ 763120 w 870487"/>
                    <a:gd name="connsiteY157" fmla="*/ 665490 h 883072"/>
                    <a:gd name="connsiteX158" fmla="*/ 757424 w 870487"/>
                    <a:gd name="connsiteY158" fmla="*/ 667588 h 883072"/>
                    <a:gd name="connsiteX159" fmla="*/ 751727 w 870487"/>
                    <a:gd name="connsiteY159" fmla="*/ 669312 h 883072"/>
                    <a:gd name="connsiteX160" fmla="*/ 739960 w 870487"/>
                    <a:gd name="connsiteY160" fmla="*/ 671861 h 883072"/>
                    <a:gd name="connsiteX161" fmla="*/ 728268 w 870487"/>
                    <a:gd name="connsiteY161" fmla="*/ 673135 h 883072"/>
                    <a:gd name="connsiteX162" fmla="*/ 707956 w 870487"/>
                    <a:gd name="connsiteY162" fmla="*/ 672760 h 883072"/>
                    <a:gd name="connsiteX163" fmla="*/ 624386 w 870487"/>
                    <a:gd name="connsiteY163" fmla="*/ 787060 h 883072"/>
                    <a:gd name="connsiteX164" fmla="*/ 683297 w 870487"/>
                    <a:gd name="connsiteY164" fmla="*/ 867257 h 883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</a:cxnLst>
                  <a:rect l="l" t="t" r="r" b="b"/>
                  <a:pathLst>
                    <a:path w="870487" h="883072">
                      <a:moveTo>
                        <a:pt x="731191" y="883072"/>
                      </a:moveTo>
                      <a:cubicBezTo>
                        <a:pt x="731191" y="883072"/>
                        <a:pt x="731041" y="883072"/>
                        <a:pt x="730966" y="883072"/>
                      </a:cubicBezTo>
                      <a:cubicBezTo>
                        <a:pt x="712528" y="882472"/>
                        <a:pt x="694540" y="882173"/>
                        <a:pt x="679175" y="882248"/>
                      </a:cubicBezTo>
                      <a:lnTo>
                        <a:pt x="679175" y="882248"/>
                      </a:lnTo>
                      <a:cubicBezTo>
                        <a:pt x="676102" y="882248"/>
                        <a:pt x="672654" y="880374"/>
                        <a:pt x="671530" y="877526"/>
                      </a:cubicBezTo>
                      <a:cubicBezTo>
                        <a:pt x="644548" y="810145"/>
                        <a:pt x="612319" y="797403"/>
                        <a:pt x="612019" y="797328"/>
                      </a:cubicBezTo>
                      <a:cubicBezTo>
                        <a:pt x="609096" y="796204"/>
                        <a:pt x="607072" y="793431"/>
                        <a:pt x="607072" y="790283"/>
                      </a:cubicBezTo>
                      <a:lnTo>
                        <a:pt x="607072" y="786011"/>
                      </a:lnTo>
                      <a:cubicBezTo>
                        <a:pt x="607072" y="783837"/>
                        <a:pt x="607972" y="781814"/>
                        <a:pt x="609621" y="780389"/>
                      </a:cubicBezTo>
                      <a:cubicBezTo>
                        <a:pt x="649719" y="745163"/>
                        <a:pt x="678950" y="705289"/>
                        <a:pt x="696489" y="661892"/>
                      </a:cubicBezTo>
                      <a:cubicBezTo>
                        <a:pt x="697763" y="658744"/>
                        <a:pt x="701061" y="656795"/>
                        <a:pt x="704433" y="657245"/>
                      </a:cubicBezTo>
                      <a:cubicBezTo>
                        <a:pt x="712678" y="658294"/>
                        <a:pt x="720698" y="658519"/>
                        <a:pt x="727818" y="658145"/>
                      </a:cubicBezTo>
                      <a:cubicBezTo>
                        <a:pt x="731491" y="657995"/>
                        <a:pt x="734639" y="657695"/>
                        <a:pt x="737787" y="657095"/>
                      </a:cubicBezTo>
                      <a:cubicBezTo>
                        <a:pt x="741684" y="656571"/>
                        <a:pt x="745057" y="655821"/>
                        <a:pt x="748055" y="654922"/>
                      </a:cubicBezTo>
                      <a:cubicBezTo>
                        <a:pt x="749929" y="654472"/>
                        <a:pt x="751353" y="654097"/>
                        <a:pt x="752552" y="653573"/>
                      </a:cubicBezTo>
                      <a:cubicBezTo>
                        <a:pt x="754576" y="652898"/>
                        <a:pt x="755775" y="652523"/>
                        <a:pt x="756974" y="651924"/>
                      </a:cubicBezTo>
                      <a:cubicBezTo>
                        <a:pt x="757274" y="651774"/>
                        <a:pt x="757499" y="651699"/>
                        <a:pt x="757798" y="651549"/>
                      </a:cubicBezTo>
                      <a:cubicBezTo>
                        <a:pt x="760647" y="650500"/>
                        <a:pt x="763270" y="649300"/>
                        <a:pt x="765893" y="647726"/>
                      </a:cubicBezTo>
                      <a:cubicBezTo>
                        <a:pt x="774662" y="642930"/>
                        <a:pt x="782233" y="636784"/>
                        <a:pt x="788603" y="629363"/>
                      </a:cubicBezTo>
                      <a:cubicBezTo>
                        <a:pt x="789728" y="628089"/>
                        <a:pt x="790777" y="626965"/>
                        <a:pt x="791676" y="625691"/>
                      </a:cubicBezTo>
                      <a:cubicBezTo>
                        <a:pt x="794150" y="622543"/>
                        <a:pt x="796398" y="619395"/>
                        <a:pt x="798422" y="616022"/>
                      </a:cubicBezTo>
                      <a:cubicBezTo>
                        <a:pt x="799096" y="614898"/>
                        <a:pt x="799771" y="613624"/>
                        <a:pt x="800371" y="612499"/>
                      </a:cubicBezTo>
                      <a:cubicBezTo>
                        <a:pt x="804493" y="604929"/>
                        <a:pt x="807566" y="596910"/>
                        <a:pt x="809665" y="588290"/>
                      </a:cubicBezTo>
                      <a:cubicBezTo>
                        <a:pt x="810489" y="585292"/>
                        <a:pt x="811089" y="582069"/>
                        <a:pt x="811688" y="578247"/>
                      </a:cubicBezTo>
                      <a:cubicBezTo>
                        <a:pt x="811913" y="576748"/>
                        <a:pt x="812213" y="575174"/>
                        <a:pt x="812288" y="573825"/>
                      </a:cubicBezTo>
                      <a:cubicBezTo>
                        <a:pt x="812887" y="568953"/>
                        <a:pt x="812962" y="564006"/>
                        <a:pt x="812663" y="558160"/>
                      </a:cubicBezTo>
                      <a:cubicBezTo>
                        <a:pt x="812288" y="552614"/>
                        <a:pt x="811538" y="547742"/>
                        <a:pt x="810414" y="543545"/>
                      </a:cubicBezTo>
                      <a:cubicBezTo>
                        <a:pt x="810114" y="542046"/>
                        <a:pt x="809814" y="541146"/>
                        <a:pt x="809515" y="540247"/>
                      </a:cubicBezTo>
                      <a:cubicBezTo>
                        <a:pt x="809065" y="538898"/>
                        <a:pt x="808840" y="537923"/>
                        <a:pt x="808465" y="537024"/>
                      </a:cubicBezTo>
                      <a:cubicBezTo>
                        <a:pt x="807491" y="534176"/>
                        <a:pt x="806517" y="532152"/>
                        <a:pt x="805242" y="529829"/>
                      </a:cubicBezTo>
                      <a:cubicBezTo>
                        <a:pt x="804568" y="528555"/>
                        <a:pt x="803968" y="527430"/>
                        <a:pt x="803219" y="526456"/>
                      </a:cubicBezTo>
                      <a:cubicBezTo>
                        <a:pt x="802994" y="526231"/>
                        <a:pt x="802844" y="525931"/>
                        <a:pt x="802694" y="525706"/>
                      </a:cubicBezTo>
                      <a:cubicBezTo>
                        <a:pt x="801720" y="524057"/>
                        <a:pt x="800895" y="522933"/>
                        <a:pt x="800071" y="522109"/>
                      </a:cubicBezTo>
                      <a:cubicBezTo>
                        <a:pt x="799096" y="520985"/>
                        <a:pt x="798572" y="520385"/>
                        <a:pt x="798047" y="519860"/>
                      </a:cubicBezTo>
                      <a:cubicBezTo>
                        <a:pt x="797223" y="519111"/>
                        <a:pt x="796848" y="518811"/>
                        <a:pt x="796473" y="518361"/>
                      </a:cubicBezTo>
                      <a:cubicBezTo>
                        <a:pt x="796173" y="518136"/>
                        <a:pt x="795499" y="517537"/>
                        <a:pt x="794749" y="517012"/>
                      </a:cubicBezTo>
                      <a:cubicBezTo>
                        <a:pt x="793175" y="515738"/>
                        <a:pt x="791976" y="515063"/>
                        <a:pt x="790702" y="514314"/>
                      </a:cubicBezTo>
                      <a:cubicBezTo>
                        <a:pt x="790102" y="513939"/>
                        <a:pt x="789428" y="513639"/>
                        <a:pt x="788678" y="513340"/>
                      </a:cubicBezTo>
                      <a:cubicBezTo>
                        <a:pt x="786730" y="512440"/>
                        <a:pt x="785230" y="511915"/>
                        <a:pt x="783357" y="511466"/>
                      </a:cubicBezTo>
                      <a:cubicBezTo>
                        <a:pt x="782757" y="511316"/>
                        <a:pt x="781783" y="511091"/>
                        <a:pt x="780883" y="511016"/>
                      </a:cubicBezTo>
                      <a:cubicBezTo>
                        <a:pt x="777361" y="510416"/>
                        <a:pt x="773988" y="510267"/>
                        <a:pt x="770390" y="510641"/>
                      </a:cubicBezTo>
                      <a:cubicBezTo>
                        <a:pt x="767392" y="510866"/>
                        <a:pt x="764544" y="511391"/>
                        <a:pt x="761996" y="512140"/>
                      </a:cubicBezTo>
                      <a:lnTo>
                        <a:pt x="756824" y="513714"/>
                      </a:lnTo>
                      <a:cubicBezTo>
                        <a:pt x="754201" y="514539"/>
                        <a:pt x="751278" y="513789"/>
                        <a:pt x="749329" y="511841"/>
                      </a:cubicBezTo>
                      <a:cubicBezTo>
                        <a:pt x="732165" y="494827"/>
                        <a:pt x="716651" y="473316"/>
                        <a:pt x="701810" y="446034"/>
                      </a:cubicBezTo>
                      <a:cubicBezTo>
                        <a:pt x="681499" y="408783"/>
                        <a:pt x="663660" y="362164"/>
                        <a:pt x="648820" y="307450"/>
                      </a:cubicBezTo>
                      <a:cubicBezTo>
                        <a:pt x="631881" y="245465"/>
                        <a:pt x="623562" y="190226"/>
                        <a:pt x="620863" y="170439"/>
                      </a:cubicBezTo>
                      <a:cubicBezTo>
                        <a:pt x="597029" y="174637"/>
                        <a:pt x="518855" y="193374"/>
                        <a:pt x="456496" y="264278"/>
                      </a:cubicBezTo>
                      <a:cubicBezTo>
                        <a:pt x="453798" y="267201"/>
                        <a:pt x="451324" y="270199"/>
                        <a:pt x="448926" y="273197"/>
                      </a:cubicBezTo>
                      <a:cubicBezTo>
                        <a:pt x="439632" y="284515"/>
                        <a:pt x="430563" y="296657"/>
                        <a:pt x="421794" y="308424"/>
                      </a:cubicBezTo>
                      <a:cubicBezTo>
                        <a:pt x="402831" y="333907"/>
                        <a:pt x="383194" y="360215"/>
                        <a:pt x="358985" y="380901"/>
                      </a:cubicBezTo>
                      <a:cubicBezTo>
                        <a:pt x="315738" y="418077"/>
                        <a:pt x="265446" y="429844"/>
                        <a:pt x="200764" y="417777"/>
                      </a:cubicBezTo>
                      <a:cubicBezTo>
                        <a:pt x="199565" y="417552"/>
                        <a:pt x="198440" y="417028"/>
                        <a:pt x="197466" y="416278"/>
                      </a:cubicBezTo>
                      <a:cubicBezTo>
                        <a:pt x="185249" y="406535"/>
                        <a:pt x="173257" y="403162"/>
                        <a:pt x="161864" y="406385"/>
                      </a:cubicBezTo>
                      <a:cubicBezTo>
                        <a:pt x="147848" y="410357"/>
                        <a:pt x="135182" y="424448"/>
                        <a:pt x="128061" y="444235"/>
                      </a:cubicBezTo>
                      <a:cubicBezTo>
                        <a:pt x="118393" y="470693"/>
                        <a:pt x="120341" y="501497"/>
                        <a:pt x="133158" y="524582"/>
                      </a:cubicBezTo>
                      <a:cubicBezTo>
                        <a:pt x="145750" y="547292"/>
                        <a:pt x="168235" y="562732"/>
                        <a:pt x="198290" y="569178"/>
                      </a:cubicBezTo>
                      <a:cubicBezTo>
                        <a:pt x="201588" y="569927"/>
                        <a:pt x="204062" y="572776"/>
                        <a:pt x="204211" y="576148"/>
                      </a:cubicBezTo>
                      <a:cubicBezTo>
                        <a:pt x="206760" y="634610"/>
                        <a:pt x="227821" y="693446"/>
                        <a:pt x="266870" y="751009"/>
                      </a:cubicBezTo>
                      <a:cubicBezTo>
                        <a:pt x="269868" y="755431"/>
                        <a:pt x="273016" y="759853"/>
                        <a:pt x="276164" y="764050"/>
                      </a:cubicBezTo>
                      <a:cubicBezTo>
                        <a:pt x="278563" y="767273"/>
                        <a:pt x="278038" y="771845"/>
                        <a:pt x="274815" y="774393"/>
                      </a:cubicBezTo>
                      <a:lnTo>
                        <a:pt x="274141" y="774918"/>
                      </a:lnTo>
                      <a:cubicBezTo>
                        <a:pt x="248133" y="795455"/>
                        <a:pt x="224673" y="819364"/>
                        <a:pt x="204586" y="845896"/>
                      </a:cubicBezTo>
                      <a:cubicBezTo>
                        <a:pt x="203387" y="847470"/>
                        <a:pt x="201663" y="848520"/>
                        <a:pt x="199714" y="848745"/>
                      </a:cubicBezTo>
                      <a:cubicBezTo>
                        <a:pt x="187048" y="850693"/>
                        <a:pt x="170933" y="853541"/>
                        <a:pt x="155493" y="856315"/>
                      </a:cubicBezTo>
                      <a:cubicBezTo>
                        <a:pt x="153695" y="856614"/>
                        <a:pt x="151971" y="856315"/>
                        <a:pt x="150472" y="855490"/>
                      </a:cubicBezTo>
                      <a:cubicBezTo>
                        <a:pt x="123265" y="857514"/>
                        <a:pt x="95458" y="846571"/>
                        <a:pt x="76645" y="826334"/>
                      </a:cubicBezTo>
                      <a:cubicBezTo>
                        <a:pt x="25304" y="804973"/>
                        <a:pt x="1170" y="746587"/>
                        <a:pt x="45" y="697794"/>
                      </a:cubicBezTo>
                      <a:cubicBezTo>
                        <a:pt x="-1079" y="644803"/>
                        <a:pt x="18933" y="593237"/>
                        <a:pt x="36546" y="547667"/>
                      </a:cubicBezTo>
                      <a:lnTo>
                        <a:pt x="56258" y="497000"/>
                      </a:lnTo>
                      <a:cubicBezTo>
                        <a:pt x="65328" y="473691"/>
                        <a:pt x="74472" y="450381"/>
                        <a:pt x="83466" y="426996"/>
                      </a:cubicBezTo>
                      <a:cubicBezTo>
                        <a:pt x="103627" y="375430"/>
                        <a:pt x="123639" y="323939"/>
                        <a:pt x="143651" y="272298"/>
                      </a:cubicBezTo>
                      <a:lnTo>
                        <a:pt x="144026" y="271398"/>
                      </a:lnTo>
                      <a:cubicBezTo>
                        <a:pt x="161789" y="225978"/>
                        <a:pt x="180077" y="179059"/>
                        <a:pt x="208484" y="138285"/>
                      </a:cubicBezTo>
                      <a:cubicBezTo>
                        <a:pt x="258401" y="66183"/>
                        <a:pt x="340022" y="15666"/>
                        <a:pt x="426816" y="3149"/>
                      </a:cubicBezTo>
                      <a:cubicBezTo>
                        <a:pt x="512409" y="-9218"/>
                        <a:pt x="603700" y="15291"/>
                        <a:pt x="671680" y="68731"/>
                      </a:cubicBezTo>
                      <a:cubicBezTo>
                        <a:pt x="671830" y="68731"/>
                        <a:pt x="671980" y="68731"/>
                        <a:pt x="672205" y="68731"/>
                      </a:cubicBezTo>
                      <a:cubicBezTo>
                        <a:pt x="719124" y="71354"/>
                        <a:pt x="764994" y="96988"/>
                        <a:pt x="791901" y="135587"/>
                      </a:cubicBezTo>
                      <a:cubicBezTo>
                        <a:pt x="822031" y="178984"/>
                        <a:pt x="827953" y="233773"/>
                        <a:pt x="833124" y="282116"/>
                      </a:cubicBezTo>
                      <a:cubicBezTo>
                        <a:pt x="842568" y="372507"/>
                        <a:pt x="852087" y="462823"/>
                        <a:pt x="861456" y="553213"/>
                      </a:cubicBezTo>
                      <a:cubicBezTo>
                        <a:pt x="862655" y="563557"/>
                        <a:pt x="863704" y="573975"/>
                        <a:pt x="864753" y="584468"/>
                      </a:cubicBezTo>
                      <a:cubicBezTo>
                        <a:pt x="869850" y="634235"/>
                        <a:pt x="875172" y="685352"/>
                        <a:pt x="863404" y="734744"/>
                      </a:cubicBezTo>
                      <a:cubicBezTo>
                        <a:pt x="850138" y="790958"/>
                        <a:pt x="814087" y="835403"/>
                        <a:pt x="769266" y="850843"/>
                      </a:cubicBezTo>
                      <a:cubicBezTo>
                        <a:pt x="767242" y="851518"/>
                        <a:pt x="764994" y="851368"/>
                        <a:pt x="763120" y="850244"/>
                      </a:cubicBezTo>
                      <a:lnTo>
                        <a:pt x="763045" y="850244"/>
                      </a:lnTo>
                      <a:cubicBezTo>
                        <a:pt x="755700" y="862011"/>
                        <a:pt x="746631" y="872354"/>
                        <a:pt x="736138" y="881048"/>
                      </a:cubicBezTo>
                      <a:cubicBezTo>
                        <a:pt x="734789" y="882173"/>
                        <a:pt x="733140" y="882772"/>
                        <a:pt x="731416" y="882772"/>
                      </a:cubicBezTo>
                      <a:close/>
                      <a:moveTo>
                        <a:pt x="683522" y="867257"/>
                      </a:moveTo>
                      <a:cubicBezTo>
                        <a:pt x="697613" y="867257"/>
                        <a:pt x="712903" y="867557"/>
                        <a:pt x="728568" y="868007"/>
                      </a:cubicBezTo>
                      <a:cubicBezTo>
                        <a:pt x="738611" y="859313"/>
                        <a:pt x="747006" y="848820"/>
                        <a:pt x="753601" y="836753"/>
                      </a:cubicBezTo>
                      <a:cubicBezTo>
                        <a:pt x="754576" y="834954"/>
                        <a:pt x="756225" y="833679"/>
                        <a:pt x="758173" y="833155"/>
                      </a:cubicBezTo>
                      <a:cubicBezTo>
                        <a:pt x="760122" y="832630"/>
                        <a:pt x="762146" y="832855"/>
                        <a:pt x="763944" y="833829"/>
                      </a:cubicBezTo>
                      <a:lnTo>
                        <a:pt x="767467" y="835853"/>
                      </a:lnTo>
                      <a:cubicBezTo>
                        <a:pt x="813337" y="818389"/>
                        <a:pt x="839495" y="770871"/>
                        <a:pt x="848714" y="731596"/>
                      </a:cubicBezTo>
                      <a:cubicBezTo>
                        <a:pt x="848714" y="731596"/>
                        <a:pt x="848714" y="731596"/>
                        <a:pt x="848714" y="731596"/>
                      </a:cubicBezTo>
                      <a:cubicBezTo>
                        <a:pt x="859882" y="684752"/>
                        <a:pt x="854710" y="634835"/>
                        <a:pt x="849763" y="586641"/>
                      </a:cubicBezTo>
                      <a:cubicBezTo>
                        <a:pt x="848714" y="575998"/>
                        <a:pt x="847590" y="565655"/>
                        <a:pt x="846390" y="555237"/>
                      </a:cubicBezTo>
                      <a:cubicBezTo>
                        <a:pt x="837022" y="464771"/>
                        <a:pt x="827578" y="374456"/>
                        <a:pt x="818059" y="284065"/>
                      </a:cubicBezTo>
                      <a:cubicBezTo>
                        <a:pt x="813037" y="237520"/>
                        <a:pt x="807416" y="184680"/>
                        <a:pt x="779459" y="144506"/>
                      </a:cubicBezTo>
                      <a:cubicBezTo>
                        <a:pt x="755400" y="110029"/>
                        <a:pt x="714627" y="87019"/>
                        <a:pt x="672729" y="84171"/>
                      </a:cubicBezTo>
                      <a:lnTo>
                        <a:pt x="672280" y="84321"/>
                      </a:lnTo>
                      <a:cubicBezTo>
                        <a:pt x="669806" y="85220"/>
                        <a:pt x="667108" y="84696"/>
                        <a:pt x="665084" y="83122"/>
                      </a:cubicBezTo>
                      <a:cubicBezTo>
                        <a:pt x="600027" y="30656"/>
                        <a:pt x="511735" y="6447"/>
                        <a:pt x="428914" y="18364"/>
                      </a:cubicBezTo>
                      <a:cubicBezTo>
                        <a:pt x="346168" y="30356"/>
                        <a:pt x="268295" y="78475"/>
                        <a:pt x="220701" y="147205"/>
                      </a:cubicBezTo>
                      <a:cubicBezTo>
                        <a:pt x="193344" y="186554"/>
                        <a:pt x="175355" y="232649"/>
                        <a:pt x="157892" y="277244"/>
                      </a:cubicBezTo>
                      <a:lnTo>
                        <a:pt x="157592" y="278069"/>
                      </a:lnTo>
                      <a:cubicBezTo>
                        <a:pt x="137580" y="329710"/>
                        <a:pt x="117568" y="381201"/>
                        <a:pt x="97407" y="432767"/>
                      </a:cubicBezTo>
                      <a:cubicBezTo>
                        <a:pt x="88337" y="456152"/>
                        <a:pt x="79268" y="479462"/>
                        <a:pt x="70199" y="502771"/>
                      </a:cubicBezTo>
                      <a:lnTo>
                        <a:pt x="50487" y="553438"/>
                      </a:lnTo>
                      <a:cubicBezTo>
                        <a:pt x="32499" y="599833"/>
                        <a:pt x="13911" y="647801"/>
                        <a:pt x="14961" y="697794"/>
                      </a:cubicBezTo>
                      <a:cubicBezTo>
                        <a:pt x="16010" y="742164"/>
                        <a:pt x="37671" y="795080"/>
                        <a:pt x="83765" y="813368"/>
                      </a:cubicBezTo>
                      <a:cubicBezTo>
                        <a:pt x="84815" y="813817"/>
                        <a:pt x="85789" y="814492"/>
                        <a:pt x="86614" y="815317"/>
                      </a:cubicBezTo>
                      <a:cubicBezTo>
                        <a:pt x="103178" y="833904"/>
                        <a:pt x="128661" y="843498"/>
                        <a:pt x="152945" y="840500"/>
                      </a:cubicBezTo>
                      <a:cubicBezTo>
                        <a:pt x="154444" y="840350"/>
                        <a:pt x="155793" y="840500"/>
                        <a:pt x="156992" y="841100"/>
                      </a:cubicBezTo>
                      <a:cubicBezTo>
                        <a:pt x="170034" y="838776"/>
                        <a:pt x="183300" y="836453"/>
                        <a:pt x="194393" y="834654"/>
                      </a:cubicBezTo>
                      <a:cubicBezTo>
                        <a:pt x="213580" y="809695"/>
                        <a:pt x="235541" y="787135"/>
                        <a:pt x="259750" y="767348"/>
                      </a:cubicBezTo>
                      <a:cubicBezTo>
                        <a:pt x="257951" y="764800"/>
                        <a:pt x="256077" y="762176"/>
                        <a:pt x="254354" y="759553"/>
                      </a:cubicBezTo>
                      <a:cubicBezTo>
                        <a:pt x="215004" y="701541"/>
                        <a:pt x="193194" y="642030"/>
                        <a:pt x="189446" y="582669"/>
                      </a:cubicBezTo>
                      <a:cubicBezTo>
                        <a:pt x="157817" y="574574"/>
                        <a:pt x="133908" y="557186"/>
                        <a:pt x="119967" y="532002"/>
                      </a:cubicBezTo>
                      <a:cubicBezTo>
                        <a:pt x="104902" y="504795"/>
                        <a:pt x="102653" y="470093"/>
                        <a:pt x="113896" y="439288"/>
                      </a:cubicBezTo>
                      <a:cubicBezTo>
                        <a:pt x="122815" y="414629"/>
                        <a:pt x="138779" y="397466"/>
                        <a:pt x="157742" y="392144"/>
                      </a:cubicBezTo>
                      <a:cubicBezTo>
                        <a:pt x="168685" y="389071"/>
                        <a:pt x="185699" y="388621"/>
                        <a:pt x="205261" y="403611"/>
                      </a:cubicBezTo>
                      <a:cubicBezTo>
                        <a:pt x="264247" y="414180"/>
                        <a:pt x="310117" y="403387"/>
                        <a:pt x="349241" y="369734"/>
                      </a:cubicBezTo>
                      <a:cubicBezTo>
                        <a:pt x="372176" y="350172"/>
                        <a:pt x="391289" y="324463"/>
                        <a:pt x="409802" y="299730"/>
                      </a:cubicBezTo>
                      <a:cubicBezTo>
                        <a:pt x="418646" y="287812"/>
                        <a:pt x="427865" y="275520"/>
                        <a:pt x="437384" y="263903"/>
                      </a:cubicBezTo>
                      <a:cubicBezTo>
                        <a:pt x="440007" y="260755"/>
                        <a:pt x="442630" y="257607"/>
                        <a:pt x="445403" y="254534"/>
                      </a:cubicBezTo>
                      <a:cubicBezTo>
                        <a:pt x="523502" y="165717"/>
                        <a:pt x="622512" y="155074"/>
                        <a:pt x="626634" y="154700"/>
                      </a:cubicBezTo>
                      <a:cubicBezTo>
                        <a:pt x="630757" y="154250"/>
                        <a:pt x="634354" y="157248"/>
                        <a:pt x="634804" y="161295"/>
                      </a:cubicBezTo>
                      <a:cubicBezTo>
                        <a:pt x="634879" y="161970"/>
                        <a:pt x="642449" y="227702"/>
                        <a:pt x="663286" y="303777"/>
                      </a:cubicBezTo>
                      <a:cubicBezTo>
                        <a:pt x="677751" y="357292"/>
                        <a:pt x="695140" y="402862"/>
                        <a:pt x="714927" y="439138"/>
                      </a:cubicBezTo>
                      <a:cubicBezTo>
                        <a:pt x="727968" y="463122"/>
                        <a:pt x="741984" y="482984"/>
                        <a:pt x="756674" y="498349"/>
                      </a:cubicBezTo>
                      <a:lnTo>
                        <a:pt x="757649" y="498050"/>
                      </a:lnTo>
                      <a:cubicBezTo>
                        <a:pt x="761321" y="497000"/>
                        <a:pt x="765069" y="496326"/>
                        <a:pt x="768966" y="496026"/>
                      </a:cubicBezTo>
                      <a:cubicBezTo>
                        <a:pt x="773838" y="495576"/>
                        <a:pt x="778560" y="495726"/>
                        <a:pt x="782982" y="496476"/>
                      </a:cubicBezTo>
                      <a:cubicBezTo>
                        <a:pt x="783956" y="496551"/>
                        <a:pt x="785455" y="496850"/>
                        <a:pt x="786879" y="497225"/>
                      </a:cubicBezTo>
                      <a:cubicBezTo>
                        <a:pt x="789877" y="497975"/>
                        <a:pt x="792201" y="498874"/>
                        <a:pt x="794450" y="499848"/>
                      </a:cubicBezTo>
                      <a:cubicBezTo>
                        <a:pt x="795349" y="500148"/>
                        <a:pt x="796773" y="500898"/>
                        <a:pt x="798047" y="501572"/>
                      </a:cubicBezTo>
                      <a:cubicBezTo>
                        <a:pt x="799921" y="502622"/>
                        <a:pt x="801870" y="503821"/>
                        <a:pt x="803743" y="505320"/>
                      </a:cubicBezTo>
                      <a:cubicBezTo>
                        <a:pt x="804418" y="505770"/>
                        <a:pt x="805392" y="506594"/>
                        <a:pt x="806517" y="507568"/>
                      </a:cubicBezTo>
                      <a:cubicBezTo>
                        <a:pt x="806517" y="507568"/>
                        <a:pt x="807341" y="508318"/>
                        <a:pt x="807341" y="508318"/>
                      </a:cubicBezTo>
                      <a:cubicBezTo>
                        <a:pt x="807716" y="508693"/>
                        <a:pt x="808091" y="508992"/>
                        <a:pt x="808540" y="509367"/>
                      </a:cubicBezTo>
                      <a:cubicBezTo>
                        <a:pt x="809365" y="510192"/>
                        <a:pt x="810189" y="511166"/>
                        <a:pt x="811014" y="512140"/>
                      </a:cubicBezTo>
                      <a:cubicBezTo>
                        <a:pt x="812588" y="513714"/>
                        <a:pt x="814087" y="515963"/>
                        <a:pt x="815136" y="517612"/>
                      </a:cubicBezTo>
                      <a:cubicBezTo>
                        <a:pt x="816485" y="519336"/>
                        <a:pt x="817384" y="521059"/>
                        <a:pt x="818209" y="522633"/>
                      </a:cubicBezTo>
                      <a:cubicBezTo>
                        <a:pt x="819933" y="525557"/>
                        <a:pt x="821282" y="528630"/>
                        <a:pt x="822331" y="531702"/>
                      </a:cubicBezTo>
                      <a:cubicBezTo>
                        <a:pt x="822706" y="532452"/>
                        <a:pt x="823231" y="534026"/>
                        <a:pt x="823680" y="535600"/>
                      </a:cubicBezTo>
                      <a:cubicBezTo>
                        <a:pt x="824205" y="537099"/>
                        <a:pt x="824655" y="538598"/>
                        <a:pt x="824955" y="540247"/>
                      </a:cubicBezTo>
                      <a:cubicBezTo>
                        <a:pt x="826229" y="544894"/>
                        <a:pt x="827128" y="550665"/>
                        <a:pt x="827578" y="557036"/>
                      </a:cubicBezTo>
                      <a:cubicBezTo>
                        <a:pt x="827578" y="557186"/>
                        <a:pt x="827578" y="557636"/>
                        <a:pt x="827578" y="557860"/>
                      </a:cubicBezTo>
                      <a:cubicBezTo>
                        <a:pt x="827878" y="564081"/>
                        <a:pt x="827728" y="570002"/>
                        <a:pt x="827128" y="575399"/>
                      </a:cubicBezTo>
                      <a:cubicBezTo>
                        <a:pt x="826978" y="576973"/>
                        <a:pt x="826678" y="578922"/>
                        <a:pt x="826379" y="580720"/>
                      </a:cubicBezTo>
                      <a:cubicBezTo>
                        <a:pt x="825779" y="584993"/>
                        <a:pt x="825029" y="588740"/>
                        <a:pt x="824055" y="592113"/>
                      </a:cubicBezTo>
                      <a:cubicBezTo>
                        <a:pt x="821732" y="601782"/>
                        <a:pt x="818134" y="611075"/>
                        <a:pt x="813487" y="619545"/>
                      </a:cubicBezTo>
                      <a:cubicBezTo>
                        <a:pt x="812887" y="620819"/>
                        <a:pt x="811988" y="622393"/>
                        <a:pt x="811089" y="623892"/>
                      </a:cubicBezTo>
                      <a:cubicBezTo>
                        <a:pt x="808615" y="627864"/>
                        <a:pt x="806067" y="631537"/>
                        <a:pt x="803444" y="634835"/>
                      </a:cubicBezTo>
                      <a:cubicBezTo>
                        <a:pt x="802394" y="636259"/>
                        <a:pt x="801045" y="637758"/>
                        <a:pt x="799696" y="639257"/>
                      </a:cubicBezTo>
                      <a:cubicBezTo>
                        <a:pt x="792201" y="647951"/>
                        <a:pt x="783207" y="655222"/>
                        <a:pt x="773088" y="660768"/>
                      </a:cubicBezTo>
                      <a:cubicBezTo>
                        <a:pt x="770015" y="662642"/>
                        <a:pt x="766643" y="664216"/>
                        <a:pt x="763120" y="665490"/>
                      </a:cubicBezTo>
                      <a:cubicBezTo>
                        <a:pt x="761096" y="666464"/>
                        <a:pt x="759148" y="667064"/>
                        <a:pt x="757424" y="667588"/>
                      </a:cubicBezTo>
                      <a:cubicBezTo>
                        <a:pt x="756300" y="668113"/>
                        <a:pt x="754126" y="668788"/>
                        <a:pt x="751727" y="669312"/>
                      </a:cubicBezTo>
                      <a:cubicBezTo>
                        <a:pt x="748430" y="670362"/>
                        <a:pt x="744307" y="671261"/>
                        <a:pt x="739960" y="671861"/>
                      </a:cubicBezTo>
                      <a:cubicBezTo>
                        <a:pt x="736438" y="672535"/>
                        <a:pt x="732465" y="672985"/>
                        <a:pt x="728268" y="673135"/>
                      </a:cubicBezTo>
                      <a:cubicBezTo>
                        <a:pt x="722422" y="673509"/>
                        <a:pt x="715077" y="673435"/>
                        <a:pt x="707956" y="672760"/>
                      </a:cubicBezTo>
                      <a:cubicBezTo>
                        <a:pt x="690118" y="714433"/>
                        <a:pt x="662011" y="752807"/>
                        <a:pt x="624386" y="787060"/>
                      </a:cubicBezTo>
                      <a:cubicBezTo>
                        <a:pt x="636603" y="794630"/>
                        <a:pt x="661562" y="815466"/>
                        <a:pt x="683297" y="86725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5" name="任意多边形: 形状 324"/>
                <p:cNvSpPr/>
                <p:nvPr/>
              </p:nvSpPr>
              <p:spPr>
                <a:xfrm>
                  <a:off x="6195266" y="3347929"/>
                  <a:ext cx="127578" cy="159944"/>
                </a:xfrm>
                <a:custGeom>
                  <a:avLst/>
                  <a:gdLst>
                    <a:gd name="connsiteX0" fmla="*/ 86195 w 127578"/>
                    <a:gd name="connsiteY0" fmla="*/ 159945 h 159944"/>
                    <a:gd name="connsiteX1" fmla="*/ 81473 w 127578"/>
                    <a:gd name="connsiteY1" fmla="*/ 158296 h 159944"/>
                    <a:gd name="connsiteX2" fmla="*/ 56739 w 127578"/>
                    <a:gd name="connsiteY2" fmla="*/ 139259 h 159944"/>
                    <a:gd name="connsiteX3" fmla="*/ 34854 w 127578"/>
                    <a:gd name="connsiteY3" fmla="*/ 123744 h 159944"/>
                    <a:gd name="connsiteX4" fmla="*/ 26759 w 127578"/>
                    <a:gd name="connsiteY4" fmla="*/ 118123 h 159944"/>
                    <a:gd name="connsiteX5" fmla="*/ 3149 w 127578"/>
                    <a:gd name="connsiteY5" fmla="*/ 101633 h 159944"/>
                    <a:gd name="connsiteX6" fmla="*/ 76 w 127578"/>
                    <a:gd name="connsiteY6" fmla="*/ 96612 h 159944"/>
                    <a:gd name="connsiteX7" fmla="*/ 1575 w 127578"/>
                    <a:gd name="connsiteY7" fmla="*/ 90915 h 159944"/>
                    <a:gd name="connsiteX8" fmla="*/ 3899 w 127578"/>
                    <a:gd name="connsiteY8" fmla="*/ 73452 h 159944"/>
                    <a:gd name="connsiteX9" fmla="*/ 4498 w 127578"/>
                    <a:gd name="connsiteY9" fmla="*/ 68580 h 159944"/>
                    <a:gd name="connsiteX10" fmla="*/ 19564 w 127578"/>
                    <a:gd name="connsiteY10" fmla="*/ 37475 h 159944"/>
                    <a:gd name="connsiteX11" fmla="*/ 47970 w 127578"/>
                    <a:gd name="connsiteY11" fmla="*/ 31554 h 159944"/>
                    <a:gd name="connsiteX12" fmla="*/ 61686 w 127578"/>
                    <a:gd name="connsiteY12" fmla="*/ 1199 h 159944"/>
                    <a:gd name="connsiteX13" fmla="*/ 67832 w 127578"/>
                    <a:gd name="connsiteY13" fmla="*/ 300 h 159944"/>
                    <a:gd name="connsiteX14" fmla="*/ 72554 w 127578"/>
                    <a:gd name="connsiteY14" fmla="*/ 4347 h 159944"/>
                    <a:gd name="connsiteX15" fmla="*/ 101110 w 127578"/>
                    <a:gd name="connsiteY15" fmla="*/ 73077 h 159944"/>
                    <a:gd name="connsiteX16" fmla="*/ 105307 w 127578"/>
                    <a:gd name="connsiteY16" fmla="*/ 83870 h 159944"/>
                    <a:gd name="connsiteX17" fmla="*/ 126893 w 127578"/>
                    <a:gd name="connsiteY17" fmla="*/ 134986 h 159944"/>
                    <a:gd name="connsiteX18" fmla="*/ 123670 w 127578"/>
                    <a:gd name="connsiteY18" fmla="*/ 144730 h 159944"/>
                    <a:gd name="connsiteX19" fmla="*/ 88368 w 127578"/>
                    <a:gd name="connsiteY19" fmla="*/ 159495 h 159944"/>
                    <a:gd name="connsiteX20" fmla="*/ 86195 w 127578"/>
                    <a:gd name="connsiteY20" fmla="*/ 159795 h 159944"/>
                    <a:gd name="connsiteX21" fmla="*/ 17390 w 127578"/>
                    <a:gd name="connsiteY21" fmla="*/ 93389 h 159944"/>
                    <a:gd name="connsiteX22" fmla="*/ 35228 w 127578"/>
                    <a:gd name="connsiteY22" fmla="*/ 105756 h 159944"/>
                    <a:gd name="connsiteX23" fmla="*/ 43398 w 127578"/>
                    <a:gd name="connsiteY23" fmla="*/ 111377 h 159944"/>
                    <a:gd name="connsiteX24" fmla="*/ 65658 w 127578"/>
                    <a:gd name="connsiteY24" fmla="*/ 127117 h 159944"/>
                    <a:gd name="connsiteX25" fmla="*/ 87769 w 127578"/>
                    <a:gd name="connsiteY25" fmla="*/ 144055 h 159944"/>
                    <a:gd name="connsiteX26" fmla="*/ 110329 w 127578"/>
                    <a:gd name="connsiteY26" fmla="*/ 134911 h 159944"/>
                    <a:gd name="connsiteX27" fmla="*/ 91367 w 127578"/>
                    <a:gd name="connsiteY27" fmla="*/ 89416 h 159944"/>
                    <a:gd name="connsiteX28" fmla="*/ 91367 w 127578"/>
                    <a:gd name="connsiteY28" fmla="*/ 89416 h 159944"/>
                    <a:gd name="connsiteX29" fmla="*/ 87169 w 127578"/>
                    <a:gd name="connsiteY29" fmla="*/ 78548 h 159944"/>
                    <a:gd name="connsiteX30" fmla="*/ 63785 w 127578"/>
                    <a:gd name="connsiteY30" fmla="*/ 21361 h 159944"/>
                    <a:gd name="connsiteX31" fmla="*/ 63860 w 127578"/>
                    <a:gd name="connsiteY31" fmla="*/ 32978 h 159944"/>
                    <a:gd name="connsiteX32" fmla="*/ 61086 w 127578"/>
                    <a:gd name="connsiteY32" fmla="*/ 45270 h 159944"/>
                    <a:gd name="connsiteX33" fmla="*/ 50293 w 127578"/>
                    <a:gd name="connsiteY33" fmla="*/ 47744 h 159944"/>
                    <a:gd name="connsiteX34" fmla="*/ 28333 w 127578"/>
                    <a:gd name="connsiteY34" fmla="*/ 49692 h 159944"/>
                    <a:gd name="connsiteX35" fmla="*/ 19564 w 127578"/>
                    <a:gd name="connsiteY35" fmla="*/ 69479 h 159944"/>
                    <a:gd name="connsiteX36" fmla="*/ 19114 w 127578"/>
                    <a:gd name="connsiteY36" fmla="*/ 72927 h 159944"/>
                    <a:gd name="connsiteX37" fmla="*/ 17390 w 127578"/>
                    <a:gd name="connsiteY37" fmla="*/ 93314 h 159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7578" h="159944">
                      <a:moveTo>
                        <a:pt x="86195" y="159945"/>
                      </a:moveTo>
                      <a:cubicBezTo>
                        <a:pt x="84471" y="159945"/>
                        <a:pt x="82822" y="159345"/>
                        <a:pt x="81473" y="158296"/>
                      </a:cubicBezTo>
                      <a:cubicBezTo>
                        <a:pt x="73903" y="152150"/>
                        <a:pt x="66258" y="146304"/>
                        <a:pt x="56739" y="139259"/>
                      </a:cubicBezTo>
                      <a:cubicBezTo>
                        <a:pt x="49169" y="133712"/>
                        <a:pt x="41899" y="128691"/>
                        <a:pt x="34854" y="123744"/>
                      </a:cubicBezTo>
                      <a:lnTo>
                        <a:pt x="26759" y="118123"/>
                      </a:lnTo>
                      <a:cubicBezTo>
                        <a:pt x="19039" y="112951"/>
                        <a:pt x="11394" y="107554"/>
                        <a:pt x="3149" y="101633"/>
                      </a:cubicBezTo>
                      <a:cubicBezTo>
                        <a:pt x="1500" y="100434"/>
                        <a:pt x="376" y="98635"/>
                        <a:pt x="76" y="96612"/>
                      </a:cubicBezTo>
                      <a:cubicBezTo>
                        <a:pt x="-223" y="94588"/>
                        <a:pt x="376" y="92564"/>
                        <a:pt x="1575" y="90915"/>
                      </a:cubicBezTo>
                      <a:cubicBezTo>
                        <a:pt x="4573" y="87093"/>
                        <a:pt x="5398" y="80722"/>
                        <a:pt x="3899" y="73452"/>
                      </a:cubicBezTo>
                      <a:cubicBezTo>
                        <a:pt x="3524" y="71803"/>
                        <a:pt x="3749" y="70079"/>
                        <a:pt x="4498" y="68580"/>
                      </a:cubicBezTo>
                      <a:cubicBezTo>
                        <a:pt x="4424" y="55614"/>
                        <a:pt x="9670" y="44521"/>
                        <a:pt x="19564" y="37475"/>
                      </a:cubicBezTo>
                      <a:cubicBezTo>
                        <a:pt x="27883" y="31554"/>
                        <a:pt x="37627" y="29531"/>
                        <a:pt x="47970" y="31554"/>
                      </a:cubicBezTo>
                      <a:cubicBezTo>
                        <a:pt x="45572" y="16264"/>
                        <a:pt x="55390" y="5247"/>
                        <a:pt x="61686" y="1199"/>
                      </a:cubicBezTo>
                      <a:cubicBezTo>
                        <a:pt x="63485" y="0"/>
                        <a:pt x="65733" y="-300"/>
                        <a:pt x="67832" y="300"/>
                      </a:cubicBezTo>
                      <a:cubicBezTo>
                        <a:pt x="69931" y="899"/>
                        <a:pt x="71654" y="2398"/>
                        <a:pt x="72554" y="4347"/>
                      </a:cubicBezTo>
                      <a:cubicBezTo>
                        <a:pt x="84846" y="31255"/>
                        <a:pt x="92716" y="51566"/>
                        <a:pt x="101110" y="73077"/>
                      </a:cubicBezTo>
                      <a:lnTo>
                        <a:pt x="105307" y="83870"/>
                      </a:lnTo>
                      <a:cubicBezTo>
                        <a:pt x="111229" y="98860"/>
                        <a:pt x="117749" y="115125"/>
                        <a:pt x="126893" y="134986"/>
                      </a:cubicBezTo>
                      <a:cubicBezTo>
                        <a:pt x="128542" y="138584"/>
                        <a:pt x="127118" y="142781"/>
                        <a:pt x="123670" y="144730"/>
                      </a:cubicBezTo>
                      <a:cubicBezTo>
                        <a:pt x="110704" y="151850"/>
                        <a:pt x="103434" y="154848"/>
                        <a:pt x="88368" y="159495"/>
                      </a:cubicBezTo>
                      <a:cubicBezTo>
                        <a:pt x="87619" y="159720"/>
                        <a:pt x="86944" y="159795"/>
                        <a:pt x="86195" y="159795"/>
                      </a:cubicBezTo>
                      <a:close/>
                      <a:moveTo>
                        <a:pt x="17390" y="93389"/>
                      </a:moveTo>
                      <a:cubicBezTo>
                        <a:pt x="23461" y="97736"/>
                        <a:pt x="29307" y="101783"/>
                        <a:pt x="35228" y="105756"/>
                      </a:cubicBezTo>
                      <a:lnTo>
                        <a:pt x="43398" y="111377"/>
                      </a:lnTo>
                      <a:cubicBezTo>
                        <a:pt x="50593" y="116399"/>
                        <a:pt x="57938" y="121420"/>
                        <a:pt x="65658" y="127117"/>
                      </a:cubicBezTo>
                      <a:cubicBezTo>
                        <a:pt x="74053" y="133338"/>
                        <a:pt x="81023" y="138659"/>
                        <a:pt x="87769" y="144055"/>
                      </a:cubicBezTo>
                      <a:cubicBezTo>
                        <a:pt x="96988" y="141132"/>
                        <a:pt x="102834" y="138809"/>
                        <a:pt x="110329" y="134911"/>
                      </a:cubicBezTo>
                      <a:cubicBezTo>
                        <a:pt x="102534" y="117598"/>
                        <a:pt x="96688" y="102983"/>
                        <a:pt x="91367" y="89416"/>
                      </a:cubicBezTo>
                      <a:cubicBezTo>
                        <a:pt x="91367" y="89416"/>
                        <a:pt x="91367" y="89416"/>
                        <a:pt x="91367" y="89416"/>
                      </a:cubicBezTo>
                      <a:lnTo>
                        <a:pt x="87169" y="78548"/>
                      </a:lnTo>
                      <a:cubicBezTo>
                        <a:pt x="80049" y="60185"/>
                        <a:pt x="73303" y="42722"/>
                        <a:pt x="63785" y="21361"/>
                      </a:cubicBezTo>
                      <a:cubicBezTo>
                        <a:pt x="62585" y="24359"/>
                        <a:pt x="62136" y="28257"/>
                        <a:pt x="63860" y="32978"/>
                      </a:cubicBezTo>
                      <a:cubicBezTo>
                        <a:pt x="65284" y="37625"/>
                        <a:pt x="64159" y="42197"/>
                        <a:pt x="61086" y="45270"/>
                      </a:cubicBezTo>
                      <a:cubicBezTo>
                        <a:pt x="58238" y="48043"/>
                        <a:pt x="54116" y="49018"/>
                        <a:pt x="50293" y="47744"/>
                      </a:cubicBezTo>
                      <a:cubicBezTo>
                        <a:pt x="41749" y="44596"/>
                        <a:pt x="34479" y="45270"/>
                        <a:pt x="28333" y="49692"/>
                      </a:cubicBezTo>
                      <a:cubicBezTo>
                        <a:pt x="20763" y="55089"/>
                        <a:pt x="19414" y="63408"/>
                        <a:pt x="19564" y="69479"/>
                      </a:cubicBezTo>
                      <a:cubicBezTo>
                        <a:pt x="19564" y="70754"/>
                        <a:pt x="19414" y="71953"/>
                        <a:pt x="19114" y="72927"/>
                      </a:cubicBezTo>
                      <a:cubicBezTo>
                        <a:pt x="20313" y="80497"/>
                        <a:pt x="19713" y="87468"/>
                        <a:pt x="17390" y="9331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6" name="任意多边形: 形状 325"/>
                <p:cNvSpPr/>
                <p:nvPr/>
              </p:nvSpPr>
              <p:spPr>
                <a:xfrm>
                  <a:off x="5893536" y="2970772"/>
                  <a:ext cx="375162" cy="456755"/>
                </a:xfrm>
                <a:custGeom>
                  <a:avLst/>
                  <a:gdLst>
                    <a:gd name="connsiteX0" fmla="*/ 313049 w 375162"/>
                    <a:gd name="connsiteY0" fmla="*/ 456681 h 456755"/>
                    <a:gd name="connsiteX1" fmla="*/ 310950 w 375162"/>
                    <a:gd name="connsiteY1" fmla="*/ 456381 h 456755"/>
                    <a:gd name="connsiteX2" fmla="*/ 305704 w 375162"/>
                    <a:gd name="connsiteY2" fmla="*/ 450759 h 456755"/>
                    <a:gd name="connsiteX3" fmla="*/ 247317 w 375162"/>
                    <a:gd name="connsiteY3" fmla="*/ 383304 h 456755"/>
                    <a:gd name="connsiteX4" fmla="*/ 244244 w 375162"/>
                    <a:gd name="connsiteY4" fmla="*/ 376408 h 456755"/>
                    <a:gd name="connsiteX5" fmla="*/ 248741 w 375162"/>
                    <a:gd name="connsiteY5" fmla="*/ 370337 h 456755"/>
                    <a:gd name="connsiteX6" fmla="*/ 269503 w 375162"/>
                    <a:gd name="connsiteY6" fmla="*/ 344254 h 456755"/>
                    <a:gd name="connsiteX7" fmla="*/ 228729 w 375162"/>
                    <a:gd name="connsiteY7" fmla="*/ 290514 h 456755"/>
                    <a:gd name="connsiteX8" fmla="*/ 216962 w 375162"/>
                    <a:gd name="connsiteY8" fmla="*/ 281370 h 456755"/>
                    <a:gd name="connsiteX9" fmla="*/ 112631 w 375162"/>
                    <a:gd name="connsiteY9" fmla="*/ 226357 h 456755"/>
                    <a:gd name="connsiteX10" fmla="*/ 107234 w 375162"/>
                    <a:gd name="connsiteY10" fmla="*/ 223284 h 456755"/>
                    <a:gd name="connsiteX11" fmla="*/ 1403 w 375162"/>
                    <a:gd name="connsiteY11" fmla="*/ 75780 h 456755"/>
                    <a:gd name="connsiteX12" fmla="*/ 2003 w 375162"/>
                    <a:gd name="connsiteY12" fmla="*/ 66336 h 456755"/>
                    <a:gd name="connsiteX13" fmla="*/ 93593 w 375162"/>
                    <a:gd name="connsiteY13" fmla="*/ 680 h 456755"/>
                    <a:gd name="connsiteX14" fmla="*/ 102737 w 375162"/>
                    <a:gd name="connsiteY14" fmla="*/ 3153 h 456755"/>
                    <a:gd name="connsiteX15" fmla="*/ 249416 w 375162"/>
                    <a:gd name="connsiteY15" fmla="*/ 207619 h 456755"/>
                    <a:gd name="connsiteX16" fmla="*/ 250315 w 375162"/>
                    <a:gd name="connsiteY16" fmla="*/ 208818 h 456755"/>
                    <a:gd name="connsiteX17" fmla="*/ 250915 w 375162"/>
                    <a:gd name="connsiteY17" fmla="*/ 209642 h 456755"/>
                    <a:gd name="connsiteX18" fmla="*/ 252414 w 375162"/>
                    <a:gd name="connsiteY18" fmla="*/ 215639 h 456755"/>
                    <a:gd name="connsiteX19" fmla="*/ 248891 w 375162"/>
                    <a:gd name="connsiteY19" fmla="*/ 220735 h 456755"/>
                    <a:gd name="connsiteX20" fmla="*/ 242221 w 375162"/>
                    <a:gd name="connsiteY20" fmla="*/ 241572 h 456755"/>
                    <a:gd name="connsiteX21" fmla="*/ 271077 w 375162"/>
                    <a:gd name="connsiteY21" fmla="*/ 285343 h 456755"/>
                    <a:gd name="connsiteX22" fmla="*/ 286367 w 375162"/>
                    <a:gd name="connsiteY22" fmla="*/ 280471 h 456755"/>
                    <a:gd name="connsiteX23" fmla="*/ 292363 w 375162"/>
                    <a:gd name="connsiteY23" fmla="*/ 275075 h 456755"/>
                    <a:gd name="connsiteX24" fmla="*/ 299858 w 375162"/>
                    <a:gd name="connsiteY24" fmla="*/ 277923 h 456755"/>
                    <a:gd name="connsiteX25" fmla="*/ 306528 w 375162"/>
                    <a:gd name="connsiteY25" fmla="*/ 287142 h 456755"/>
                    <a:gd name="connsiteX26" fmla="*/ 323392 w 375162"/>
                    <a:gd name="connsiteY26" fmla="*/ 310376 h 456755"/>
                    <a:gd name="connsiteX27" fmla="*/ 323992 w 375162"/>
                    <a:gd name="connsiteY27" fmla="*/ 311276 h 456755"/>
                    <a:gd name="connsiteX28" fmla="*/ 367089 w 375162"/>
                    <a:gd name="connsiteY28" fmla="*/ 371311 h 456755"/>
                    <a:gd name="connsiteX29" fmla="*/ 373759 w 375162"/>
                    <a:gd name="connsiteY29" fmla="*/ 380606 h 456755"/>
                    <a:gd name="connsiteX30" fmla="*/ 375033 w 375162"/>
                    <a:gd name="connsiteY30" fmla="*/ 386377 h 456755"/>
                    <a:gd name="connsiteX31" fmla="*/ 371736 w 375162"/>
                    <a:gd name="connsiteY31" fmla="*/ 391248 h 456755"/>
                    <a:gd name="connsiteX32" fmla="*/ 365815 w 375162"/>
                    <a:gd name="connsiteY32" fmla="*/ 410436 h 456755"/>
                    <a:gd name="connsiteX33" fmla="*/ 363041 w 375162"/>
                    <a:gd name="connsiteY33" fmla="*/ 422728 h 456755"/>
                    <a:gd name="connsiteX34" fmla="*/ 352248 w 375162"/>
                    <a:gd name="connsiteY34" fmla="*/ 425201 h 456755"/>
                    <a:gd name="connsiteX35" fmla="*/ 330288 w 375162"/>
                    <a:gd name="connsiteY35" fmla="*/ 427150 h 456755"/>
                    <a:gd name="connsiteX36" fmla="*/ 321519 w 375162"/>
                    <a:gd name="connsiteY36" fmla="*/ 446937 h 456755"/>
                    <a:gd name="connsiteX37" fmla="*/ 318520 w 375162"/>
                    <a:gd name="connsiteY37" fmla="*/ 454582 h 456755"/>
                    <a:gd name="connsiteX38" fmla="*/ 313199 w 375162"/>
                    <a:gd name="connsiteY38" fmla="*/ 456755 h 456755"/>
                    <a:gd name="connsiteX39" fmla="*/ 265530 w 375162"/>
                    <a:gd name="connsiteY39" fmla="*/ 378207 h 456755"/>
                    <a:gd name="connsiteX40" fmla="*/ 311250 w 375162"/>
                    <a:gd name="connsiteY40" fmla="*/ 425876 h 456755"/>
                    <a:gd name="connsiteX41" fmla="*/ 321369 w 375162"/>
                    <a:gd name="connsiteY41" fmla="*/ 414783 h 456755"/>
                    <a:gd name="connsiteX42" fmla="*/ 349775 w 375162"/>
                    <a:gd name="connsiteY42" fmla="*/ 408862 h 456755"/>
                    <a:gd name="connsiteX43" fmla="*/ 357495 w 375162"/>
                    <a:gd name="connsiteY43" fmla="*/ 383753 h 456755"/>
                    <a:gd name="connsiteX44" fmla="*/ 354797 w 375162"/>
                    <a:gd name="connsiteY44" fmla="*/ 379931 h 456755"/>
                    <a:gd name="connsiteX45" fmla="*/ 311100 w 375162"/>
                    <a:gd name="connsiteY45" fmla="*/ 319146 h 456755"/>
                    <a:gd name="connsiteX46" fmla="*/ 310576 w 375162"/>
                    <a:gd name="connsiteY46" fmla="*/ 318246 h 456755"/>
                    <a:gd name="connsiteX47" fmla="*/ 294311 w 375162"/>
                    <a:gd name="connsiteY47" fmla="*/ 295836 h 456755"/>
                    <a:gd name="connsiteX48" fmla="*/ 293262 w 375162"/>
                    <a:gd name="connsiteY48" fmla="*/ 294337 h 456755"/>
                    <a:gd name="connsiteX49" fmla="*/ 266580 w 375162"/>
                    <a:gd name="connsiteY49" fmla="*/ 299583 h 456755"/>
                    <a:gd name="connsiteX50" fmla="*/ 256461 w 375162"/>
                    <a:gd name="connsiteY50" fmla="*/ 294562 h 456755"/>
                    <a:gd name="connsiteX51" fmla="*/ 283818 w 375162"/>
                    <a:gd name="connsiteY51" fmla="*/ 339757 h 456755"/>
                    <a:gd name="connsiteX52" fmla="*/ 265605 w 375162"/>
                    <a:gd name="connsiteY52" fmla="*/ 378207 h 456755"/>
                    <a:gd name="connsiteX53" fmla="*/ 117352 w 375162"/>
                    <a:gd name="connsiteY53" fmla="*/ 211891 h 456755"/>
                    <a:gd name="connsiteX54" fmla="*/ 226181 w 375162"/>
                    <a:gd name="connsiteY54" fmla="*/ 269678 h 456755"/>
                    <a:gd name="connsiteX55" fmla="*/ 237499 w 375162"/>
                    <a:gd name="connsiteY55" fmla="*/ 278447 h 456755"/>
                    <a:gd name="connsiteX56" fmla="*/ 245743 w 375162"/>
                    <a:gd name="connsiteY56" fmla="*/ 284893 h 456755"/>
                    <a:gd name="connsiteX57" fmla="*/ 227230 w 375162"/>
                    <a:gd name="connsiteY57" fmla="*/ 243370 h 456755"/>
                    <a:gd name="connsiteX58" fmla="*/ 234800 w 375162"/>
                    <a:gd name="connsiteY58" fmla="*/ 213165 h 456755"/>
                    <a:gd name="connsiteX59" fmla="*/ 94118 w 375162"/>
                    <a:gd name="connsiteY59" fmla="*/ 17094 h 456755"/>
                    <a:gd name="connsiteX60" fmla="*/ 17143 w 375162"/>
                    <a:gd name="connsiteY60" fmla="*/ 72258 h 456755"/>
                    <a:gd name="connsiteX61" fmla="*/ 117427 w 375162"/>
                    <a:gd name="connsiteY61" fmla="*/ 211966 h 456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375162" h="456755">
                      <a:moveTo>
                        <a:pt x="313049" y="456681"/>
                      </a:moveTo>
                      <a:cubicBezTo>
                        <a:pt x="312375" y="456681"/>
                        <a:pt x="311625" y="456606"/>
                        <a:pt x="310950" y="456381"/>
                      </a:cubicBezTo>
                      <a:cubicBezTo>
                        <a:pt x="308327" y="455631"/>
                        <a:pt x="306304" y="453458"/>
                        <a:pt x="305704" y="450759"/>
                      </a:cubicBezTo>
                      <a:cubicBezTo>
                        <a:pt x="303231" y="439367"/>
                        <a:pt x="292288" y="415383"/>
                        <a:pt x="247317" y="383304"/>
                      </a:cubicBezTo>
                      <a:cubicBezTo>
                        <a:pt x="245144" y="381730"/>
                        <a:pt x="243944" y="379106"/>
                        <a:pt x="244244" y="376408"/>
                      </a:cubicBezTo>
                      <a:cubicBezTo>
                        <a:pt x="244544" y="373710"/>
                        <a:pt x="246268" y="371386"/>
                        <a:pt x="248741" y="370337"/>
                      </a:cubicBezTo>
                      <a:cubicBezTo>
                        <a:pt x="248966" y="370262"/>
                        <a:pt x="274225" y="359244"/>
                        <a:pt x="269503" y="344254"/>
                      </a:cubicBezTo>
                      <a:cubicBezTo>
                        <a:pt x="262607" y="322743"/>
                        <a:pt x="250015" y="306179"/>
                        <a:pt x="228729" y="290514"/>
                      </a:cubicBezTo>
                      <a:cubicBezTo>
                        <a:pt x="225581" y="288191"/>
                        <a:pt x="221609" y="285043"/>
                        <a:pt x="216962" y="281370"/>
                      </a:cubicBezTo>
                      <a:cubicBezTo>
                        <a:pt x="194252" y="263382"/>
                        <a:pt x="151905" y="229879"/>
                        <a:pt x="112631" y="226357"/>
                      </a:cubicBezTo>
                      <a:cubicBezTo>
                        <a:pt x="110457" y="226132"/>
                        <a:pt x="108508" y="225007"/>
                        <a:pt x="107234" y="223284"/>
                      </a:cubicBezTo>
                      <a:cubicBezTo>
                        <a:pt x="72382" y="174716"/>
                        <a:pt x="37605" y="126147"/>
                        <a:pt x="1403" y="75780"/>
                      </a:cubicBezTo>
                      <a:cubicBezTo>
                        <a:pt x="-695" y="72857"/>
                        <a:pt x="-395" y="68960"/>
                        <a:pt x="2003" y="66336"/>
                      </a:cubicBezTo>
                      <a:cubicBezTo>
                        <a:pt x="27486" y="38830"/>
                        <a:pt x="59116" y="16119"/>
                        <a:pt x="93593" y="680"/>
                      </a:cubicBezTo>
                      <a:cubicBezTo>
                        <a:pt x="96816" y="-819"/>
                        <a:pt x="100638" y="230"/>
                        <a:pt x="102737" y="3153"/>
                      </a:cubicBezTo>
                      <a:cubicBezTo>
                        <a:pt x="153029" y="73157"/>
                        <a:pt x="200923" y="139863"/>
                        <a:pt x="249416" y="207619"/>
                      </a:cubicBezTo>
                      <a:cubicBezTo>
                        <a:pt x="249716" y="207993"/>
                        <a:pt x="250015" y="208368"/>
                        <a:pt x="250315" y="208818"/>
                      </a:cubicBezTo>
                      <a:lnTo>
                        <a:pt x="250915" y="209642"/>
                      </a:lnTo>
                      <a:cubicBezTo>
                        <a:pt x="252264" y="211291"/>
                        <a:pt x="252789" y="213540"/>
                        <a:pt x="252414" y="215639"/>
                      </a:cubicBezTo>
                      <a:cubicBezTo>
                        <a:pt x="252039" y="217737"/>
                        <a:pt x="250765" y="219611"/>
                        <a:pt x="248891" y="220735"/>
                      </a:cubicBezTo>
                      <a:cubicBezTo>
                        <a:pt x="241471" y="225232"/>
                        <a:pt x="241471" y="235725"/>
                        <a:pt x="242221" y="241572"/>
                      </a:cubicBezTo>
                      <a:cubicBezTo>
                        <a:pt x="244469" y="260384"/>
                        <a:pt x="258260" y="281296"/>
                        <a:pt x="271077" y="285343"/>
                      </a:cubicBezTo>
                      <a:cubicBezTo>
                        <a:pt x="274674" y="286467"/>
                        <a:pt x="279996" y="287142"/>
                        <a:pt x="286367" y="280471"/>
                      </a:cubicBezTo>
                      <a:cubicBezTo>
                        <a:pt x="287191" y="277698"/>
                        <a:pt x="289515" y="275524"/>
                        <a:pt x="292363" y="275075"/>
                      </a:cubicBezTo>
                      <a:cubicBezTo>
                        <a:pt x="295211" y="274625"/>
                        <a:pt x="298134" y="275599"/>
                        <a:pt x="299858" y="277923"/>
                      </a:cubicBezTo>
                      <a:lnTo>
                        <a:pt x="306528" y="287142"/>
                      </a:lnTo>
                      <a:cubicBezTo>
                        <a:pt x="312075" y="294862"/>
                        <a:pt x="317771" y="302582"/>
                        <a:pt x="323392" y="310376"/>
                      </a:cubicBezTo>
                      <a:cubicBezTo>
                        <a:pt x="323617" y="310676"/>
                        <a:pt x="323767" y="310976"/>
                        <a:pt x="323992" y="311276"/>
                      </a:cubicBezTo>
                      <a:cubicBezTo>
                        <a:pt x="338083" y="330988"/>
                        <a:pt x="352473" y="351000"/>
                        <a:pt x="367089" y="371311"/>
                      </a:cubicBezTo>
                      <a:lnTo>
                        <a:pt x="373759" y="380606"/>
                      </a:lnTo>
                      <a:cubicBezTo>
                        <a:pt x="374959" y="382254"/>
                        <a:pt x="375408" y="384353"/>
                        <a:pt x="375033" y="386377"/>
                      </a:cubicBezTo>
                      <a:cubicBezTo>
                        <a:pt x="374659" y="388400"/>
                        <a:pt x="373459" y="390199"/>
                        <a:pt x="371736" y="391248"/>
                      </a:cubicBezTo>
                      <a:cubicBezTo>
                        <a:pt x="370761" y="391923"/>
                        <a:pt x="361542" y="398519"/>
                        <a:pt x="365815" y="410436"/>
                      </a:cubicBezTo>
                      <a:cubicBezTo>
                        <a:pt x="367239" y="415083"/>
                        <a:pt x="366114" y="419655"/>
                        <a:pt x="363041" y="422728"/>
                      </a:cubicBezTo>
                      <a:cubicBezTo>
                        <a:pt x="360193" y="425501"/>
                        <a:pt x="356071" y="426475"/>
                        <a:pt x="352248" y="425201"/>
                      </a:cubicBezTo>
                      <a:cubicBezTo>
                        <a:pt x="343704" y="422053"/>
                        <a:pt x="336434" y="422728"/>
                        <a:pt x="330288" y="427150"/>
                      </a:cubicBezTo>
                      <a:cubicBezTo>
                        <a:pt x="322718" y="432546"/>
                        <a:pt x="321369" y="440866"/>
                        <a:pt x="321519" y="446937"/>
                      </a:cubicBezTo>
                      <a:cubicBezTo>
                        <a:pt x="321519" y="450834"/>
                        <a:pt x="319870" y="453233"/>
                        <a:pt x="318520" y="454582"/>
                      </a:cubicBezTo>
                      <a:cubicBezTo>
                        <a:pt x="317097" y="456006"/>
                        <a:pt x="315148" y="456755"/>
                        <a:pt x="313199" y="456755"/>
                      </a:cubicBezTo>
                      <a:close/>
                      <a:moveTo>
                        <a:pt x="265530" y="378207"/>
                      </a:moveTo>
                      <a:cubicBezTo>
                        <a:pt x="289365" y="396495"/>
                        <a:pt x="303305" y="412609"/>
                        <a:pt x="311250" y="425876"/>
                      </a:cubicBezTo>
                      <a:cubicBezTo>
                        <a:pt x="313724" y="421529"/>
                        <a:pt x="317097" y="417781"/>
                        <a:pt x="321369" y="414783"/>
                      </a:cubicBezTo>
                      <a:cubicBezTo>
                        <a:pt x="329688" y="408862"/>
                        <a:pt x="339432" y="406838"/>
                        <a:pt x="349775" y="408862"/>
                      </a:cubicBezTo>
                      <a:cubicBezTo>
                        <a:pt x="348051" y="398069"/>
                        <a:pt x="352473" y="389300"/>
                        <a:pt x="357495" y="383753"/>
                      </a:cubicBezTo>
                      <a:lnTo>
                        <a:pt x="354797" y="379931"/>
                      </a:lnTo>
                      <a:cubicBezTo>
                        <a:pt x="340031" y="359394"/>
                        <a:pt x="325416" y="339083"/>
                        <a:pt x="311100" y="319146"/>
                      </a:cubicBezTo>
                      <a:cubicBezTo>
                        <a:pt x="310876" y="318846"/>
                        <a:pt x="310726" y="318546"/>
                        <a:pt x="310576" y="318246"/>
                      </a:cubicBezTo>
                      <a:cubicBezTo>
                        <a:pt x="305179" y="310676"/>
                        <a:pt x="299708" y="303256"/>
                        <a:pt x="294311" y="295836"/>
                      </a:cubicBezTo>
                      <a:lnTo>
                        <a:pt x="293262" y="294337"/>
                      </a:lnTo>
                      <a:cubicBezTo>
                        <a:pt x="285317" y="300708"/>
                        <a:pt x="276023" y="302582"/>
                        <a:pt x="266580" y="299583"/>
                      </a:cubicBezTo>
                      <a:cubicBezTo>
                        <a:pt x="263057" y="298459"/>
                        <a:pt x="259684" y="296735"/>
                        <a:pt x="256461" y="294562"/>
                      </a:cubicBezTo>
                      <a:cubicBezTo>
                        <a:pt x="269578" y="307828"/>
                        <a:pt x="278272" y="322294"/>
                        <a:pt x="283818" y="339757"/>
                      </a:cubicBezTo>
                      <a:cubicBezTo>
                        <a:pt x="289215" y="356771"/>
                        <a:pt x="277672" y="370112"/>
                        <a:pt x="265605" y="378207"/>
                      </a:cubicBezTo>
                      <a:close/>
                      <a:moveTo>
                        <a:pt x="117352" y="211891"/>
                      </a:moveTo>
                      <a:cubicBezTo>
                        <a:pt x="159850" y="217213"/>
                        <a:pt x="201148" y="249891"/>
                        <a:pt x="226181" y="269678"/>
                      </a:cubicBezTo>
                      <a:cubicBezTo>
                        <a:pt x="230603" y="273201"/>
                        <a:pt x="234426" y="276199"/>
                        <a:pt x="237499" y="278447"/>
                      </a:cubicBezTo>
                      <a:cubicBezTo>
                        <a:pt x="240422" y="280546"/>
                        <a:pt x="243120" y="282719"/>
                        <a:pt x="245743" y="284893"/>
                      </a:cubicBezTo>
                      <a:cubicBezTo>
                        <a:pt x="235700" y="273201"/>
                        <a:pt x="228879" y="257086"/>
                        <a:pt x="227230" y="243370"/>
                      </a:cubicBezTo>
                      <a:cubicBezTo>
                        <a:pt x="225731" y="230704"/>
                        <a:pt x="228355" y="220211"/>
                        <a:pt x="234800" y="213165"/>
                      </a:cubicBezTo>
                      <a:cubicBezTo>
                        <a:pt x="188256" y="148183"/>
                        <a:pt x="142236" y="84100"/>
                        <a:pt x="94118" y="17094"/>
                      </a:cubicBezTo>
                      <a:cubicBezTo>
                        <a:pt x="65486" y="30735"/>
                        <a:pt x="39104" y="49697"/>
                        <a:pt x="17143" y="72258"/>
                      </a:cubicBezTo>
                      <a:cubicBezTo>
                        <a:pt x="51321" y="119851"/>
                        <a:pt x="84374" y="165946"/>
                        <a:pt x="117427" y="21196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7" name="任意多边形: 形状 326"/>
                <p:cNvSpPr/>
                <p:nvPr/>
              </p:nvSpPr>
              <p:spPr>
                <a:xfrm>
                  <a:off x="6160540" y="2936027"/>
                  <a:ext cx="106084" cy="356963"/>
                </a:xfrm>
                <a:custGeom>
                  <a:avLst/>
                  <a:gdLst>
                    <a:gd name="connsiteX0" fmla="*/ 50167 w 106084"/>
                    <a:gd name="connsiteY0" fmla="*/ 356889 h 356963"/>
                    <a:gd name="connsiteX1" fmla="*/ 44096 w 106084"/>
                    <a:gd name="connsiteY1" fmla="*/ 353741 h 356963"/>
                    <a:gd name="connsiteX2" fmla="*/ 27307 w 106084"/>
                    <a:gd name="connsiteY2" fmla="*/ 330506 h 356963"/>
                    <a:gd name="connsiteX3" fmla="*/ 20636 w 106084"/>
                    <a:gd name="connsiteY3" fmla="*/ 321287 h 356963"/>
                    <a:gd name="connsiteX4" fmla="*/ 19887 w 106084"/>
                    <a:gd name="connsiteY4" fmla="*/ 313792 h 356963"/>
                    <a:gd name="connsiteX5" fmla="*/ 2423 w 106084"/>
                    <a:gd name="connsiteY5" fmla="*/ 258928 h 356963"/>
                    <a:gd name="connsiteX6" fmla="*/ 1973 w 106084"/>
                    <a:gd name="connsiteY6" fmla="*/ 248360 h 356963"/>
                    <a:gd name="connsiteX7" fmla="*/ 12541 w 106084"/>
                    <a:gd name="connsiteY7" fmla="*/ 247910 h 356963"/>
                    <a:gd name="connsiteX8" fmla="*/ 35176 w 106084"/>
                    <a:gd name="connsiteY8" fmla="*/ 315890 h 356963"/>
                    <a:gd name="connsiteX9" fmla="*/ 39449 w 106084"/>
                    <a:gd name="connsiteY9" fmla="*/ 321812 h 356963"/>
                    <a:gd name="connsiteX10" fmla="*/ 45445 w 106084"/>
                    <a:gd name="connsiteY10" fmla="*/ 330056 h 356963"/>
                    <a:gd name="connsiteX11" fmla="*/ 68155 w 106084"/>
                    <a:gd name="connsiteY11" fmla="*/ 174308 h 356963"/>
                    <a:gd name="connsiteX12" fmla="*/ 91165 w 106084"/>
                    <a:gd name="connsiteY12" fmla="*/ 6493 h 356963"/>
                    <a:gd name="connsiteX13" fmla="*/ 99634 w 106084"/>
                    <a:gd name="connsiteY13" fmla="*/ 48 h 356963"/>
                    <a:gd name="connsiteX14" fmla="*/ 106005 w 106084"/>
                    <a:gd name="connsiteY14" fmla="*/ 8517 h 356963"/>
                    <a:gd name="connsiteX15" fmla="*/ 82995 w 106084"/>
                    <a:gd name="connsiteY15" fmla="*/ 176407 h 356963"/>
                    <a:gd name="connsiteX16" fmla="*/ 57662 w 106084"/>
                    <a:gd name="connsiteY16" fmla="*/ 350518 h 356963"/>
                    <a:gd name="connsiteX17" fmla="*/ 52040 w 106084"/>
                    <a:gd name="connsiteY17" fmla="*/ 356739 h 356963"/>
                    <a:gd name="connsiteX18" fmla="*/ 50242 w 106084"/>
                    <a:gd name="connsiteY18" fmla="*/ 356964 h 356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6084" h="356963">
                      <a:moveTo>
                        <a:pt x="50167" y="356889"/>
                      </a:moveTo>
                      <a:cubicBezTo>
                        <a:pt x="47768" y="356889"/>
                        <a:pt x="45520" y="355764"/>
                        <a:pt x="44096" y="353741"/>
                      </a:cubicBezTo>
                      <a:cubicBezTo>
                        <a:pt x="38474" y="345946"/>
                        <a:pt x="32853" y="338226"/>
                        <a:pt x="27307" y="330506"/>
                      </a:cubicBezTo>
                      <a:lnTo>
                        <a:pt x="20636" y="321287"/>
                      </a:lnTo>
                      <a:cubicBezTo>
                        <a:pt x="19062" y="319113"/>
                        <a:pt x="18762" y="316265"/>
                        <a:pt x="19887" y="313792"/>
                      </a:cubicBezTo>
                      <a:cubicBezTo>
                        <a:pt x="27382" y="297453"/>
                        <a:pt x="16888" y="272194"/>
                        <a:pt x="2423" y="258928"/>
                      </a:cubicBezTo>
                      <a:cubicBezTo>
                        <a:pt x="-650" y="256155"/>
                        <a:pt x="-800" y="251358"/>
                        <a:pt x="1973" y="248360"/>
                      </a:cubicBezTo>
                      <a:cubicBezTo>
                        <a:pt x="4746" y="245287"/>
                        <a:pt x="9543" y="245137"/>
                        <a:pt x="12541" y="247910"/>
                      </a:cubicBezTo>
                      <a:cubicBezTo>
                        <a:pt x="30155" y="264025"/>
                        <a:pt x="42672" y="293031"/>
                        <a:pt x="35176" y="315890"/>
                      </a:cubicBezTo>
                      <a:lnTo>
                        <a:pt x="39449" y="321812"/>
                      </a:lnTo>
                      <a:cubicBezTo>
                        <a:pt x="41472" y="324585"/>
                        <a:pt x="43421" y="327283"/>
                        <a:pt x="45445" y="330056"/>
                      </a:cubicBezTo>
                      <a:lnTo>
                        <a:pt x="68155" y="174308"/>
                      </a:lnTo>
                      <a:lnTo>
                        <a:pt x="91165" y="6493"/>
                      </a:lnTo>
                      <a:cubicBezTo>
                        <a:pt x="91764" y="2371"/>
                        <a:pt x="95512" y="-402"/>
                        <a:pt x="99634" y="48"/>
                      </a:cubicBezTo>
                      <a:cubicBezTo>
                        <a:pt x="103756" y="647"/>
                        <a:pt x="106605" y="4395"/>
                        <a:pt x="106005" y="8517"/>
                      </a:cubicBezTo>
                      <a:lnTo>
                        <a:pt x="82995" y="176407"/>
                      </a:lnTo>
                      <a:lnTo>
                        <a:pt x="57662" y="350518"/>
                      </a:lnTo>
                      <a:cubicBezTo>
                        <a:pt x="57212" y="353516"/>
                        <a:pt x="54963" y="355989"/>
                        <a:pt x="52040" y="356739"/>
                      </a:cubicBezTo>
                      <a:cubicBezTo>
                        <a:pt x="51441" y="356889"/>
                        <a:pt x="50841" y="356964"/>
                        <a:pt x="50242" y="35696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8" name="任意多边形: 形状 327"/>
                <p:cNvSpPr/>
                <p:nvPr/>
              </p:nvSpPr>
              <p:spPr>
                <a:xfrm>
                  <a:off x="5870424" y="3181879"/>
                  <a:ext cx="344510" cy="294965"/>
                </a:xfrm>
                <a:custGeom>
                  <a:avLst/>
                  <a:gdLst>
                    <a:gd name="connsiteX0" fmla="*/ 119778 w 344510"/>
                    <a:gd name="connsiteY0" fmla="*/ 294966 h 294965"/>
                    <a:gd name="connsiteX1" fmla="*/ 94294 w 344510"/>
                    <a:gd name="connsiteY1" fmla="*/ 291368 h 294965"/>
                    <a:gd name="connsiteX2" fmla="*/ 83576 w 344510"/>
                    <a:gd name="connsiteY2" fmla="*/ 287546 h 294965"/>
                    <a:gd name="connsiteX3" fmla="*/ 82527 w 344510"/>
                    <a:gd name="connsiteY3" fmla="*/ 287096 h 294965"/>
                    <a:gd name="connsiteX4" fmla="*/ 12898 w 344510"/>
                    <a:gd name="connsiteY4" fmla="*/ 232382 h 294965"/>
                    <a:gd name="connsiteX5" fmla="*/ 14921 w 344510"/>
                    <a:gd name="connsiteY5" fmla="*/ 153758 h 294965"/>
                    <a:gd name="connsiteX6" fmla="*/ 29612 w 344510"/>
                    <a:gd name="connsiteY6" fmla="*/ 85703 h 294965"/>
                    <a:gd name="connsiteX7" fmla="*/ 60042 w 344510"/>
                    <a:gd name="connsiteY7" fmla="*/ 36535 h 294965"/>
                    <a:gd name="connsiteX8" fmla="*/ 102539 w 344510"/>
                    <a:gd name="connsiteY8" fmla="*/ 4606 h 294965"/>
                    <a:gd name="connsiteX9" fmla="*/ 137016 w 344510"/>
                    <a:gd name="connsiteY9" fmla="*/ 334 h 294965"/>
                    <a:gd name="connsiteX10" fmla="*/ 249293 w 344510"/>
                    <a:gd name="connsiteY10" fmla="*/ 58496 h 294965"/>
                    <a:gd name="connsiteX11" fmla="*/ 260610 w 344510"/>
                    <a:gd name="connsiteY11" fmla="*/ 67265 h 294965"/>
                    <a:gd name="connsiteX12" fmla="*/ 306855 w 344510"/>
                    <a:gd name="connsiteY12" fmla="*/ 128575 h 294965"/>
                    <a:gd name="connsiteX13" fmla="*/ 288642 w 344510"/>
                    <a:gd name="connsiteY13" fmla="*/ 167025 h 294965"/>
                    <a:gd name="connsiteX14" fmla="*/ 343431 w 344510"/>
                    <a:gd name="connsiteY14" fmla="*/ 236429 h 294965"/>
                    <a:gd name="connsiteX15" fmla="*/ 343431 w 344510"/>
                    <a:gd name="connsiteY15" fmla="*/ 236429 h 294965"/>
                    <a:gd name="connsiteX16" fmla="*/ 338259 w 344510"/>
                    <a:gd name="connsiteY16" fmla="*/ 266259 h 294965"/>
                    <a:gd name="connsiteX17" fmla="*/ 325068 w 344510"/>
                    <a:gd name="connsiteY17" fmla="*/ 274504 h 294965"/>
                    <a:gd name="connsiteX18" fmla="*/ 291415 w 344510"/>
                    <a:gd name="connsiteY18" fmla="*/ 265360 h 294965"/>
                    <a:gd name="connsiteX19" fmla="*/ 236551 w 344510"/>
                    <a:gd name="connsiteY19" fmla="*/ 283873 h 294965"/>
                    <a:gd name="connsiteX20" fmla="*/ 176216 w 344510"/>
                    <a:gd name="connsiteY20" fmla="*/ 284098 h 294965"/>
                    <a:gd name="connsiteX21" fmla="*/ 119778 w 344510"/>
                    <a:gd name="connsiteY21" fmla="*/ 294816 h 294965"/>
                    <a:gd name="connsiteX22" fmla="*/ 129371 w 344510"/>
                    <a:gd name="connsiteY22" fmla="*/ 15024 h 294965"/>
                    <a:gd name="connsiteX23" fmla="*/ 106736 w 344510"/>
                    <a:gd name="connsiteY23" fmla="*/ 19072 h 294965"/>
                    <a:gd name="connsiteX24" fmla="*/ 104188 w 344510"/>
                    <a:gd name="connsiteY24" fmla="*/ 19596 h 294965"/>
                    <a:gd name="connsiteX25" fmla="*/ 73308 w 344510"/>
                    <a:gd name="connsiteY25" fmla="*/ 44630 h 294965"/>
                    <a:gd name="connsiteX26" fmla="*/ 66787 w 344510"/>
                    <a:gd name="connsiteY26" fmla="*/ 50251 h 294965"/>
                    <a:gd name="connsiteX27" fmla="*/ 44677 w 344510"/>
                    <a:gd name="connsiteY27" fmla="*/ 88851 h 294965"/>
                    <a:gd name="connsiteX28" fmla="*/ 41679 w 344510"/>
                    <a:gd name="connsiteY28" fmla="*/ 95147 h 294965"/>
                    <a:gd name="connsiteX29" fmla="*/ 30286 w 344510"/>
                    <a:gd name="connsiteY29" fmla="*/ 152484 h 294965"/>
                    <a:gd name="connsiteX30" fmla="*/ 29162 w 344510"/>
                    <a:gd name="connsiteY30" fmla="*/ 159679 h 294965"/>
                    <a:gd name="connsiteX31" fmla="*/ 24065 w 344510"/>
                    <a:gd name="connsiteY31" fmla="*/ 222488 h 294965"/>
                    <a:gd name="connsiteX32" fmla="*/ 88223 w 344510"/>
                    <a:gd name="connsiteY32" fmla="*/ 273305 h 294965"/>
                    <a:gd name="connsiteX33" fmla="*/ 88898 w 344510"/>
                    <a:gd name="connsiteY33" fmla="*/ 273605 h 294965"/>
                    <a:gd name="connsiteX34" fmla="*/ 89647 w 344510"/>
                    <a:gd name="connsiteY34" fmla="*/ 273905 h 294965"/>
                    <a:gd name="connsiteX35" fmla="*/ 98567 w 344510"/>
                    <a:gd name="connsiteY35" fmla="*/ 277052 h 294965"/>
                    <a:gd name="connsiteX36" fmla="*/ 172618 w 344510"/>
                    <a:gd name="connsiteY36" fmla="*/ 269557 h 294965"/>
                    <a:gd name="connsiteX37" fmla="*/ 176665 w 344510"/>
                    <a:gd name="connsiteY37" fmla="*/ 269183 h 294965"/>
                    <a:gd name="connsiteX38" fmla="*/ 234827 w 344510"/>
                    <a:gd name="connsiteY38" fmla="*/ 269183 h 294965"/>
                    <a:gd name="connsiteX39" fmla="*/ 286319 w 344510"/>
                    <a:gd name="connsiteY39" fmla="*/ 250595 h 294965"/>
                    <a:gd name="connsiteX40" fmla="*/ 296212 w 344510"/>
                    <a:gd name="connsiteY40" fmla="*/ 250520 h 294965"/>
                    <a:gd name="connsiteX41" fmla="*/ 322520 w 344510"/>
                    <a:gd name="connsiteY41" fmla="*/ 259889 h 294965"/>
                    <a:gd name="connsiteX42" fmla="*/ 326417 w 344510"/>
                    <a:gd name="connsiteY42" fmla="*/ 257190 h 294965"/>
                    <a:gd name="connsiteX43" fmla="*/ 328741 w 344510"/>
                    <a:gd name="connsiteY43" fmla="*/ 239802 h 294965"/>
                    <a:gd name="connsiteX44" fmla="*/ 270354 w 344510"/>
                    <a:gd name="connsiteY44" fmla="*/ 172421 h 294965"/>
                    <a:gd name="connsiteX45" fmla="*/ 267281 w 344510"/>
                    <a:gd name="connsiteY45" fmla="*/ 165525 h 294965"/>
                    <a:gd name="connsiteX46" fmla="*/ 271778 w 344510"/>
                    <a:gd name="connsiteY46" fmla="*/ 159454 h 294965"/>
                    <a:gd name="connsiteX47" fmla="*/ 292539 w 344510"/>
                    <a:gd name="connsiteY47" fmla="*/ 133372 h 294965"/>
                    <a:gd name="connsiteX48" fmla="*/ 251766 w 344510"/>
                    <a:gd name="connsiteY48" fmla="*/ 79632 h 294965"/>
                    <a:gd name="connsiteX49" fmla="*/ 239999 w 344510"/>
                    <a:gd name="connsiteY49" fmla="*/ 70488 h 294965"/>
                    <a:gd name="connsiteX50" fmla="*/ 135667 w 344510"/>
                    <a:gd name="connsiteY50" fmla="*/ 15474 h 294965"/>
                    <a:gd name="connsiteX51" fmla="*/ 129371 w 344510"/>
                    <a:gd name="connsiteY51" fmla="*/ 15174 h 294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344510" h="294965">
                      <a:moveTo>
                        <a:pt x="119778" y="294966"/>
                      </a:moveTo>
                      <a:cubicBezTo>
                        <a:pt x="111083" y="294966"/>
                        <a:pt x="102314" y="293991"/>
                        <a:pt x="94294" y="291368"/>
                      </a:cubicBezTo>
                      <a:cubicBezTo>
                        <a:pt x="90772" y="290319"/>
                        <a:pt x="87249" y="289045"/>
                        <a:pt x="83576" y="287546"/>
                      </a:cubicBezTo>
                      <a:cubicBezTo>
                        <a:pt x="83127" y="287396"/>
                        <a:pt x="82827" y="287246"/>
                        <a:pt x="82527" y="287096"/>
                      </a:cubicBezTo>
                      <a:cubicBezTo>
                        <a:pt x="55545" y="276303"/>
                        <a:pt x="37856" y="260188"/>
                        <a:pt x="12898" y="232382"/>
                      </a:cubicBezTo>
                      <a:cubicBezTo>
                        <a:pt x="-10562" y="205849"/>
                        <a:pt x="2854" y="171222"/>
                        <a:pt x="14921" y="153758"/>
                      </a:cubicBezTo>
                      <a:cubicBezTo>
                        <a:pt x="4203" y="120555"/>
                        <a:pt x="18294" y="96271"/>
                        <a:pt x="29612" y="85703"/>
                      </a:cubicBezTo>
                      <a:cubicBezTo>
                        <a:pt x="29612" y="50551"/>
                        <a:pt x="50148" y="39758"/>
                        <a:pt x="60042" y="36535"/>
                      </a:cubicBezTo>
                      <a:cubicBezTo>
                        <a:pt x="68137" y="12776"/>
                        <a:pt x="90322" y="5281"/>
                        <a:pt x="102539" y="4606"/>
                      </a:cubicBezTo>
                      <a:cubicBezTo>
                        <a:pt x="113182" y="709"/>
                        <a:pt x="124799" y="-715"/>
                        <a:pt x="137016" y="334"/>
                      </a:cubicBezTo>
                      <a:cubicBezTo>
                        <a:pt x="180713" y="4231"/>
                        <a:pt x="223660" y="38184"/>
                        <a:pt x="249293" y="58496"/>
                      </a:cubicBezTo>
                      <a:cubicBezTo>
                        <a:pt x="253715" y="62018"/>
                        <a:pt x="257537" y="65017"/>
                        <a:pt x="260610" y="67265"/>
                      </a:cubicBezTo>
                      <a:cubicBezTo>
                        <a:pt x="284670" y="84953"/>
                        <a:pt x="298985" y="103841"/>
                        <a:pt x="306855" y="128575"/>
                      </a:cubicBezTo>
                      <a:cubicBezTo>
                        <a:pt x="312251" y="145589"/>
                        <a:pt x="300709" y="158930"/>
                        <a:pt x="288642" y="167025"/>
                      </a:cubicBezTo>
                      <a:cubicBezTo>
                        <a:pt x="327691" y="197005"/>
                        <a:pt x="340133" y="221064"/>
                        <a:pt x="343431" y="236429"/>
                      </a:cubicBezTo>
                      <a:cubicBezTo>
                        <a:pt x="343431" y="236429"/>
                        <a:pt x="343431" y="236429"/>
                        <a:pt x="343431" y="236429"/>
                      </a:cubicBezTo>
                      <a:cubicBezTo>
                        <a:pt x="345904" y="248196"/>
                        <a:pt x="344106" y="258764"/>
                        <a:pt x="338259" y="266259"/>
                      </a:cubicBezTo>
                      <a:cubicBezTo>
                        <a:pt x="334737" y="270682"/>
                        <a:pt x="330090" y="273605"/>
                        <a:pt x="325068" y="274504"/>
                      </a:cubicBezTo>
                      <a:cubicBezTo>
                        <a:pt x="311352" y="276903"/>
                        <a:pt x="298236" y="269932"/>
                        <a:pt x="291415" y="265360"/>
                      </a:cubicBezTo>
                      <a:cubicBezTo>
                        <a:pt x="283246" y="270832"/>
                        <a:pt x="265107" y="280725"/>
                        <a:pt x="236551" y="283873"/>
                      </a:cubicBezTo>
                      <a:cubicBezTo>
                        <a:pt x="204397" y="287396"/>
                        <a:pt x="182811" y="285072"/>
                        <a:pt x="176216" y="284098"/>
                      </a:cubicBezTo>
                      <a:cubicBezTo>
                        <a:pt x="169170" y="286646"/>
                        <a:pt x="144661" y="294816"/>
                        <a:pt x="119778" y="294816"/>
                      </a:cubicBezTo>
                      <a:close/>
                      <a:moveTo>
                        <a:pt x="129371" y="15024"/>
                      </a:moveTo>
                      <a:cubicBezTo>
                        <a:pt x="121352" y="15024"/>
                        <a:pt x="113782" y="16373"/>
                        <a:pt x="106736" y="19072"/>
                      </a:cubicBezTo>
                      <a:cubicBezTo>
                        <a:pt x="105912" y="19371"/>
                        <a:pt x="105087" y="19521"/>
                        <a:pt x="104188" y="19596"/>
                      </a:cubicBezTo>
                      <a:cubicBezTo>
                        <a:pt x="103214" y="19596"/>
                        <a:pt x="79229" y="20571"/>
                        <a:pt x="73308" y="44630"/>
                      </a:cubicBezTo>
                      <a:cubicBezTo>
                        <a:pt x="72559" y="47703"/>
                        <a:pt x="69935" y="49951"/>
                        <a:pt x="66787" y="50251"/>
                      </a:cubicBezTo>
                      <a:cubicBezTo>
                        <a:pt x="64464" y="50551"/>
                        <a:pt x="43253" y="54298"/>
                        <a:pt x="44677" y="88851"/>
                      </a:cubicBezTo>
                      <a:cubicBezTo>
                        <a:pt x="44752" y="91324"/>
                        <a:pt x="43703" y="93648"/>
                        <a:pt x="41679" y="95147"/>
                      </a:cubicBezTo>
                      <a:cubicBezTo>
                        <a:pt x="40705" y="95896"/>
                        <a:pt x="16420" y="115309"/>
                        <a:pt x="30286" y="152484"/>
                      </a:cubicBezTo>
                      <a:cubicBezTo>
                        <a:pt x="31186" y="154883"/>
                        <a:pt x="30736" y="157656"/>
                        <a:pt x="29162" y="159679"/>
                      </a:cubicBezTo>
                      <a:cubicBezTo>
                        <a:pt x="28038" y="161178"/>
                        <a:pt x="1056" y="196480"/>
                        <a:pt x="24065" y="222488"/>
                      </a:cubicBezTo>
                      <a:cubicBezTo>
                        <a:pt x="47975" y="249171"/>
                        <a:pt x="63714" y="263636"/>
                        <a:pt x="88223" y="273305"/>
                      </a:cubicBezTo>
                      <a:cubicBezTo>
                        <a:pt x="88448" y="273380"/>
                        <a:pt x="88673" y="273530"/>
                        <a:pt x="88898" y="273605"/>
                      </a:cubicBezTo>
                      <a:cubicBezTo>
                        <a:pt x="89048" y="273605"/>
                        <a:pt x="89423" y="273830"/>
                        <a:pt x="89647" y="273905"/>
                      </a:cubicBezTo>
                      <a:cubicBezTo>
                        <a:pt x="92346" y="275029"/>
                        <a:pt x="95419" y="276078"/>
                        <a:pt x="98567" y="277052"/>
                      </a:cubicBezTo>
                      <a:cubicBezTo>
                        <a:pt x="128322" y="286571"/>
                        <a:pt x="172168" y="269707"/>
                        <a:pt x="172618" y="269557"/>
                      </a:cubicBezTo>
                      <a:cubicBezTo>
                        <a:pt x="173892" y="269033"/>
                        <a:pt x="175316" y="268958"/>
                        <a:pt x="176665" y="269183"/>
                      </a:cubicBezTo>
                      <a:cubicBezTo>
                        <a:pt x="176890" y="269183"/>
                        <a:pt x="198926" y="273080"/>
                        <a:pt x="234827" y="269183"/>
                      </a:cubicBezTo>
                      <a:cubicBezTo>
                        <a:pt x="269155" y="265435"/>
                        <a:pt x="286169" y="250745"/>
                        <a:pt x="286319" y="250595"/>
                      </a:cubicBezTo>
                      <a:cubicBezTo>
                        <a:pt x="289167" y="248121"/>
                        <a:pt x="293364" y="248121"/>
                        <a:pt x="296212" y="250520"/>
                      </a:cubicBezTo>
                      <a:cubicBezTo>
                        <a:pt x="299960" y="253743"/>
                        <a:pt x="312102" y="261688"/>
                        <a:pt x="322520" y="259889"/>
                      </a:cubicBezTo>
                      <a:cubicBezTo>
                        <a:pt x="323869" y="259664"/>
                        <a:pt x="325293" y="258690"/>
                        <a:pt x="326417" y="257190"/>
                      </a:cubicBezTo>
                      <a:cubicBezTo>
                        <a:pt x="329415" y="253368"/>
                        <a:pt x="330240" y="246997"/>
                        <a:pt x="328741" y="239802"/>
                      </a:cubicBezTo>
                      <a:cubicBezTo>
                        <a:pt x="326267" y="228334"/>
                        <a:pt x="315324" y="204425"/>
                        <a:pt x="270354" y="172421"/>
                      </a:cubicBezTo>
                      <a:cubicBezTo>
                        <a:pt x="268180" y="170847"/>
                        <a:pt x="266981" y="168224"/>
                        <a:pt x="267281" y="165525"/>
                      </a:cubicBezTo>
                      <a:cubicBezTo>
                        <a:pt x="267581" y="162827"/>
                        <a:pt x="269305" y="160504"/>
                        <a:pt x="271778" y="159454"/>
                      </a:cubicBezTo>
                      <a:cubicBezTo>
                        <a:pt x="272003" y="159380"/>
                        <a:pt x="297261" y="148362"/>
                        <a:pt x="292539" y="133372"/>
                      </a:cubicBezTo>
                      <a:cubicBezTo>
                        <a:pt x="285644" y="111861"/>
                        <a:pt x="273052" y="95297"/>
                        <a:pt x="251766" y="79632"/>
                      </a:cubicBezTo>
                      <a:cubicBezTo>
                        <a:pt x="248618" y="77308"/>
                        <a:pt x="244646" y="74161"/>
                        <a:pt x="239999" y="70488"/>
                      </a:cubicBezTo>
                      <a:cubicBezTo>
                        <a:pt x="217289" y="52500"/>
                        <a:pt x="174942" y="18997"/>
                        <a:pt x="135667" y="15474"/>
                      </a:cubicBezTo>
                      <a:cubicBezTo>
                        <a:pt x="133569" y="15324"/>
                        <a:pt x="131470" y="15174"/>
                        <a:pt x="129371" y="1517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29" name="任意多边形: 形状 328"/>
                <p:cNvSpPr/>
                <p:nvPr/>
              </p:nvSpPr>
              <p:spPr>
                <a:xfrm>
                  <a:off x="6120358" y="3171740"/>
                  <a:ext cx="77461" cy="100039"/>
                </a:xfrm>
                <a:custGeom>
                  <a:avLst/>
                  <a:gdLst>
                    <a:gd name="connsiteX0" fmla="*/ 48452 w 77461"/>
                    <a:gd name="connsiteY0" fmla="*/ 99965 h 100039"/>
                    <a:gd name="connsiteX1" fmla="*/ 39683 w 77461"/>
                    <a:gd name="connsiteY1" fmla="*/ 98615 h 100039"/>
                    <a:gd name="connsiteX2" fmla="*/ 408 w 77461"/>
                    <a:gd name="connsiteY2" fmla="*/ 42327 h 100039"/>
                    <a:gd name="connsiteX3" fmla="*/ 9028 w 77461"/>
                    <a:gd name="connsiteY3" fmla="*/ 10923 h 100039"/>
                    <a:gd name="connsiteX4" fmla="*/ 11801 w 77461"/>
                    <a:gd name="connsiteY4" fmla="*/ 5302 h 100039"/>
                    <a:gd name="connsiteX5" fmla="*/ 52649 w 77461"/>
                    <a:gd name="connsiteY5" fmla="*/ 12197 h 100039"/>
                    <a:gd name="connsiteX6" fmla="*/ 73785 w 77461"/>
                    <a:gd name="connsiteY6" fmla="*/ 83925 h 100039"/>
                    <a:gd name="connsiteX7" fmla="*/ 72511 w 77461"/>
                    <a:gd name="connsiteY7" fmla="*/ 86698 h 100039"/>
                    <a:gd name="connsiteX8" fmla="*/ 71162 w 77461"/>
                    <a:gd name="connsiteY8" fmla="*/ 88797 h 100039"/>
                    <a:gd name="connsiteX9" fmla="*/ 48377 w 77461"/>
                    <a:gd name="connsiteY9" fmla="*/ 100039 h 100039"/>
                    <a:gd name="connsiteX10" fmla="*/ 25367 w 77461"/>
                    <a:gd name="connsiteY10" fmla="*/ 15195 h 100039"/>
                    <a:gd name="connsiteX11" fmla="*/ 21994 w 77461"/>
                    <a:gd name="connsiteY11" fmla="*/ 19692 h 100039"/>
                    <a:gd name="connsiteX12" fmla="*/ 15324 w 77461"/>
                    <a:gd name="connsiteY12" fmla="*/ 40528 h 100039"/>
                    <a:gd name="connsiteX13" fmla="*/ 44180 w 77461"/>
                    <a:gd name="connsiteY13" fmla="*/ 84300 h 100039"/>
                    <a:gd name="connsiteX14" fmla="*/ 59470 w 77461"/>
                    <a:gd name="connsiteY14" fmla="*/ 79428 h 100039"/>
                    <a:gd name="connsiteX15" fmla="*/ 60069 w 77461"/>
                    <a:gd name="connsiteY15" fmla="*/ 78079 h 100039"/>
                    <a:gd name="connsiteX16" fmla="*/ 42606 w 77461"/>
                    <a:gd name="connsiteY16" fmla="*/ 23215 h 100039"/>
                    <a:gd name="connsiteX17" fmla="*/ 25442 w 77461"/>
                    <a:gd name="connsiteY17" fmla="*/ 15195 h 100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7461" h="100039">
                      <a:moveTo>
                        <a:pt x="48452" y="99965"/>
                      </a:moveTo>
                      <a:cubicBezTo>
                        <a:pt x="45604" y="99965"/>
                        <a:pt x="42606" y="99515"/>
                        <a:pt x="39683" y="98615"/>
                      </a:cubicBezTo>
                      <a:cubicBezTo>
                        <a:pt x="18771" y="92020"/>
                        <a:pt x="3032" y="64288"/>
                        <a:pt x="408" y="42327"/>
                      </a:cubicBezTo>
                      <a:cubicBezTo>
                        <a:pt x="-1166" y="28911"/>
                        <a:pt x="1832" y="18043"/>
                        <a:pt x="9028" y="10923"/>
                      </a:cubicBezTo>
                      <a:cubicBezTo>
                        <a:pt x="9028" y="8824"/>
                        <a:pt x="10077" y="6726"/>
                        <a:pt x="11801" y="5302"/>
                      </a:cubicBezTo>
                      <a:cubicBezTo>
                        <a:pt x="22969" y="-3693"/>
                        <a:pt x="38259" y="-1144"/>
                        <a:pt x="52649" y="12197"/>
                      </a:cubicBezTo>
                      <a:cubicBezTo>
                        <a:pt x="71237" y="29211"/>
                        <a:pt x="84128" y="60615"/>
                        <a:pt x="73785" y="83925"/>
                      </a:cubicBezTo>
                      <a:cubicBezTo>
                        <a:pt x="73411" y="85124"/>
                        <a:pt x="72886" y="86024"/>
                        <a:pt x="72511" y="86698"/>
                      </a:cubicBezTo>
                      <a:cubicBezTo>
                        <a:pt x="72211" y="87298"/>
                        <a:pt x="71612" y="88272"/>
                        <a:pt x="71162" y="88797"/>
                      </a:cubicBezTo>
                      <a:cubicBezTo>
                        <a:pt x="64566" y="96217"/>
                        <a:pt x="56696" y="100039"/>
                        <a:pt x="48377" y="100039"/>
                      </a:cubicBezTo>
                      <a:close/>
                      <a:moveTo>
                        <a:pt x="25367" y="15195"/>
                      </a:moveTo>
                      <a:cubicBezTo>
                        <a:pt x="24842" y="17069"/>
                        <a:pt x="23643" y="18718"/>
                        <a:pt x="21994" y="19692"/>
                      </a:cubicBezTo>
                      <a:cubicBezTo>
                        <a:pt x="14574" y="24189"/>
                        <a:pt x="14574" y="34682"/>
                        <a:pt x="15324" y="40528"/>
                      </a:cubicBezTo>
                      <a:cubicBezTo>
                        <a:pt x="17572" y="59341"/>
                        <a:pt x="31363" y="80252"/>
                        <a:pt x="44180" y="84300"/>
                      </a:cubicBezTo>
                      <a:cubicBezTo>
                        <a:pt x="47777" y="85424"/>
                        <a:pt x="53099" y="86099"/>
                        <a:pt x="59470" y="79428"/>
                      </a:cubicBezTo>
                      <a:cubicBezTo>
                        <a:pt x="59619" y="79053"/>
                        <a:pt x="59919" y="78454"/>
                        <a:pt x="60069" y="78079"/>
                      </a:cubicBezTo>
                      <a:cubicBezTo>
                        <a:pt x="67564" y="61740"/>
                        <a:pt x="57071" y="36481"/>
                        <a:pt x="42606" y="23215"/>
                      </a:cubicBezTo>
                      <a:cubicBezTo>
                        <a:pt x="39982" y="20816"/>
                        <a:pt x="32188" y="14221"/>
                        <a:pt x="25442" y="1519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30" name="任意多边形: 形状 329"/>
                <p:cNvSpPr/>
                <p:nvPr/>
              </p:nvSpPr>
              <p:spPr>
                <a:xfrm>
                  <a:off x="5724167" y="2919034"/>
                  <a:ext cx="290085" cy="319466"/>
                </a:xfrm>
                <a:custGeom>
                  <a:avLst/>
                  <a:gdLst>
                    <a:gd name="connsiteX0" fmla="*/ 7679 w 290085"/>
                    <a:gd name="connsiteY0" fmla="*/ 319392 h 319466"/>
                    <a:gd name="connsiteX1" fmla="*/ 7529 w 290085"/>
                    <a:gd name="connsiteY1" fmla="*/ 319392 h 319466"/>
                    <a:gd name="connsiteX2" fmla="*/ 1533 w 290085"/>
                    <a:gd name="connsiteY2" fmla="*/ 316469 h 319466"/>
                    <a:gd name="connsiteX3" fmla="*/ 259 w 290085"/>
                    <a:gd name="connsiteY3" fmla="*/ 309948 h 319466"/>
                    <a:gd name="connsiteX4" fmla="*/ 106464 w 290085"/>
                    <a:gd name="connsiteY4" fmla="*/ 4748 h 319466"/>
                    <a:gd name="connsiteX5" fmla="*/ 116133 w 290085"/>
                    <a:gd name="connsiteY5" fmla="*/ 476 h 319466"/>
                    <a:gd name="connsiteX6" fmla="*/ 126551 w 290085"/>
                    <a:gd name="connsiteY6" fmla="*/ 4448 h 319466"/>
                    <a:gd name="connsiteX7" fmla="*/ 130748 w 290085"/>
                    <a:gd name="connsiteY7" fmla="*/ 8571 h 319466"/>
                    <a:gd name="connsiteX8" fmla="*/ 130748 w 290085"/>
                    <a:gd name="connsiteY8" fmla="*/ 14492 h 319466"/>
                    <a:gd name="connsiteX9" fmla="*/ 134496 w 290085"/>
                    <a:gd name="connsiteY9" fmla="*/ 51592 h 319466"/>
                    <a:gd name="connsiteX10" fmla="*/ 148512 w 290085"/>
                    <a:gd name="connsiteY10" fmla="*/ 71155 h 319466"/>
                    <a:gd name="connsiteX11" fmla="*/ 182839 w 290085"/>
                    <a:gd name="connsiteY11" fmla="*/ 118823 h 319466"/>
                    <a:gd name="connsiteX12" fmla="*/ 288670 w 290085"/>
                    <a:gd name="connsiteY12" fmla="*/ 266326 h 319466"/>
                    <a:gd name="connsiteX13" fmla="*/ 289119 w 290085"/>
                    <a:gd name="connsiteY13" fmla="*/ 274421 h 319466"/>
                    <a:gd name="connsiteX14" fmla="*/ 281999 w 290085"/>
                    <a:gd name="connsiteY14" fmla="*/ 278169 h 319466"/>
                    <a:gd name="connsiteX15" fmla="*/ 252993 w 290085"/>
                    <a:gd name="connsiteY15" fmla="*/ 281991 h 319466"/>
                    <a:gd name="connsiteX16" fmla="*/ 243324 w 290085"/>
                    <a:gd name="connsiteY16" fmla="*/ 277719 h 319466"/>
                    <a:gd name="connsiteX17" fmla="*/ 247597 w 290085"/>
                    <a:gd name="connsiteY17" fmla="*/ 268050 h 319466"/>
                    <a:gd name="connsiteX18" fmla="*/ 268058 w 290085"/>
                    <a:gd name="connsiteY18" fmla="*/ 263328 h 319466"/>
                    <a:gd name="connsiteX19" fmla="*/ 170697 w 290085"/>
                    <a:gd name="connsiteY19" fmla="*/ 127667 h 319466"/>
                    <a:gd name="connsiteX20" fmla="*/ 136370 w 290085"/>
                    <a:gd name="connsiteY20" fmla="*/ 79999 h 319466"/>
                    <a:gd name="connsiteX21" fmla="*/ 122279 w 290085"/>
                    <a:gd name="connsiteY21" fmla="*/ 60287 h 319466"/>
                    <a:gd name="connsiteX22" fmla="*/ 112610 w 290085"/>
                    <a:gd name="connsiteY22" fmla="*/ 30231 h 319466"/>
                    <a:gd name="connsiteX23" fmla="*/ 15024 w 290085"/>
                    <a:gd name="connsiteY23" fmla="*/ 312946 h 319466"/>
                    <a:gd name="connsiteX24" fmla="*/ 7679 w 290085"/>
                    <a:gd name="connsiteY24" fmla="*/ 319467 h 319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90085" h="319466">
                      <a:moveTo>
                        <a:pt x="7679" y="319392"/>
                      </a:moveTo>
                      <a:lnTo>
                        <a:pt x="7529" y="319392"/>
                      </a:lnTo>
                      <a:cubicBezTo>
                        <a:pt x="5205" y="319392"/>
                        <a:pt x="2957" y="318268"/>
                        <a:pt x="1533" y="316469"/>
                      </a:cubicBezTo>
                      <a:cubicBezTo>
                        <a:pt x="109" y="314595"/>
                        <a:pt x="-341" y="312196"/>
                        <a:pt x="259" y="309948"/>
                      </a:cubicBezTo>
                      <a:cubicBezTo>
                        <a:pt x="21770" y="231624"/>
                        <a:pt x="59470" y="123245"/>
                        <a:pt x="106464" y="4748"/>
                      </a:cubicBezTo>
                      <a:cubicBezTo>
                        <a:pt x="107963" y="925"/>
                        <a:pt x="112310" y="-948"/>
                        <a:pt x="116133" y="476"/>
                      </a:cubicBezTo>
                      <a:lnTo>
                        <a:pt x="126551" y="4448"/>
                      </a:lnTo>
                      <a:cubicBezTo>
                        <a:pt x="128425" y="5198"/>
                        <a:pt x="129999" y="6697"/>
                        <a:pt x="130748" y="8571"/>
                      </a:cubicBezTo>
                      <a:cubicBezTo>
                        <a:pt x="131498" y="10444"/>
                        <a:pt x="131498" y="12618"/>
                        <a:pt x="130748" y="14492"/>
                      </a:cubicBezTo>
                      <a:cubicBezTo>
                        <a:pt x="125502" y="26559"/>
                        <a:pt x="127001" y="41174"/>
                        <a:pt x="134496" y="51592"/>
                      </a:cubicBezTo>
                      <a:cubicBezTo>
                        <a:pt x="139218" y="58338"/>
                        <a:pt x="143865" y="64784"/>
                        <a:pt x="148512" y="71155"/>
                      </a:cubicBezTo>
                      <a:lnTo>
                        <a:pt x="182839" y="118823"/>
                      </a:lnTo>
                      <a:cubicBezTo>
                        <a:pt x="219040" y="169115"/>
                        <a:pt x="253817" y="217758"/>
                        <a:pt x="288670" y="266326"/>
                      </a:cubicBezTo>
                      <a:cubicBezTo>
                        <a:pt x="290394" y="268725"/>
                        <a:pt x="290543" y="271873"/>
                        <a:pt x="289119" y="274421"/>
                      </a:cubicBezTo>
                      <a:cubicBezTo>
                        <a:pt x="287695" y="276970"/>
                        <a:pt x="284847" y="278468"/>
                        <a:pt x="281999" y="278169"/>
                      </a:cubicBezTo>
                      <a:cubicBezTo>
                        <a:pt x="271656" y="277269"/>
                        <a:pt x="261912" y="278543"/>
                        <a:pt x="252993" y="281991"/>
                      </a:cubicBezTo>
                      <a:cubicBezTo>
                        <a:pt x="249171" y="283490"/>
                        <a:pt x="244823" y="281541"/>
                        <a:pt x="243324" y="277719"/>
                      </a:cubicBezTo>
                      <a:cubicBezTo>
                        <a:pt x="241825" y="273822"/>
                        <a:pt x="243774" y="269550"/>
                        <a:pt x="247597" y="268050"/>
                      </a:cubicBezTo>
                      <a:cubicBezTo>
                        <a:pt x="254117" y="265577"/>
                        <a:pt x="260938" y="264003"/>
                        <a:pt x="268058" y="263328"/>
                      </a:cubicBezTo>
                      <a:cubicBezTo>
                        <a:pt x="236054" y="218658"/>
                        <a:pt x="203900" y="173912"/>
                        <a:pt x="170697" y="127667"/>
                      </a:cubicBezTo>
                      <a:lnTo>
                        <a:pt x="136370" y="79999"/>
                      </a:lnTo>
                      <a:cubicBezTo>
                        <a:pt x="131723" y="73628"/>
                        <a:pt x="127001" y="67032"/>
                        <a:pt x="122279" y="60287"/>
                      </a:cubicBezTo>
                      <a:cubicBezTo>
                        <a:pt x="115983" y="51517"/>
                        <a:pt x="112685" y="40949"/>
                        <a:pt x="112610" y="30231"/>
                      </a:cubicBezTo>
                      <a:cubicBezTo>
                        <a:pt x="69663" y="139959"/>
                        <a:pt x="35261" y="239644"/>
                        <a:pt x="15024" y="312946"/>
                      </a:cubicBezTo>
                      <a:cubicBezTo>
                        <a:pt x="14574" y="316619"/>
                        <a:pt x="11426" y="319467"/>
                        <a:pt x="7679" y="31946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31" name="任意多边形: 形状 330"/>
                <p:cNvSpPr/>
                <p:nvPr/>
              </p:nvSpPr>
              <p:spPr>
                <a:xfrm>
                  <a:off x="5859116" y="2923110"/>
                  <a:ext cx="138557" cy="126590"/>
                </a:xfrm>
                <a:custGeom>
                  <a:avLst/>
                  <a:gdLst>
                    <a:gd name="connsiteX0" fmla="*/ 41819 w 138557"/>
                    <a:gd name="connsiteY0" fmla="*/ 126590 h 126590"/>
                    <a:gd name="connsiteX1" fmla="*/ 41370 w 138557"/>
                    <a:gd name="connsiteY1" fmla="*/ 126590 h 126590"/>
                    <a:gd name="connsiteX2" fmla="*/ 35748 w 138557"/>
                    <a:gd name="connsiteY2" fmla="*/ 123517 h 126590"/>
                    <a:gd name="connsiteX3" fmla="*/ 1421 w 138557"/>
                    <a:gd name="connsiteY3" fmla="*/ 75848 h 126590"/>
                    <a:gd name="connsiteX4" fmla="*/ 1796 w 138557"/>
                    <a:gd name="connsiteY4" fmla="*/ 66629 h 126590"/>
                    <a:gd name="connsiteX5" fmla="*/ 93985 w 138557"/>
                    <a:gd name="connsiteY5" fmla="*/ 523 h 126590"/>
                    <a:gd name="connsiteX6" fmla="*/ 102829 w 138557"/>
                    <a:gd name="connsiteY6" fmla="*/ 3146 h 126590"/>
                    <a:gd name="connsiteX7" fmla="*/ 137157 w 138557"/>
                    <a:gd name="connsiteY7" fmla="*/ 50815 h 126590"/>
                    <a:gd name="connsiteX8" fmla="*/ 138281 w 138557"/>
                    <a:gd name="connsiteY8" fmla="*/ 57111 h 126590"/>
                    <a:gd name="connsiteX9" fmla="*/ 134084 w 138557"/>
                    <a:gd name="connsiteY9" fmla="*/ 61982 h 126590"/>
                    <a:gd name="connsiteX10" fmla="*/ 47366 w 138557"/>
                    <a:gd name="connsiteY10" fmla="*/ 124192 h 126590"/>
                    <a:gd name="connsiteX11" fmla="*/ 41894 w 138557"/>
                    <a:gd name="connsiteY11" fmla="*/ 126590 h 126590"/>
                    <a:gd name="connsiteX12" fmla="*/ 17085 w 138557"/>
                    <a:gd name="connsiteY12" fmla="*/ 71876 h 126590"/>
                    <a:gd name="connsiteX13" fmla="*/ 42644 w 138557"/>
                    <a:gd name="connsiteY13" fmla="*/ 107403 h 126590"/>
                    <a:gd name="connsiteX14" fmla="*/ 119618 w 138557"/>
                    <a:gd name="connsiteY14" fmla="*/ 52239 h 126590"/>
                    <a:gd name="connsiteX15" fmla="*/ 94060 w 138557"/>
                    <a:gd name="connsiteY15" fmla="*/ 16712 h 126590"/>
                    <a:gd name="connsiteX16" fmla="*/ 17085 w 138557"/>
                    <a:gd name="connsiteY16" fmla="*/ 71876 h 126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8557" h="126590">
                      <a:moveTo>
                        <a:pt x="41819" y="126590"/>
                      </a:moveTo>
                      <a:cubicBezTo>
                        <a:pt x="41819" y="126590"/>
                        <a:pt x="41520" y="126590"/>
                        <a:pt x="41370" y="126590"/>
                      </a:cubicBezTo>
                      <a:cubicBezTo>
                        <a:pt x="39121" y="126440"/>
                        <a:pt x="37097" y="125316"/>
                        <a:pt x="35748" y="123517"/>
                      </a:cubicBezTo>
                      <a:lnTo>
                        <a:pt x="1421" y="75848"/>
                      </a:lnTo>
                      <a:cubicBezTo>
                        <a:pt x="-603" y="73075"/>
                        <a:pt x="-453" y="69253"/>
                        <a:pt x="1796" y="66629"/>
                      </a:cubicBezTo>
                      <a:cubicBezTo>
                        <a:pt x="26529" y="37324"/>
                        <a:pt x="58383" y="14463"/>
                        <a:pt x="93985" y="523"/>
                      </a:cubicBezTo>
                      <a:cubicBezTo>
                        <a:pt x="97208" y="-752"/>
                        <a:pt x="100806" y="373"/>
                        <a:pt x="102829" y="3146"/>
                      </a:cubicBezTo>
                      <a:lnTo>
                        <a:pt x="137157" y="50815"/>
                      </a:lnTo>
                      <a:cubicBezTo>
                        <a:pt x="138506" y="52613"/>
                        <a:pt x="138881" y="54937"/>
                        <a:pt x="138281" y="57111"/>
                      </a:cubicBezTo>
                      <a:cubicBezTo>
                        <a:pt x="137681" y="59284"/>
                        <a:pt x="136182" y="61083"/>
                        <a:pt x="134084" y="61982"/>
                      </a:cubicBezTo>
                      <a:cubicBezTo>
                        <a:pt x="101480" y="76598"/>
                        <a:pt x="71500" y="98109"/>
                        <a:pt x="47366" y="124192"/>
                      </a:cubicBezTo>
                      <a:cubicBezTo>
                        <a:pt x="45942" y="125766"/>
                        <a:pt x="43918" y="126590"/>
                        <a:pt x="41894" y="126590"/>
                      </a:cubicBezTo>
                      <a:close/>
                      <a:moveTo>
                        <a:pt x="17085" y="71876"/>
                      </a:moveTo>
                      <a:lnTo>
                        <a:pt x="42644" y="107403"/>
                      </a:lnTo>
                      <a:cubicBezTo>
                        <a:pt x="64829" y="84992"/>
                        <a:pt x="91137" y="66105"/>
                        <a:pt x="119618" y="52239"/>
                      </a:cubicBezTo>
                      <a:lnTo>
                        <a:pt x="94060" y="16712"/>
                      </a:lnTo>
                      <a:cubicBezTo>
                        <a:pt x="64754" y="29079"/>
                        <a:pt x="38372" y="48042"/>
                        <a:pt x="17085" y="7187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32" name="任意多边形: 形状 331"/>
                <p:cNvSpPr/>
                <p:nvPr/>
              </p:nvSpPr>
              <p:spPr>
                <a:xfrm>
                  <a:off x="5702770" y="3186410"/>
                  <a:ext cx="279262" cy="287211"/>
                </a:xfrm>
                <a:custGeom>
                  <a:avLst/>
                  <a:gdLst>
                    <a:gd name="connsiteX0" fmla="*/ 219077 w 279262"/>
                    <a:gd name="connsiteY0" fmla="*/ 287212 h 287211"/>
                    <a:gd name="connsiteX1" fmla="*/ 820 w 279262"/>
                    <a:gd name="connsiteY1" fmla="*/ 171862 h 287211"/>
                    <a:gd name="connsiteX2" fmla="*/ 21731 w 279262"/>
                    <a:gd name="connsiteY2" fmla="*/ 42572 h 287211"/>
                    <a:gd name="connsiteX3" fmla="*/ 28926 w 279262"/>
                    <a:gd name="connsiteY3" fmla="*/ 37026 h 287211"/>
                    <a:gd name="connsiteX4" fmla="*/ 36497 w 279262"/>
                    <a:gd name="connsiteY4" fmla="*/ 44521 h 287211"/>
                    <a:gd name="connsiteX5" fmla="*/ 35897 w 279262"/>
                    <a:gd name="connsiteY5" fmla="*/ 47519 h 287211"/>
                    <a:gd name="connsiteX6" fmla="*/ 15660 w 279262"/>
                    <a:gd name="connsiteY6" fmla="*/ 169689 h 287211"/>
                    <a:gd name="connsiteX7" fmla="*/ 229420 w 279262"/>
                    <a:gd name="connsiteY7" fmla="*/ 272147 h 287211"/>
                    <a:gd name="connsiteX8" fmla="*/ 180627 w 279262"/>
                    <a:gd name="connsiteY8" fmla="*/ 227851 h 287211"/>
                    <a:gd name="connsiteX9" fmla="*/ 182651 w 279262"/>
                    <a:gd name="connsiteY9" fmla="*/ 149227 h 287211"/>
                    <a:gd name="connsiteX10" fmla="*/ 197341 w 279262"/>
                    <a:gd name="connsiteY10" fmla="*/ 81172 h 287211"/>
                    <a:gd name="connsiteX11" fmla="*/ 227771 w 279262"/>
                    <a:gd name="connsiteY11" fmla="*/ 32004 h 287211"/>
                    <a:gd name="connsiteX12" fmla="*/ 271617 w 279262"/>
                    <a:gd name="connsiteY12" fmla="*/ 0 h 287211"/>
                    <a:gd name="connsiteX13" fmla="*/ 279262 w 279262"/>
                    <a:gd name="connsiteY13" fmla="*/ 7345 h 287211"/>
                    <a:gd name="connsiteX14" fmla="*/ 271917 w 279262"/>
                    <a:gd name="connsiteY14" fmla="*/ 14990 h 287211"/>
                    <a:gd name="connsiteX15" fmla="*/ 240963 w 279262"/>
                    <a:gd name="connsiteY15" fmla="*/ 40024 h 287211"/>
                    <a:gd name="connsiteX16" fmla="*/ 234442 w 279262"/>
                    <a:gd name="connsiteY16" fmla="*/ 45645 h 287211"/>
                    <a:gd name="connsiteX17" fmla="*/ 212331 w 279262"/>
                    <a:gd name="connsiteY17" fmla="*/ 84245 h 287211"/>
                    <a:gd name="connsiteX18" fmla="*/ 209333 w 279262"/>
                    <a:gd name="connsiteY18" fmla="*/ 90541 h 287211"/>
                    <a:gd name="connsiteX19" fmla="*/ 197941 w 279262"/>
                    <a:gd name="connsiteY19" fmla="*/ 147878 h 287211"/>
                    <a:gd name="connsiteX20" fmla="*/ 196816 w 279262"/>
                    <a:gd name="connsiteY20" fmla="*/ 155073 h 287211"/>
                    <a:gd name="connsiteX21" fmla="*/ 191720 w 279262"/>
                    <a:gd name="connsiteY21" fmla="*/ 217882 h 287211"/>
                    <a:gd name="connsiteX22" fmla="*/ 255878 w 279262"/>
                    <a:gd name="connsiteY22" fmla="*/ 268699 h 287211"/>
                    <a:gd name="connsiteX23" fmla="*/ 256552 w 279262"/>
                    <a:gd name="connsiteY23" fmla="*/ 268998 h 287211"/>
                    <a:gd name="connsiteX24" fmla="*/ 257302 w 279262"/>
                    <a:gd name="connsiteY24" fmla="*/ 269298 h 287211"/>
                    <a:gd name="connsiteX25" fmla="*/ 260974 w 279262"/>
                    <a:gd name="connsiteY25" fmla="*/ 278742 h 287211"/>
                    <a:gd name="connsiteX26" fmla="*/ 260075 w 279262"/>
                    <a:gd name="connsiteY26" fmla="*/ 281141 h 287211"/>
                    <a:gd name="connsiteX27" fmla="*/ 253105 w 279262"/>
                    <a:gd name="connsiteY27" fmla="*/ 285937 h 287211"/>
                    <a:gd name="connsiteX28" fmla="*/ 252355 w 279262"/>
                    <a:gd name="connsiteY28" fmla="*/ 286087 h 287211"/>
                    <a:gd name="connsiteX29" fmla="*/ 219002 w 279262"/>
                    <a:gd name="connsiteY29" fmla="*/ 287212 h 287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79262" h="287211">
                      <a:moveTo>
                        <a:pt x="219077" y="287212"/>
                      </a:moveTo>
                      <a:cubicBezTo>
                        <a:pt x="152820" y="287212"/>
                        <a:pt x="15660" y="274620"/>
                        <a:pt x="820" y="171862"/>
                      </a:cubicBezTo>
                      <a:cubicBezTo>
                        <a:pt x="-2553" y="148852"/>
                        <a:pt x="4493" y="105306"/>
                        <a:pt x="21731" y="42572"/>
                      </a:cubicBezTo>
                      <a:cubicBezTo>
                        <a:pt x="22631" y="39349"/>
                        <a:pt x="25554" y="37026"/>
                        <a:pt x="28926" y="37026"/>
                      </a:cubicBezTo>
                      <a:cubicBezTo>
                        <a:pt x="33049" y="37026"/>
                        <a:pt x="36497" y="40398"/>
                        <a:pt x="36497" y="44521"/>
                      </a:cubicBezTo>
                      <a:cubicBezTo>
                        <a:pt x="36497" y="45570"/>
                        <a:pt x="36272" y="46619"/>
                        <a:pt x="35897" y="47519"/>
                      </a:cubicBezTo>
                      <a:cubicBezTo>
                        <a:pt x="15435" y="122470"/>
                        <a:pt x="13562" y="155373"/>
                        <a:pt x="15660" y="169689"/>
                      </a:cubicBezTo>
                      <a:cubicBezTo>
                        <a:pt x="29676" y="266675"/>
                        <a:pt x="171933" y="273421"/>
                        <a:pt x="229420" y="272147"/>
                      </a:cubicBezTo>
                      <a:cubicBezTo>
                        <a:pt x="212781" y="261878"/>
                        <a:pt x="198615" y="247863"/>
                        <a:pt x="180627" y="227851"/>
                      </a:cubicBezTo>
                      <a:cubicBezTo>
                        <a:pt x="157167" y="201318"/>
                        <a:pt x="170584" y="166691"/>
                        <a:pt x="182651" y="149227"/>
                      </a:cubicBezTo>
                      <a:cubicBezTo>
                        <a:pt x="171933" y="116024"/>
                        <a:pt x="186024" y="91740"/>
                        <a:pt x="197341" y="81172"/>
                      </a:cubicBezTo>
                      <a:cubicBezTo>
                        <a:pt x="197341" y="46020"/>
                        <a:pt x="217878" y="35227"/>
                        <a:pt x="227771" y="32004"/>
                      </a:cubicBezTo>
                      <a:cubicBezTo>
                        <a:pt x="236241" y="7270"/>
                        <a:pt x="259775" y="225"/>
                        <a:pt x="271617" y="0"/>
                      </a:cubicBezTo>
                      <a:cubicBezTo>
                        <a:pt x="275665" y="0"/>
                        <a:pt x="279187" y="3223"/>
                        <a:pt x="279262" y="7345"/>
                      </a:cubicBezTo>
                      <a:cubicBezTo>
                        <a:pt x="279262" y="11467"/>
                        <a:pt x="276039" y="14915"/>
                        <a:pt x="271917" y="14990"/>
                      </a:cubicBezTo>
                      <a:cubicBezTo>
                        <a:pt x="270793" y="14990"/>
                        <a:pt x="246958" y="16039"/>
                        <a:pt x="240963" y="40024"/>
                      </a:cubicBezTo>
                      <a:cubicBezTo>
                        <a:pt x="240213" y="43097"/>
                        <a:pt x="237590" y="45345"/>
                        <a:pt x="234442" y="45645"/>
                      </a:cubicBezTo>
                      <a:cubicBezTo>
                        <a:pt x="232118" y="45945"/>
                        <a:pt x="210907" y="49692"/>
                        <a:pt x="212331" y="84245"/>
                      </a:cubicBezTo>
                      <a:cubicBezTo>
                        <a:pt x="212406" y="86718"/>
                        <a:pt x="211357" y="89042"/>
                        <a:pt x="209333" y="90541"/>
                      </a:cubicBezTo>
                      <a:cubicBezTo>
                        <a:pt x="208359" y="91290"/>
                        <a:pt x="184075" y="110702"/>
                        <a:pt x="197941" y="147878"/>
                      </a:cubicBezTo>
                      <a:cubicBezTo>
                        <a:pt x="198840" y="150276"/>
                        <a:pt x="198390" y="153050"/>
                        <a:pt x="196816" y="155073"/>
                      </a:cubicBezTo>
                      <a:cubicBezTo>
                        <a:pt x="195692" y="156572"/>
                        <a:pt x="168710" y="191874"/>
                        <a:pt x="191720" y="217882"/>
                      </a:cubicBezTo>
                      <a:cubicBezTo>
                        <a:pt x="215629" y="244565"/>
                        <a:pt x="231369" y="259030"/>
                        <a:pt x="255878" y="268699"/>
                      </a:cubicBezTo>
                      <a:cubicBezTo>
                        <a:pt x="256102" y="268774"/>
                        <a:pt x="256327" y="268924"/>
                        <a:pt x="256552" y="268998"/>
                      </a:cubicBezTo>
                      <a:cubicBezTo>
                        <a:pt x="256702" y="268998"/>
                        <a:pt x="257077" y="269223"/>
                        <a:pt x="257302" y="269298"/>
                      </a:cubicBezTo>
                      <a:cubicBezTo>
                        <a:pt x="260750" y="271022"/>
                        <a:pt x="262398" y="275145"/>
                        <a:pt x="260974" y="278742"/>
                      </a:cubicBezTo>
                      <a:lnTo>
                        <a:pt x="260075" y="281141"/>
                      </a:lnTo>
                      <a:cubicBezTo>
                        <a:pt x="258951" y="283989"/>
                        <a:pt x="256178" y="285937"/>
                        <a:pt x="253105" y="285937"/>
                      </a:cubicBezTo>
                      <a:cubicBezTo>
                        <a:pt x="252880" y="285937"/>
                        <a:pt x="252580" y="286012"/>
                        <a:pt x="252355" y="286087"/>
                      </a:cubicBezTo>
                      <a:cubicBezTo>
                        <a:pt x="247633" y="286462"/>
                        <a:pt x="235491" y="287212"/>
                        <a:pt x="219002" y="28721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33" name="任意多边形: 形状 332"/>
                <p:cNvSpPr/>
                <p:nvPr/>
              </p:nvSpPr>
              <p:spPr>
                <a:xfrm>
                  <a:off x="5836775" y="2884782"/>
                  <a:ext cx="126471" cy="117249"/>
                </a:xfrm>
                <a:custGeom>
                  <a:avLst/>
                  <a:gdLst>
                    <a:gd name="connsiteX0" fmla="*/ 29832 w 126471"/>
                    <a:gd name="connsiteY0" fmla="*/ 117250 h 117249"/>
                    <a:gd name="connsiteX1" fmla="*/ 29532 w 126471"/>
                    <a:gd name="connsiteY1" fmla="*/ 117250 h 117249"/>
                    <a:gd name="connsiteX2" fmla="*/ 23761 w 126471"/>
                    <a:gd name="connsiteY2" fmla="*/ 114177 h 117249"/>
                    <a:gd name="connsiteX3" fmla="*/ 9670 w 126471"/>
                    <a:gd name="connsiteY3" fmla="*/ 94464 h 117249"/>
                    <a:gd name="connsiteX4" fmla="*/ 4424 w 126471"/>
                    <a:gd name="connsiteY4" fmla="*/ 42748 h 117249"/>
                    <a:gd name="connsiteX5" fmla="*/ 17765 w 126471"/>
                    <a:gd name="connsiteY5" fmla="*/ 24685 h 117249"/>
                    <a:gd name="connsiteX6" fmla="*/ 42199 w 126471"/>
                    <a:gd name="connsiteY6" fmla="*/ 7072 h 117249"/>
                    <a:gd name="connsiteX7" fmla="*/ 111079 w 126471"/>
                    <a:gd name="connsiteY7" fmla="*/ 21762 h 117249"/>
                    <a:gd name="connsiteX8" fmla="*/ 111079 w 126471"/>
                    <a:gd name="connsiteY8" fmla="*/ 21762 h 117249"/>
                    <a:gd name="connsiteX9" fmla="*/ 125095 w 126471"/>
                    <a:gd name="connsiteY9" fmla="*/ 41399 h 117249"/>
                    <a:gd name="connsiteX10" fmla="*/ 126144 w 126471"/>
                    <a:gd name="connsiteY10" fmla="*/ 47920 h 117249"/>
                    <a:gd name="connsiteX11" fmla="*/ 121722 w 126471"/>
                    <a:gd name="connsiteY11" fmla="*/ 52792 h 117249"/>
                    <a:gd name="connsiteX12" fmla="*/ 35529 w 126471"/>
                    <a:gd name="connsiteY12" fmla="*/ 114551 h 117249"/>
                    <a:gd name="connsiteX13" fmla="*/ 29832 w 126471"/>
                    <a:gd name="connsiteY13" fmla="*/ 117175 h 117249"/>
                    <a:gd name="connsiteX14" fmla="*/ 67982 w 126471"/>
                    <a:gd name="connsiteY14" fmla="*/ 15092 h 117249"/>
                    <a:gd name="connsiteX15" fmla="*/ 49769 w 126471"/>
                    <a:gd name="connsiteY15" fmla="*/ 19963 h 117249"/>
                    <a:gd name="connsiteX16" fmla="*/ 27509 w 126471"/>
                    <a:gd name="connsiteY16" fmla="*/ 36003 h 117249"/>
                    <a:gd name="connsiteX17" fmla="*/ 18140 w 126471"/>
                    <a:gd name="connsiteY17" fmla="*/ 48670 h 117249"/>
                    <a:gd name="connsiteX18" fmla="*/ 21887 w 126471"/>
                    <a:gd name="connsiteY18" fmla="*/ 85695 h 117249"/>
                    <a:gd name="connsiteX19" fmla="*/ 30432 w 126471"/>
                    <a:gd name="connsiteY19" fmla="*/ 97687 h 117249"/>
                    <a:gd name="connsiteX20" fmla="*/ 107406 w 126471"/>
                    <a:gd name="connsiteY20" fmla="*/ 42449 h 117249"/>
                    <a:gd name="connsiteX21" fmla="*/ 98862 w 126471"/>
                    <a:gd name="connsiteY21" fmla="*/ 30531 h 117249"/>
                    <a:gd name="connsiteX22" fmla="*/ 67982 w 126471"/>
                    <a:gd name="connsiteY22" fmla="*/ 15092 h 117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6471" h="117249">
                      <a:moveTo>
                        <a:pt x="29832" y="117250"/>
                      </a:moveTo>
                      <a:cubicBezTo>
                        <a:pt x="29832" y="117250"/>
                        <a:pt x="29682" y="117250"/>
                        <a:pt x="29532" y="117250"/>
                      </a:cubicBezTo>
                      <a:cubicBezTo>
                        <a:pt x="27209" y="117175"/>
                        <a:pt x="25110" y="116050"/>
                        <a:pt x="23761" y="114177"/>
                      </a:cubicBezTo>
                      <a:cubicBezTo>
                        <a:pt x="19039" y="107731"/>
                        <a:pt x="14392" y="101135"/>
                        <a:pt x="9670" y="94464"/>
                      </a:cubicBezTo>
                      <a:cubicBezTo>
                        <a:pt x="-973" y="79699"/>
                        <a:pt x="-2996" y="59837"/>
                        <a:pt x="4424" y="42748"/>
                      </a:cubicBezTo>
                      <a:cubicBezTo>
                        <a:pt x="7497" y="35853"/>
                        <a:pt x="12069" y="29632"/>
                        <a:pt x="17765" y="24685"/>
                      </a:cubicBezTo>
                      <a:cubicBezTo>
                        <a:pt x="26759" y="16890"/>
                        <a:pt x="32006" y="13143"/>
                        <a:pt x="42199" y="7072"/>
                      </a:cubicBezTo>
                      <a:cubicBezTo>
                        <a:pt x="65059" y="-6494"/>
                        <a:pt x="95339" y="26"/>
                        <a:pt x="111079" y="21762"/>
                      </a:cubicBezTo>
                      <a:cubicBezTo>
                        <a:pt x="111079" y="21762"/>
                        <a:pt x="111079" y="21762"/>
                        <a:pt x="111079" y="21762"/>
                      </a:cubicBezTo>
                      <a:lnTo>
                        <a:pt x="125095" y="41399"/>
                      </a:lnTo>
                      <a:cubicBezTo>
                        <a:pt x="126444" y="43273"/>
                        <a:pt x="126819" y="45672"/>
                        <a:pt x="126144" y="47920"/>
                      </a:cubicBezTo>
                      <a:cubicBezTo>
                        <a:pt x="125470" y="50094"/>
                        <a:pt x="123821" y="51892"/>
                        <a:pt x="121722" y="52792"/>
                      </a:cubicBezTo>
                      <a:cubicBezTo>
                        <a:pt x="88519" y="65758"/>
                        <a:pt x="58688" y="87119"/>
                        <a:pt x="35529" y="114551"/>
                      </a:cubicBezTo>
                      <a:cubicBezTo>
                        <a:pt x="34104" y="116200"/>
                        <a:pt x="32006" y="117175"/>
                        <a:pt x="29832" y="117175"/>
                      </a:cubicBezTo>
                      <a:close/>
                      <a:moveTo>
                        <a:pt x="67982" y="15092"/>
                      </a:moveTo>
                      <a:cubicBezTo>
                        <a:pt x="61686" y="15092"/>
                        <a:pt x="55390" y="16665"/>
                        <a:pt x="49769" y="19963"/>
                      </a:cubicBezTo>
                      <a:cubicBezTo>
                        <a:pt x="40250" y="25585"/>
                        <a:pt x="35903" y="28733"/>
                        <a:pt x="27509" y="36003"/>
                      </a:cubicBezTo>
                      <a:cubicBezTo>
                        <a:pt x="23536" y="39451"/>
                        <a:pt x="20239" y="43873"/>
                        <a:pt x="18140" y="48670"/>
                      </a:cubicBezTo>
                      <a:cubicBezTo>
                        <a:pt x="12893" y="60737"/>
                        <a:pt x="14392" y="75277"/>
                        <a:pt x="21887" y="85695"/>
                      </a:cubicBezTo>
                      <a:cubicBezTo>
                        <a:pt x="24736" y="89742"/>
                        <a:pt x="27584" y="93790"/>
                        <a:pt x="30432" y="97687"/>
                      </a:cubicBezTo>
                      <a:cubicBezTo>
                        <a:pt x="52018" y="74153"/>
                        <a:pt x="78400" y="55265"/>
                        <a:pt x="107406" y="42449"/>
                      </a:cubicBezTo>
                      <a:lnTo>
                        <a:pt x="98862" y="30531"/>
                      </a:lnTo>
                      <a:cubicBezTo>
                        <a:pt x="91667" y="20563"/>
                        <a:pt x="79750" y="15092"/>
                        <a:pt x="67982" y="1509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sp>
            <p:nvSpPr>
              <p:cNvPr id="257" name="任意多边形: 形状 256"/>
              <p:cNvSpPr/>
              <p:nvPr/>
            </p:nvSpPr>
            <p:spPr>
              <a:xfrm>
                <a:off x="6802589" y="3266308"/>
                <a:ext cx="33363" cy="619168"/>
              </a:xfrm>
              <a:custGeom>
                <a:avLst/>
                <a:gdLst>
                  <a:gd name="connsiteX0" fmla="*/ 25863 w 33363"/>
                  <a:gd name="connsiteY0" fmla="*/ 619169 h 619168"/>
                  <a:gd name="connsiteX1" fmla="*/ 18368 w 33363"/>
                  <a:gd name="connsiteY1" fmla="*/ 611899 h 619168"/>
                  <a:gd name="connsiteX2" fmla="*/ 5 w 33363"/>
                  <a:gd name="connsiteY2" fmla="*/ 7720 h 619168"/>
                  <a:gd name="connsiteX3" fmla="*/ 7275 w 33363"/>
                  <a:gd name="connsiteY3" fmla="*/ 0 h 619168"/>
                  <a:gd name="connsiteX4" fmla="*/ 14995 w 33363"/>
                  <a:gd name="connsiteY4" fmla="*/ 7270 h 619168"/>
                  <a:gd name="connsiteX5" fmla="*/ 33358 w 33363"/>
                  <a:gd name="connsiteY5" fmla="*/ 611449 h 619168"/>
                  <a:gd name="connsiteX6" fmla="*/ 26088 w 33363"/>
                  <a:gd name="connsiteY6" fmla="*/ 619169 h 619168"/>
                  <a:gd name="connsiteX7" fmla="*/ 25863 w 33363"/>
                  <a:gd name="connsiteY7" fmla="*/ 619169 h 619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63" h="619168">
                    <a:moveTo>
                      <a:pt x="25863" y="619169"/>
                    </a:moveTo>
                    <a:cubicBezTo>
                      <a:pt x="21816" y="619169"/>
                      <a:pt x="18518" y="615946"/>
                      <a:pt x="18368" y="611899"/>
                    </a:cubicBezTo>
                    <a:lnTo>
                      <a:pt x="5" y="7720"/>
                    </a:lnTo>
                    <a:cubicBezTo>
                      <a:pt x="-145" y="3597"/>
                      <a:pt x="3153" y="150"/>
                      <a:pt x="7275" y="0"/>
                    </a:cubicBezTo>
                    <a:cubicBezTo>
                      <a:pt x="11098" y="0"/>
                      <a:pt x="14845" y="3148"/>
                      <a:pt x="14995" y="7270"/>
                    </a:cubicBezTo>
                    <a:lnTo>
                      <a:pt x="33358" y="611449"/>
                    </a:lnTo>
                    <a:cubicBezTo>
                      <a:pt x="33508" y="615571"/>
                      <a:pt x="30210" y="619019"/>
                      <a:pt x="26088" y="619169"/>
                    </a:cubicBezTo>
                    <a:lnTo>
                      <a:pt x="25863" y="61916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7406111" y="3162214"/>
                <a:ext cx="105375" cy="54101"/>
              </a:xfrm>
              <a:custGeom>
                <a:avLst/>
                <a:gdLst>
                  <a:gd name="connsiteX0" fmla="*/ 97873 w 105375"/>
                  <a:gd name="connsiteY0" fmla="*/ 54102 h 54101"/>
                  <a:gd name="connsiteX1" fmla="*/ 93826 w 105375"/>
                  <a:gd name="connsiteY1" fmla="*/ 52903 h 54101"/>
                  <a:gd name="connsiteX2" fmla="*/ 5758 w 105375"/>
                  <a:gd name="connsiteY2" fmla="*/ 14828 h 54101"/>
                  <a:gd name="connsiteX3" fmla="*/ 212 w 105375"/>
                  <a:gd name="connsiteY3" fmla="*/ 5759 h 54101"/>
                  <a:gd name="connsiteX4" fmla="*/ 9281 w 105375"/>
                  <a:gd name="connsiteY4" fmla="*/ 212 h 54101"/>
                  <a:gd name="connsiteX5" fmla="*/ 101921 w 105375"/>
                  <a:gd name="connsiteY5" fmla="*/ 40236 h 54101"/>
                  <a:gd name="connsiteX6" fmla="*/ 104169 w 105375"/>
                  <a:gd name="connsiteY6" fmla="*/ 50579 h 54101"/>
                  <a:gd name="connsiteX7" fmla="*/ 97873 w 105375"/>
                  <a:gd name="connsiteY7" fmla="*/ 54027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375" h="54101">
                    <a:moveTo>
                      <a:pt x="97873" y="54102"/>
                    </a:moveTo>
                    <a:cubicBezTo>
                      <a:pt x="96524" y="54102"/>
                      <a:pt x="95100" y="53727"/>
                      <a:pt x="93826" y="52903"/>
                    </a:cubicBezTo>
                    <a:cubicBezTo>
                      <a:pt x="51853" y="26145"/>
                      <a:pt x="6208" y="14977"/>
                      <a:pt x="5758" y="14828"/>
                    </a:cubicBezTo>
                    <a:cubicBezTo>
                      <a:pt x="1711" y="13853"/>
                      <a:pt x="-762" y="9806"/>
                      <a:pt x="212" y="5759"/>
                    </a:cubicBezTo>
                    <a:cubicBezTo>
                      <a:pt x="1187" y="1711"/>
                      <a:pt x="5159" y="-762"/>
                      <a:pt x="9281" y="212"/>
                    </a:cubicBezTo>
                    <a:cubicBezTo>
                      <a:pt x="11230" y="662"/>
                      <a:pt x="57774" y="12055"/>
                      <a:pt x="101921" y="40236"/>
                    </a:cubicBezTo>
                    <a:cubicBezTo>
                      <a:pt x="105443" y="42485"/>
                      <a:pt x="106417" y="47131"/>
                      <a:pt x="104169" y="50579"/>
                    </a:cubicBezTo>
                    <a:cubicBezTo>
                      <a:pt x="102745" y="52828"/>
                      <a:pt x="100346" y="54027"/>
                      <a:pt x="97873" y="5402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7446396" y="3145742"/>
                <a:ext cx="65034" cy="23354"/>
              </a:xfrm>
              <a:custGeom>
                <a:avLst/>
                <a:gdLst>
                  <a:gd name="connsiteX0" fmla="*/ 57589 w 65034"/>
                  <a:gd name="connsiteY0" fmla="*/ 23280 h 23354"/>
                  <a:gd name="connsiteX1" fmla="*/ 56314 w 65034"/>
                  <a:gd name="connsiteY1" fmla="*/ 23205 h 23354"/>
                  <a:gd name="connsiteX2" fmla="*/ 6247 w 65034"/>
                  <a:gd name="connsiteY2" fmla="*/ 14885 h 23354"/>
                  <a:gd name="connsiteX3" fmla="*/ 101 w 65034"/>
                  <a:gd name="connsiteY3" fmla="*/ 6266 h 23354"/>
                  <a:gd name="connsiteX4" fmla="*/ 8721 w 65034"/>
                  <a:gd name="connsiteY4" fmla="*/ 120 h 23354"/>
                  <a:gd name="connsiteX5" fmla="*/ 58788 w 65034"/>
                  <a:gd name="connsiteY5" fmla="*/ 8439 h 23354"/>
                  <a:gd name="connsiteX6" fmla="*/ 64934 w 65034"/>
                  <a:gd name="connsiteY6" fmla="*/ 17059 h 23354"/>
                  <a:gd name="connsiteX7" fmla="*/ 57514 w 65034"/>
                  <a:gd name="connsiteY7" fmla="*/ 23355 h 2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034" h="23354">
                    <a:moveTo>
                      <a:pt x="57589" y="23280"/>
                    </a:moveTo>
                    <a:cubicBezTo>
                      <a:pt x="57214" y="23280"/>
                      <a:pt x="56764" y="23280"/>
                      <a:pt x="56314" y="23205"/>
                    </a:cubicBezTo>
                    <a:lnTo>
                      <a:pt x="6247" y="14885"/>
                    </a:lnTo>
                    <a:cubicBezTo>
                      <a:pt x="2200" y="14211"/>
                      <a:pt x="-573" y="10313"/>
                      <a:pt x="101" y="6266"/>
                    </a:cubicBezTo>
                    <a:cubicBezTo>
                      <a:pt x="776" y="2219"/>
                      <a:pt x="4673" y="-630"/>
                      <a:pt x="8721" y="120"/>
                    </a:cubicBezTo>
                    <a:lnTo>
                      <a:pt x="58788" y="8439"/>
                    </a:lnTo>
                    <a:cubicBezTo>
                      <a:pt x="62835" y="9114"/>
                      <a:pt x="65608" y="13012"/>
                      <a:pt x="64934" y="17059"/>
                    </a:cubicBezTo>
                    <a:cubicBezTo>
                      <a:pt x="64334" y="20731"/>
                      <a:pt x="61186" y="23355"/>
                      <a:pt x="57514" y="2335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6834970" y="2976695"/>
                <a:ext cx="150120" cy="149454"/>
              </a:xfrm>
              <a:custGeom>
                <a:avLst/>
                <a:gdLst>
                  <a:gd name="connsiteX0" fmla="*/ 142485 w 150120"/>
                  <a:gd name="connsiteY0" fmla="*/ 149380 h 149454"/>
                  <a:gd name="connsiteX1" fmla="*/ 138962 w 150120"/>
                  <a:gd name="connsiteY1" fmla="*/ 148481 h 149454"/>
                  <a:gd name="connsiteX2" fmla="*/ 61987 w 150120"/>
                  <a:gd name="connsiteY2" fmla="*/ 100362 h 149454"/>
                  <a:gd name="connsiteX3" fmla="*/ 1052 w 150120"/>
                  <a:gd name="connsiteY3" fmla="*/ 11321 h 149454"/>
                  <a:gd name="connsiteX4" fmla="*/ 3676 w 150120"/>
                  <a:gd name="connsiteY4" fmla="*/ 1052 h 149454"/>
                  <a:gd name="connsiteX5" fmla="*/ 13944 w 150120"/>
                  <a:gd name="connsiteY5" fmla="*/ 3676 h 149454"/>
                  <a:gd name="connsiteX6" fmla="*/ 72256 w 150120"/>
                  <a:gd name="connsiteY6" fmla="*/ 89419 h 149454"/>
                  <a:gd name="connsiteX7" fmla="*/ 146157 w 150120"/>
                  <a:gd name="connsiteY7" fmla="*/ 135364 h 149454"/>
                  <a:gd name="connsiteX8" fmla="*/ 149230 w 150120"/>
                  <a:gd name="connsiteY8" fmla="*/ 145483 h 149454"/>
                  <a:gd name="connsiteX9" fmla="*/ 142634 w 150120"/>
                  <a:gd name="connsiteY9" fmla="*/ 149455 h 14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120" h="149454">
                    <a:moveTo>
                      <a:pt x="142485" y="149380"/>
                    </a:moveTo>
                    <a:cubicBezTo>
                      <a:pt x="141285" y="149380"/>
                      <a:pt x="140086" y="149080"/>
                      <a:pt x="138962" y="148481"/>
                    </a:cubicBezTo>
                    <a:cubicBezTo>
                      <a:pt x="136563" y="147207"/>
                      <a:pt x="79451" y="116626"/>
                      <a:pt x="61987" y="100362"/>
                    </a:cubicBezTo>
                    <a:cubicBezTo>
                      <a:pt x="44374" y="84023"/>
                      <a:pt x="2776" y="14319"/>
                      <a:pt x="1052" y="11321"/>
                    </a:cubicBezTo>
                    <a:cubicBezTo>
                      <a:pt x="-1046" y="7798"/>
                      <a:pt x="78" y="3151"/>
                      <a:pt x="3676" y="1052"/>
                    </a:cubicBezTo>
                    <a:cubicBezTo>
                      <a:pt x="7198" y="-1046"/>
                      <a:pt x="11845" y="78"/>
                      <a:pt x="13944" y="3676"/>
                    </a:cubicBezTo>
                    <a:cubicBezTo>
                      <a:pt x="25636" y="23313"/>
                      <a:pt x="58914" y="77052"/>
                      <a:pt x="72256" y="89419"/>
                    </a:cubicBezTo>
                    <a:cubicBezTo>
                      <a:pt x="88370" y="104409"/>
                      <a:pt x="145558" y="134990"/>
                      <a:pt x="146157" y="135364"/>
                    </a:cubicBezTo>
                    <a:cubicBezTo>
                      <a:pt x="149830" y="137313"/>
                      <a:pt x="151179" y="141885"/>
                      <a:pt x="149230" y="145483"/>
                    </a:cubicBezTo>
                    <a:cubicBezTo>
                      <a:pt x="147881" y="148031"/>
                      <a:pt x="145258" y="149455"/>
                      <a:pt x="142634" y="14945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6748544" y="2988380"/>
                <a:ext cx="196765" cy="157481"/>
              </a:xfrm>
              <a:custGeom>
                <a:avLst/>
                <a:gdLst>
                  <a:gd name="connsiteX0" fmla="*/ 189336 w 196765"/>
                  <a:gd name="connsiteY0" fmla="*/ 157482 h 157481"/>
                  <a:gd name="connsiteX1" fmla="*/ 184689 w 196765"/>
                  <a:gd name="connsiteY1" fmla="*/ 155908 h 157481"/>
                  <a:gd name="connsiteX2" fmla="*/ 2858 w 196765"/>
                  <a:gd name="connsiteY2" fmla="*/ 13351 h 157481"/>
                  <a:gd name="connsiteX3" fmla="*/ 1584 w 196765"/>
                  <a:gd name="connsiteY3" fmla="*/ 2858 h 157481"/>
                  <a:gd name="connsiteX4" fmla="*/ 12077 w 196765"/>
                  <a:gd name="connsiteY4" fmla="*/ 1584 h 157481"/>
                  <a:gd name="connsiteX5" fmla="*/ 193908 w 196765"/>
                  <a:gd name="connsiteY5" fmla="*/ 144140 h 157481"/>
                  <a:gd name="connsiteX6" fmla="*/ 195182 w 196765"/>
                  <a:gd name="connsiteY6" fmla="*/ 154634 h 157481"/>
                  <a:gd name="connsiteX7" fmla="*/ 189261 w 196765"/>
                  <a:gd name="connsiteY7" fmla="*/ 157482 h 15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6765" h="157481">
                    <a:moveTo>
                      <a:pt x="189336" y="157482"/>
                    </a:moveTo>
                    <a:cubicBezTo>
                      <a:pt x="187687" y="157482"/>
                      <a:pt x="186113" y="156957"/>
                      <a:pt x="184689" y="155908"/>
                    </a:cubicBezTo>
                    <a:lnTo>
                      <a:pt x="2858" y="13351"/>
                    </a:lnTo>
                    <a:cubicBezTo>
                      <a:pt x="-365" y="10803"/>
                      <a:pt x="-964" y="6081"/>
                      <a:pt x="1584" y="2858"/>
                    </a:cubicBezTo>
                    <a:cubicBezTo>
                      <a:pt x="4132" y="-365"/>
                      <a:pt x="8854" y="-965"/>
                      <a:pt x="12077" y="1584"/>
                    </a:cubicBezTo>
                    <a:lnTo>
                      <a:pt x="193908" y="144140"/>
                    </a:lnTo>
                    <a:cubicBezTo>
                      <a:pt x="197131" y="146689"/>
                      <a:pt x="197730" y="151411"/>
                      <a:pt x="195182" y="154634"/>
                    </a:cubicBezTo>
                    <a:cubicBezTo>
                      <a:pt x="193683" y="156507"/>
                      <a:pt x="191509" y="157482"/>
                      <a:pt x="189261" y="157482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6765278" y="3038092"/>
                <a:ext cx="142986" cy="130929"/>
              </a:xfrm>
              <a:custGeom>
                <a:avLst/>
                <a:gdLst>
                  <a:gd name="connsiteX0" fmla="*/ 135501 w 142986"/>
                  <a:gd name="connsiteY0" fmla="*/ 130929 h 130929"/>
                  <a:gd name="connsiteX1" fmla="*/ 130480 w 142986"/>
                  <a:gd name="connsiteY1" fmla="*/ 128981 h 130929"/>
                  <a:gd name="connsiteX2" fmla="*/ 2464 w 142986"/>
                  <a:gd name="connsiteY2" fmla="*/ 13032 h 130929"/>
                  <a:gd name="connsiteX3" fmla="*/ 1939 w 142986"/>
                  <a:gd name="connsiteY3" fmla="*/ 2464 h 130929"/>
                  <a:gd name="connsiteX4" fmla="*/ 12507 w 142986"/>
                  <a:gd name="connsiteY4" fmla="*/ 1939 h 130929"/>
                  <a:gd name="connsiteX5" fmla="*/ 140523 w 142986"/>
                  <a:gd name="connsiteY5" fmla="*/ 117888 h 130929"/>
                  <a:gd name="connsiteX6" fmla="*/ 141048 w 142986"/>
                  <a:gd name="connsiteY6" fmla="*/ 128456 h 130929"/>
                  <a:gd name="connsiteX7" fmla="*/ 135501 w 142986"/>
                  <a:gd name="connsiteY7" fmla="*/ 130929 h 13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986" h="130929">
                    <a:moveTo>
                      <a:pt x="135501" y="130929"/>
                    </a:moveTo>
                    <a:cubicBezTo>
                      <a:pt x="133703" y="130929"/>
                      <a:pt x="131904" y="130330"/>
                      <a:pt x="130480" y="128981"/>
                    </a:cubicBezTo>
                    <a:lnTo>
                      <a:pt x="2464" y="13032"/>
                    </a:lnTo>
                    <a:cubicBezTo>
                      <a:pt x="-609" y="10258"/>
                      <a:pt x="-834" y="5536"/>
                      <a:pt x="1939" y="2464"/>
                    </a:cubicBezTo>
                    <a:cubicBezTo>
                      <a:pt x="4712" y="-609"/>
                      <a:pt x="9434" y="-834"/>
                      <a:pt x="12507" y="1939"/>
                    </a:cubicBezTo>
                    <a:lnTo>
                      <a:pt x="140523" y="117888"/>
                    </a:lnTo>
                    <a:cubicBezTo>
                      <a:pt x="143596" y="120661"/>
                      <a:pt x="143821" y="125383"/>
                      <a:pt x="141048" y="128456"/>
                    </a:cubicBezTo>
                    <a:cubicBezTo>
                      <a:pt x="139549" y="130105"/>
                      <a:pt x="137525" y="130929"/>
                      <a:pt x="135501" y="13092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7022648" y="2921084"/>
                <a:ext cx="19189" cy="140232"/>
              </a:xfrm>
              <a:custGeom>
                <a:avLst/>
                <a:gdLst>
                  <a:gd name="connsiteX0" fmla="*/ 7496 w 19189"/>
                  <a:gd name="connsiteY0" fmla="*/ 140158 h 140232"/>
                  <a:gd name="connsiteX1" fmla="*/ 7272 w 19189"/>
                  <a:gd name="connsiteY1" fmla="*/ 140158 h 140232"/>
                  <a:gd name="connsiteX2" fmla="*/ 1 w 19189"/>
                  <a:gd name="connsiteY2" fmla="*/ 132438 h 140232"/>
                  <a:gd name="connsiteX3" fmla="*/ 4199 w 19189"/>
                  <a:gd name="connsiteY3" fmla="*/ 7270 h 140232"/>
                  <a:gd name="connsiteX4" fmla="*/ 11694 w 19189"/>
                  <a:gd name="connsiteY4" fmla="*/ 0 h 140232"/>
                  <a:gd name="connsiteX5" fmla="*/ 11918 w 19189"/>
                  <a:gd name="connsiteY5" fmla="*/ 0 h 140232"/>
                  <a:gd name="connsiteX6" fmla="*/ 19189 w 19189"/>
                  <a:gd name="connsiteY6" fmla="*/ 7720 h 140232"/>
                  <a:gd name="connsiteX7" fmla="*/ 14991 w 19189"/>
                  <a:gd name="connsiteY7" fmla="*/ 132963 h 140232"/>
                  <a:gd name="connsiteX8" fmla="*/ 7496 w 19189"/>
                  <a:gd name="connsiteY8" fmla="*/ 140233 h 140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89" h="140232">
                    <a:moveTo>
                      <a:pt x="7496" y="140158"/>
                    </a:moveTo>
                    <a:cubicBezTo>
                      <a:pt x="7496" y="140158"/>
                      <a:pt x="7347" y="140158"/>
                      <a:pt x="7272" y="140158"/>
                    </a:cubicBezTo>
                    <a:cubicBezTo>
                      <a:pt x="3149" y="140008"/>
                      <a:pt x="-74" y="136560"/>
                      <a:pt x="1" y="132438"/>
                    </a:cubicBezTo>
                    <a:lnTo>
                      <a:pt x="4199" y="7270"/>
                    </a:lnTo>
                    <a:cubicBezTo>
                      <a:pt x="4348" y="3223"/>
                      <a:pt x="7646" y="0"/>
                      <a:pt x="11694" y="0"/>
                    </a:cubicBezTo>
                    <a:cubicBezTo>
                      <a:pt x="11769" y="0"/>
                      <a:pt x="11843" y="0"/>
                      <a:pt x="11918" y="0"/>
                    </a:cubicBezTo>
                    <a:cubicBezTo>
                      <a:pt x="16041" y="150"/>
                      <a:pt x="19264" y="3597"/>
                      <a:pt x="19189" y="7720"/>
                    </a:cubicBezTo>
                    <a:lnTo>
                      <a:pt x="14991" y="132963"/>
                    </a:lnTo>
                    <a:cubicBezTo>
                      <a:pt x="14842" y="137010"/>
                      <a:pt x="11544" y="140233"/>
                      <a:pt x="7496" y="140233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7118361" y="2921009"/>
                <a:ext cx="18290" cy="180781"/>
              </a:xfrm>
              <a:custGeom>
                <a:avLst/>
                <a:gdLst>
                  <a:gd name="connsiteX0" fmla="*/ 7496 w 18290"/>
                  <a:gd name="connsiteY0" fmla="*/ 180781 h 180781"/>
                  <a:gd name="connsiteX1" fmla="*/ 7347 w 18290"/>
                  <a:gd name="connsiteY1" fmla="*/ 180781 h 180781"/>
                  <a:gd name="connsiteX2" fmla="*/ 1 w 18290"/>
                  <a:gd name="connsiteY2" fmla="*/ 173137 h 180781"/>
                  <a:gd name="connsiteX3" fmla="*/ 3299 w 18290"/>
                  <a:gd name="connsiteY3" fmla="*/ 7345 h 180781"/>
                  <a:gd name="connsiteX4" fmla="*/ 10944 w 18290"/>
                  <a:gd name="connsiteY4" fmla="*/ 0 h 180781"/>
                  <a:gd name="connsiteX5" fmla="*/ 18289 w 18290"/>
                  <a:gd name="connsiteY5" fmla="*/ 7645 h 180781"/>
                  <a:gd name="connsiteX6" fmla="*/ 14991 w 18290"/>
                  <a:gd name="connsiteY6" fmla="*/ 173436 h 180781"/>
                  <a:gd name="connsiteX7" fmla="*/ 7496 w 18290"/>
                  <a:gd name="connsiteY7" fmla="*/ 180781 h 18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290" h="180781">
                    <a:moveTo>
                      <a:pt x="7496" y="180781"/>
                    </a:moveTo>
                    <a:lnTo>
                      <a:pt x="7347" y="180781"/>
                    </a:lnTo>
                    <a:cubicBezTo>
                      <a:pt x="3224" y="180706"/>
                      <a:pt x="-74" y="177259"/>
                      <a:pt x="1" y="173137"/>
                    </a:cubicBezTo>
                    <a:lnTo>
                      <a:pt x="3299" y="7345"/>
                    </a:lnTo>
                    <a:cubicBezTo>
                      <a:pt x="3374" y="3223"/>
                      <a:pt x="6822" y="0"/>
                      <a:pt x="10944" y="0"/>
                    </a:cubicBezTo>
                    <a:cubicBezTo>
                      <a:pt x="15066" y="75"/>
                      <a:pt x="18364" y="3523"/>
                      <a:pt x="18289" y="7645"/>
                    </a:cubicBezTo>
                    <a:lnTo>
                      <a:pt x="14991" y="173436"/>
                    </a:lnTo>
                    <a:cubicBezTo>
                      <a:pt x="14917" y="177484"/>
                      <a:pt x="11544" y="180781"/>
                      <a:pt x="7496" y="18078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7010207" y="3245322"/>
                <a:ext cx="15742" cy="117747"/>
              </a:xfrm>
              <a:custGeom>
                <a:avLst/>
                <a:gdLst>
                  <a:gd name="connsiteX0" fmla="*/ 7421 w 15742"/>
                  <a:gd name="connsiteY0" fmla="*/ 117748 h 117747"/>
                  <a:gd name="connsiteX1" fmla="*/ 7421 w 15742"/>
                  <a:gd name="connsiteY1" fmla="*/ 117748 h 117747"/>
                  <a:gd name="connsiteX2" fmla="*/ 1 w 15742"/>
                  <a:gd name="connsiteY2" fmla="*/ 110178 h 117747"/>
                  <a:gd name="connsiteX3" fmla="*/ 826 w 15742"/>
                  <a:gd name="connsiteY3" fmla="*/ 7420 h 117747"/>
                  <a:gd name="connsiteX4" fmla="*/ 8321 w 15742"/>
                  <a:gd name="connsiteY4" fmla="*/ 0 h 117747"/>
                  <a:gd name="connsiteX5" fmla="*/ 8321 w 15742"/>
                  <a:gd name="connsiteY5" fmla="*/ 0 h 117747"/>
                  <a:gd name="connsiteX6" fmla="*/ 15741 w 15742"/>
                  <a:gd name="connsiteY6" fmla="*/ 7570 h 117747"/>
                  <a:gd name="connsiteX7" fmla="*/ 14916 w 15742"/>
                  <a:gd name="connsiteY7" fmla="*/ 110328 h 117747"/>
                  <a:gd name="connsiteX8" fmla="*/ 7421 w 15742"/>
                  <a:gd name="connsiteY8" fmla="*/ 117748 h 117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42" h="117747">
                    <a:moveTo>
                      <a:pt x="7421" y="117748"/>
                    </a:moveTo>
                    <a:lnTo>
                      <a:pt x="7421" y="117748"/>
                    </a:lnTo>
                    <a:cubicBezTo>
                      <a:pt x="3299" y="117748"/>
                      <a:pt x="-74" y="114300"/>
                      <a:pt x="1" y="110178"/>
                    </a:cubicBezTo>
                    <a:lnTo>
                      <a:pt x="826" y="7420"/>
                    </a:lnTo>
                    <a:cubicBezTo>
                      <a:pt x="826" y="3298"/>
                      <a:pt x="4198" y="0"/>
                      <a:pt x="8321" y="0"/>
                    </a:cubicBezTo>
                    <a:lnTo>
                      <a:pt x="8321" y="0"/>
                    </a:lnTo>
                    <a:cubicBezTo>
                      <a:pt x="12443" y="0"/>
                      <a:pt x="15816" y="3448"/>
                      <a:pt x="15741" y="7570"/>
                    </a:cubicBezTo>
                    <a:lnTo>
                      <a:pt x="14916" y="110328"/>
                    </a:lnTo>
                    <a:cubicBezTo>
                      <a:pt x="14916" y="114450"/>
                      <a:pt x="11544" y="117748"/>
                      <a:pt x="7421" y="11774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7107194" y="3270730"/>
                <a:ext cx="15364" cy="86118"/>
              </a:xfrm>
              <a:custGeom>
                <a:avLst/>
                <a:gdLst>
                  <a:gd name="connsiteX0" fmla="*/ 7945 w 15364"/>
                  <a:gd name="connsiteY0" fmla="*/ 86118 h 86118"/>
                  <a:gd name="connsiteX1" fmla="*/ 450 w 15364"/>
                  <a:gd name="connsiteY1" fmla="*/ 78698 h 86118"/>
                  <a:gd name="connsiteX2" fmla="*/ 0 w 15364"/>
                  <a:gd name="connsiteY2" fmla="*/ 7570 h 86118"/>
                  <a:gd name="connsiteX3" fmla="*/ 7420 w 15364"/>
                  <a:gd name="connsiteY3" fmla="*/ 0 h 86118"/>
                  <a:gd name="connsiteX4" fmla="*/ 7420 w 15364"/>
                  <a:gd name="connsiteY4" fmla="*/ 0 h 86118"/>
                  <a:gd name="connsiteX5" fmla="*/ 14915 w 15364"/>
                  <a:gd name="connsiteY5" fmla="*/ 7420 h 86118"/>
                  <a:gd name="connsiteX6" fmla="*/ 15365 w 15364"/>
                  <a:gd name="connsiteY6" fmla="*/ 78548 h 86118"/>
                  <a:gd name="connsiteX7" fmla="*/ 7945 w 15364"/>
                  <a:gd name="connsiteY7" fmla="*/ 86118 h 86118"/>
                  <a:gd name="connsiteX8" fmla="*/ 7945 w 15364"/>
                  <a:gd name="connsiteY8" fmla="*/ 86118 h 8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364" h="86118">
                    <a:moveTo>
                      <a:pt x="7945" y="86118"/>
                    </a:moveTo>
                    <a:cubicBezTo>
                      <a:pt x="3823" y="86118"/>
                      <a:pt x="450" y="82821"/>
                      <a:pt x="450" y="78698"/>
                    </a:cubicBezTo>
                    <a:lnTo>
                      <a:pt x="0" y="7570"/>
                    </a:lnTo>
                    <a:cubicBezTo>
                      <a:pt x="0" y="3448"/>
                      <a:pt x="3298" y="75"/>
                      <a:pt x="7420" y="0"/>
                    </a:cubicBezTo>
                    <a:lnTo>
                      <a:pt x="7420" y="0"/>
                    </a:lnTo>
                    <a:cubicBezTo>
                      <a:pt x="11542" y="0"/>
                      <a:pt x="14915" y="3298"/>
                      <a:pt x="14915" y="7420"/>
                    </a:cubicBezTo>
                    <a:lnTo>
                      <a:pt x="15365" y="78548"/>
                    </a:lnTo>
                    <a:cubicBezTo>
                      <a:pt x="15365" y="82671"/>
                      <a:pt x="12067" y="86043"/>
                      <a:pt x="7945" y="86118"/>
                    </a:cubicBezTo>
                    <a:lnTo>
                      <a:pt x="7945" y="8611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6617569" y="2754099"/>
                <a:ext cx="467575" cy="169233"/>
              </a:xfrm>
              <a:custGeom>
                <a:avLst/>
                <a:gdLst>
                  <a:gd name="connsiteX0" fmla="*/ 460094 w 467575"/>
                  <a:gd name="connsiteY0" fmla="*/ 169159 h 169233"/>
                  <a:gd name="connsiteX1" fmla="*/ 454323 w 467575"/>
                  <a:gd name="connsiteY1" fmla="*/ 166461 h 169233"/>
                  <a:gd name="connsiteX2" fmla="*/ 8290 w 467575"/>
                  <a:gd name="connsiteY2" fmla="*/ 17009 h 169233"/>
                  <a:gd name="connsiteX3" fmla="*/ 46 w 467575"/>
                  <a:gd name="connsiteY3" fmla="*/ 10413 h 169233"/>
                  <a:gd name="connsiteX4" fmla="*/ 6641 w 467575"/>
                  <a:gd name="connsiteY4" fmla="*/ 2169 h 169233"/>
                  <a:gd name="connsiteX5" fmla="*/ 465865 w 467575"/>
                  <a:gd name="connsiteY5" fmla="*/ 156942 h 169233"/>
                  <a:gd name="connsiteX6" fmla="*/ 464891 w 467575"/>
                  <a:gd name="connsiteY6" fmla="*/ 167510 h 169233"/>
                  <a:gd name="connsiteX7" fmla="*/ 460094 w 467575"/>
                  <a:gd name="connsiteY7" fmla="*/ 169234 h 1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575" h="169233">
                    <a:moveTo>
                      <a:pt x="460094" y="169159"/>
                    </a:moveTo>
                    <a:cubicBezTo>
                      <a:pt x="457920" y="169159"/>
                      <a:pt x="455822" y="168260"/>
                      <a:pt x="454323" y="166461"/>
                    </a:cubicBezTo>
                    <a:cubicBezTo>
                      <a:pt x="305396" y="-13721"/>
                      <a:pt x="11213" y="16709"/>
                      <a:pt x="8290" y="17009"/>
                    </a:cubicBezTo>
                    <a:cubicBezTo>
                      <a:pt x="4243" y="17459"/>
                      <a:pt x="495" y="14535"/>
                      <a:pt x="46" y="10413"/>
                    </a:cubicBezTo>
                    <a:cubicBezTo>
                      <a:pt x="-404" y="6291"/>
                      <a:pt x="2519" y="2618"/>
                      <a:pt x="6641" y="2169"/>
                    </a:cubicBezTo>
                    <a:cubicBezTo>
                      <a:pt x="9714" y="1869"/>
                      <a:pt x="311766" y="-29536"/>
                      <a:pt x="465865" y="156942"/>
                    </a:cubicBezTo>
                    <a:cubicBezTo>
                      <a:pt x="468489" y="160090"/>
                      <a:pt x="468039" y="164887"/>
                      <a:pt x="464891" y="167510"/>
                    </a:cubicBezTo>
                    <a:cubicBezTo>
                      <a:pt x="463467" y="168634"/>
                      <a:pt x="461818" y="169234"/>
                      <a:pt x="460094" y="16923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6611319" y="2784671"/>
                <a:ext cx="445344" cy="138661"/>
              </a:xfrm>
              <a:custGeom>
                <a:avLst/>
                <a:gdLst>
                  <a:gd name="connsiteX0" fmla="*/ 437863 w 445344"/>
                  <a:gd name="connsiteY0" fmla="*/ 138587 h 138661"/>
                  <a:gd name="connsiteX1" fmla="*/ 434040 w 445344"/>
                  <a:gd name="connsiteY1" fmla="*/ 137538 h 138661"/>
                  <a:gd name="connsiteX2" fmla="*/ 7645 w 445344"/>
                  <a:gd name="connsiteY2" fmla="*/ 14993 h 138661"/>
                  <a:gd name="connsiteX3" fmla="*/ 7495 w 445344"/>
                  <a:gd name="connsiteY3" fmla="*/ 14993 h 138661"/>
                  <a:gd name="connsiteX4" fmla="*/ 0 w 445344"/>
                  <a:gd name="connsiteY4" fmla="*/ 7648 h 138661"/>
                  <a:gd name="connsiteX5" fmla="*/ 7345 w 445344"/>
                  <a:gd name="connsiteY5" fmla="*/ 3 h 138661"/>
                  <a:gd name="connsiteX6" fmla="*/ 441685 w 445344"/>
                  <a:gd name="connsiteY6" fmla="*/ 124721 h 138661"/>
                  <a:gd name="connsiteX7" fmla="*/ 444309 w 445344"/>
                  <a:gd name="connsiteY7" fmla="*/ 134989 h 138661"/>
                  <a:gd name="connsiteX8" fmla="*/ 437863 w 445344"/>
                  <a:gd name="connsiteY8" fmla="*/ 138662 h 13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5344" h="138661">
                    <a:moveTo>
                      <a:pt x="437863" y="138587"/>
                    </a:moveTo>
                    <a:cubicBezTo>
                      <a:pt x="436589" y="138587"/>
                      <a:pt x="435240" y="138212"/>
                      <a:pt x="434040" y="137538"/>
                    </a:cubicBezTo>
                    <a:cubicBezTo>
                      <a:pt x="225077" y="12745"/>
                      <a:pt x="9819" y="14918"/>
                      <a:pt x="7645" y="14993"/>
                    </a:cubicBezTo>
                    <a:lnTo>
                      <a:pt x="7495" y="14993"/>
                    </a:lnTo>
                    <a:cubicBezTo>
                      <a:pt x="3448" y="14993"/>
                      <a:pt x="75" y="11695"/>
                      <a:pt x="0" y="7648"/>
                    </a:cubicBezTo>
                    <a:cubicBezTo>
                      <a:pt x="0" y="3526"/>
                      <a:pt x="3223" y="78"/>
                      <a:pt x="7345" y="3"/>
                    </a:cubicBezTo>
                    <a:cubicBezTo>
                      <a:pt x="9444" y="3"/>
                      <a:pt x="228975" y="-2321"/>
                      <a:pt x="441685" y="124721"/>
                    </a:cubicBezTo>
                    <a:cubicBezTo>
                      <a:pt x="445208" y="126820"/>
                      <a:pt x="446407" y="131467"/>
                      <a:pt x="444309" y="134989"/>
                    </a:cubicBezTo>
                    <a:cubicBezTo>
                      <a:pt x="442885" y="137313"/>
                      <a:pt x="440411" y="138662"/>
                      <a:pt x="437863" y="138662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7093592" y="2741740"/>
                <a:ext cx="457712" cy="181517"/>
              </a:xfrm>
              <a:custGeom>
                <a:avLst/>
                <a:gdLst>
                  <a:gd name="connsiteX0" fmla="*/ 7532 w 457712"/>
                  <a:gd name="connsiteY0" fmla="*/ 181518 h 181517"/>
                  <a:gd name="connsiteX1" fmla="*/ 2585 w 457712"/>
                  <a:gd name="connsiteY1" fmla="*/ 179644 h 181517"/>
                  <a:gd name="connsiteX2" fmla="*/ 1835 w 457712"/>
                  <a:gd name="connsiteY2" fmla="*/ 169076 h 181517"/>
                  <a:gd name="connsiteX3" fmla="*/ 451466 w 457712"/>
                  <a:gd name="connsiteY3" fmla="*/ 6358 h 181517"/>
                  <a:gd name="connsiteX4" fmla="*/ 457611 w 457712"/>
                  <a:gd name="connsiteY4" fmla="*/ 14977 h 181517"/>
                  <a:gd name="connsiteX5" fmla="*/ 448992 w 457712"/>
                  <a:gd name="connsiteY5" fmla="*/ 21123 h 181517"/>
                  <a:gd name="connsiteX6" fmla="*/ 13153 w 457712"/>
                  <a:gd name="connsiteY6" fmla="*/ 178820 h 181517"/>
                  <a:gd name="connsiteX7" fmla="*/ 7456 w 457712"/>
                  <a:gd name="connsiteY7" fmla="*/ 181368 h 181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712" h="181517">
                    <a:moveTo>
                      <a:pt x="7532" y="181518"/>
                    </a:moveTo>
                    <a:cubicBezTo>
                      <a:pt x="5808" y="181518"/>
                      <a:pt x="4009" y="180918"/>
                      <a:pt x="2585" y="179644"/>
                    </a:cubicBezTo>
                    <a:cubicBezTo>
                      <a:pt x="-563" y="176946"/>
                      <a:pt x="-863" y="172224"/>
                      <a:pt x="1835" y="169076"/>
                    </a:cubicBezTo>
                    <a:cubicBezTo>
                      <a:pt x="3634" y="166977"/>
                      <a:pt x="185165" y="-38313"/>
                      <a:pt x="451466" y="6358"/>
                    </a:cubicBezTo>
                    <a:cubicBezTo>
                      <a:pt x="455513" y="7032"/>
                      <a:pt x="458286" y="10930"/>
                      <a:pt x="457611" y="14977"/>
                    </a:cubicBezTo>
                    <a:cubicBezTo>
                      <a:pt x="456937" y="19025"/>
                      <a:pt x="453114" y="21798"/>
                      <a:pt x="448992" y="21123"/>
                    </a:cubicBezTo>
                    <a:cubicBezTo>
                      <a:pt x="191161" y="-22198"/>
                      <a:pt x="14877" y="176871"/>
                      <a:pt x="13153" y="178820"/>
                    </a:cubicBezTo>
                    <a:cubicBezTo>
                      <a:pt x="11654" y="180544"/>
                      <a:pt x="9555" y="181368"/>
                      <a:pt x="7456" y="18136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136968" y="2771449"/>
                <a:ext cx="414419" cy="139891"/>
              </a:xfrm>
              <a:custGeom>
                <a:avLst/>
                <a:gdLst>
                  <a:gd name="connsiteX0" fmla="*/ 7477 w 414419"/>
                  <a:gd name="connsiteY0" fmla="*/ 139891 h 139891"/>
                  <a:gd name="connsiteX1" fmla="*/ 1406 w 414419"/>
                  <a:gd name="connsiteY1" fmla="*/ 136818 h 139891"/>
                  <a:gd name="connsiteX2" fmla="*/ 3055 w 414419"/>
                  <a:gd name="connsiteY2" fmla="*/ 126325 h 139891"/>
                  <a:gd name="connsiteX3" fmla="*/ 408614 w 414419"/>
                  <a:gd name="connsiteY3" fmla="*/ 7154 h 139891"/>
                  <a:gd name="connsiteX4" fmla="*/ 414235 w 414419"/>
                  <a:gd name="connsiteY4" fmla="*/ 16148 h 139891"/>
                  <a:gd name="connsiteX5" fmla="*/ 405241 w 414419"/>
                  <a:gd name="connsiteY5" fmla="*/ 21769 h 139891"/>
                  <a:gd name="connsiteX6" fmla="*/ 11824 w 414419"/>
                  <a:gd name="connsiteY6" fmla="*/ 138467 h 139891"/>
                  <a:gd name="connsiteX7" fmla="*/ 7477 w 414419"/>
                  <a:gd name="connsiteY7" fmla="*/ 139891 h 139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4419" h="139891">
                    <a:moveTo>
                      <a:pt x="7477" y="139891"/>
                    </a:moveTo>
                    <a:cubicBezTo>
                      <a:pt x="5153" y="139891"/>
                      <a:pt x="2830" y="138842"/>
                      <a:pt x="1406" y="136818"/>
                    </a:cubicBezTo>
                    <a:cubicBezTo>
                      <a:pt x="-993" y="133446"/>
                      <a:pt x="-243" y="128799"/>
                      <a:pt x="3055" y="126325"/>
                    </a:cubicBezTo>
                    <a:cubicBezTo>
                      <a:pt x="12124" y="119730"/>
                      <a:pt x="228057" y="-34594"/>
                      <a:pt x="408614" y="7154"/>
                    </a:cubicBezTo>
                    <a:cubicBezTo>
                      <a:pt x="412661" y="8053"/>
                      <a:pt x="415134" y="12100"/>
                      <a:pt x="414235" y="16148"/>
                    </a:cubicBezTo>
                    <a:cubicBezTo>
                      <a:pt x="413336" y="20195"/>
                      <a:pt x="409288" y="22743"/>
                      <a:pt x="405241" y="21769"/>
                    </a:cubicBezTo>
                    <a:cubicBezTo>
                      <a:pt x="231205" y="-18480"/>
                      <a:pt x="13997" y="136893"/>
                      <a:pt x="11824" y="138467"/>
                    </a:cubicBezTo>
                    <a:cubicBezTo>
                      <a:pt x="10475" y="139442"/>
                      <a:pt x="8976" y="139891"/>
                      <a:pt x="7477" y="13989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6468057" y="1880510"/>
                <a:ext cx="23447" cy="105787"/>
              </a:xfrm>
              <a:custGeom>
                <a:avLst/>
                <a:gdLst>
                  <a:gd name="connsiteX0" fmla="*/ 7452 w 23447"/>
                  <a:gd name="connsiteY0" fmla="*/ 105712 h 105787"/>
                  <a:gd name="connsiteX1" fmla="*/ 6777 w 23447"/>
                  <a:gd name="connsiteY1" fmla="*/ 105712 h 105787"/>
                  <a:gd name="connsiteX2" fmla="*/ 32 w 23447"/>
                  <a:gd name="connsiteY2" fmla="*/ 97543 h 105787"/>
                  <a:gd name="connsiteX3" fmla="*/ 8501 w 23447"/>
                  <a:gd name="connsiteY3" fmla="*/ 6777 h 105787"/>
                  <a:gd name="connsiteX4" fmla="*/ 16671 w 23447"/>
                  <a:gd name="connsiteY4" fmla="*/ 32 h 105787"/>
                  <a:gd name="connsiteX5" fmla="*/ 23416 w 23447"/>
                  <a:gd name="connsiteY5" fmla="*/ 8201 h 105787"/>
                  <a:gd name="connsiteX6" fmla="*/ 14947 w 23447"/>
                  <a:gd name="connsiteY6" fmla="*/ 98967 h 105787"/>
                  <a:gd name="connsiteX7" fmla="*/ 7527 w 23447"/>
                  <a:gd name="connsiteY7" fmla="*/ 105787 h 105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447" h="105787">
                    <a:moveTo>
                      <a:pt x="7452" y="105712"/>
                    </a:moveTo>
                    <a:cubicBezTo>
                      <a:pt x="7452" y="105712"/>
                      <a:pt x="7002" y="105712"/>
                      <a:pt x="6777" y="105712"/>
                    </a:cubicBezTo>
                    <a:cubicBezTo>
                      <a:pt x="2655" y="105338"/>
                      <a:pt x="-343" y="101665"/>
                      <a:pt x="32" y="97543"/>
                    </a:cubicBezTo>
                    <a:lnTo>
                      <a:pt x="8501" y="6777"/>
                    </a:lnTo>
                    <a:cubicBezTo>
                      <a:pt x="8876" y="2655"/>
                      <a:pt x="12473" y="-343"/>
                      <a:pt x="16671" y="32"/>
                    </a:cubicBezTo>
                    <a:cubicBezTo>
                      <a:pt x="20793" y="406"/>
                      <a:pt x="23791" y="4079"/>
                      <a:pt x="23416" y="8201"/>
                    </a:cubicBezTo>
                    <a:lnTo>
                      <a:pt x="14947" y="98967"/>
                    </a:lnTo>
                    <a:cubicBezTo>
                      <a:pt x="14572" y="102864"/>
                      <a:pt x="11349" y="105787"/>
                      <a:pt x="7527" y="10578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6974730" y="1984847"/>
                <a:ext cx="39776" cy="89517"/>
              </a:xfrm>
              <a:custGeom>
                <a:avLst/>
                <a:gdLst>
                  <a:gd name="connsiteX0" fmla="*/ 7521 w 39776"/>
                  <a:gd name="connsiteY0" fmla="*/ 89518 h 89517"/>
                  <a:gd name="connsiteX1" fmla="*/ 5123 w 39776"/>
                  <a:gd name="connsiteY1" fmla="*/ 89143 h 89517"/>
                  <a:gd name="connsiteX2" fmla="*/ 401 w 39776"/>
                  <a:gd name="connsiteY2" fmla="*/ 79699 h 89517"/>
                  <a:gd name="connsiteX3" fmla="*/ 25210 w 39776"/>
                  <a:gd name="connsiteY3" fmla="*/ 5123 h 89517"/>
                  <a:gd name="connsiteX4" fmla="*/ 34654 w 39776"/>
                  <a:gd name="connsiteY4" fmla="*/ 401 h 89517"/>
                  <a:gd name="connsiteX5" fmla="*/ 39375 w 39776"/>
                  <a:gd name="connsiteY5" fmla="*/ 9845 h 89517"/>
                  <a:gd name="connsiteX6" fmla="*/ 14567 w 39776"/>
                  <a:gd name="connsiteY6" fmla="*/ 84421 h 89517"/>
                  <a:gd name="connsiteX7" fmla="*/ 7447 w 39776"/>
                  <a:gd name="connsiteY7" fmla="*/ 89518 h 89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76" h="89517">
                    <a:moveTo>
                      <a:pt x="7521" y="89518"/>
                    </a:moveTo>
                    <a:cubicBezTo>
                      <a:pt x="6772" y="89518"/>
                      <a:pt x="5947" y="89368"/>
                      <a:pt x="5123" y="89143"/>
                    </a:cubicBezTo>
                    <a:cubicBezTo>
                      <a:pt x="1226" y="87869"/>
                      <a:pt x="-948" y="83597"/>
                      <a:pt x="401" y="79699"/>
                    </a:cubicBezTo>
                    <a:lnTo>
                      <a:pt x="25210" y="5123"/>
                    </a:lnTo>
                    <a:cubicBezTo>
                      <a:pt x="26484" y="1226"/>
                      <a:pt x="30756" y="-948"/>
                      <a:pt x="34654" y="401"/>
                    </a:cubicBezTo>
                    <a:cubicBezTo>
                      <a:pt x="38551" y="1675"/>
                      <a:pt x="40725" y="5948"/>
                      <a:pt x="39375" y="9845"/>
                    </a:cubicBezTo>
                    <a:lnTo>
                      <a:pt x="14567" y="84421"/>
                    </a:lnTo>
                    <a:cubicBezTo>
                      <a:pt x="13518" y="87569"/>
                      <a:pt x="10594" y="89518"/>
                      <a:pt x="7447" y="8951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5942147" y="3388092"/>
                <a:ext cx="111099" cy="77735"/>
              </a:xfrm>
              <a:custGeom>
                <a:avLst/>
                <a:gdLst>
                  <a:gd name="connsiteX0" fmla="*/ 103668 w 111099"/>
                  <a:gd name="connsiteY0" fmla="*/ 77735 h 77735"/>
                  <a:gd name="connsiteX1" fmla="*/ 99546 w 111099"/>
                  <a:gd name="connsiteY1" fmla="*/ 76536 h 77735"/>
                  <a:gd name="connsiteX2" fmla="*/ 3384 w 111099"/>
                  <a:gd name="connsiteY2" fmla="*/ 13727 h 77735"/>
                  <a:gd name="connsiteX3" fmla="*/ 1210 w 111099"/>
                  <a:gd name="connsiteY3" fmla="*/ 3384 h 77735"/>
                  <a:gd name="connsiteX4" fmla="*/ 11554 w 111099"/>
                  <a:gd name="connsiteY4" fmla="*/ 1211 h 77735"/>
                  <a:gd name="connsiteX5" fmla="*/ 107716 w 111099"/>
                  <a:gd name="connsiteY5" fmla="*/ 64019 h 77735"/>
                  <a:gd name="connsiteX6" fmla="*/ 109889 w 111099"/>
                  <a:gd name="connsiteY6" fmla="*/ 74362 h 77735"/>
                  <a:gd name="connsiteX7" fmla="*/ 103593 w 111099"/>
                  <a:gd name="connsiteY7" fmla="*/ 77735 h 7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099" h="77735">
                    <a:moveTo>
                      <a:pt x="103668" y="77735"/>
                    </a:moveTo>
                    <a:cubicBezTo>
                      <a:pt x="102244" y="77735"/>
                      <a:pt x="100820" y="77360"/>
                      <a:pt x="99546" y="76536"/>
                    </a:cubicBezTo>
                    <a:lnTo>
                      <a:pt x="3384" y="13727"/>
                    </a:lnTo>
                    <a:cubicBezTo>
                      <a:pt x="-64" y="11479"/>
                      <a:pt x="-1038" y="6832"/>
                      <a:pt x="1210" y="3384"/>
                    </a:cubicBezTo>
                    <a:cubicBezTo>
                      <a:pt x="3459" y="-64"/>
                      <a:pt x="8106" y="-1038"/>
                      <a:pt x="11554" y="1211"/>
                    </a:cubicBezTo>
                    <a:lnTo>
                      <a:pt x="107716" y="64019"/>
                    </a:lnTo>
                    <a:cubicBezTo>
                      <a:pt x="111163" y="66268"/>
                      <a:pt x="112138" y="70915"/>
                      <a:pt x="109889" y="74362"/>
                    </a:cubicBezTo>
                    <a:cubicBezTo>
                      <a:pt x="108465" y="76536"/>
                      <a:pt x="106067" y="77735"/>
                      <a:pt x="103593" y="7773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5976874" y="3332486"/>
                <a:ext cx="192515" cy="113028"/>
              </a:xfrm>
              <a:custGeom>
                <a:avLst/>
                <a:gdLst>
                  <a:gd name="connsiteX0" fmla="*/ 184965 w 192515"/>
                  <a:gd name="connsiteY0" fmla="*/ 112954 h 113028"/>
                  <a:gd name="connsiteX1" fmla="*/ 181817 w 192515"/>
                  <a:gd name="connsiteY1" fmla="*/ 112279 h 113028"/>
                  <a:gd name="connsiteX2" fmla="*/ 3659 w 192515"/>
                  <a:gd name="connsiteY2" fmla="*/ 13944 h 113028"/>
                  <a:gd name="connsiteX3" fmla="*/ 1035 w 192515"/>
                  <a:gd name="connsiteY3" fmla="*/ 3675 h 113028"/>
                  <a:gd name="connsiteX4" fmla="*/ 11304 w 192515"/>
                  <a:gd name="connsiteY4" fmla="*/ 1052 h 113028"/>
                  <a:gd name="connsiteX5" fmla="*/ 188188 w 192515"/>
                  <a:gd name="connsiteY5" fmla="*/ 98713 h 113028"/>
                  <a:gd name="connsiteX6" fmla="*/ 191785 w 192515"/>
                  <a:gd name="connsiteY6" fmla="*/ 108682 h 113028"/>
                  <a:gd name="connsiteX7" fmla="*/ 184965 w 192515"/>
                  <a:gd name="connsiteY7" fmla="*/ 113029 h 11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515" h="113028">
                    <a:moveTo>
                      <a:pt x="184965" y="112954"/>
                    </a:moveTo>
                    <a:cubicBezTo>
                      <a:pt x="183916" y="112954"/>
                      <a:pt x="182791" y="112729"/>
                      <a:pt x="181817" y="112279"/>
                    </a:cubicBezTo>
                    <a:cubicBezTo>
                      <a:pt x="122006" y="84248"/>
                      <a:pt x="4858" y="14618"/>
                      <a:pt x="3659" y="13944"/>
                    </a:cubicBezTo>
                    <a:cubicBezTo>
                      <a:pt x="136" y="11845"/>
                      <a:pt x="-1063" y="7198"/>
                      <a:pt x="1035" y="3675"/>
                    </a:cubicBezTo>
                    <a:cubicBezTo>
                      <a:pt x="3134" y="78"/>
                      <a:pt x="7706" y="-1046"/>
                      <a:pt x="11304" y="1052"/>
                    </a:cubicBezTo>
                    <a:cubicBezTo>
                      <a:pt x="12503" y="1727"/>
                      <a:pt x="128977" y="71056"/>
                      <a:pt x="188188" y="98713"/>
                    </a:cubicBezTo>
                    <a:cubicBezTo>
                      <a:pt x="191935" y="100437"/>
                      <a:pt x="193584" y="104934"/>
                      <a:pt x="191785" y="108682"/>
                    </a:cubicBezTo>
                    <a:cubicBezTo>
                      <a:pt x="190511" y="111380"/>
                      <a:pt x="187813" y="113029"/>
                      <a:pt x="184965" y="11302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6026294" y="3266274"/>
                <a:ext cx="126360" cy="89225"/>
              </a:xfrm>
              <a:custGeom>
                <a:avLst/>
                <a:gdLst>
                  <a:gd name="connsiteX0" fmla="*/ 118831 w 126360"/>
                  <a:gd name="connsiteY0" fmla="*/ 89226 h 89225"/>
                  <a:gd name="connsiteX1" fmla="*/ 114709 w 126360"/>
                  <a:gd name="connsiteY1" fmla="*/ 87951 h 89225"/>
                  <a:gd name="connsiteX2" fmla="*/ 3332 w 126360"/>
                  <a:gd name="connsiteY2" fmla="*/ 13750 h 89225"/>
                  <a:gd name="connsiteX3" fmla="*/ 1233 w 126360"/>
                  <a:gd name="connsiteY3" fmla="*/ 3332 h 89225"/>
                  <a:gd name="connsiteX4" fmla="*/ 11652 w 126360"/>
                  <a:gd name="connsiteY4" fmla="*/ 1233 h 89225"/>
                  <a:gd name="connsiteX5" fmla="*/ 123029 w 126360"/>
                  <a:gd name="connsiteY5" fmla="*/ 75435 h 89225"/>
                  <a:gd name="connsiteX6" fmla="*/ 125127 w 126360"/>
                  <a:gd name="connsiteY6" fmla="*/ 85853 h 89225"/>
                  <a:gd name="connsiteX7" fmla="*/ 118906 w 126360"/>
                  <a:gd name="connsiteY7" fmla="*/ 89226 h 8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360" h="89225">
                    <a:moveTo>
                      <a:pt x="118831" y="89226"/>
                    </a:moveTo>
                    <a:cubicBezTo>
                      <a:pt x="117407" y="89226"/>
                      <a:pt x="115983" y="88851"/>
                      <a:pt x="114709" y="87951"/>
                    </a:cubicBezTo>
                    <a:lnTo>
                      <a:pt x="3332" y="13750"/>
                    </a:lnTo>
                    <a:cubicBezTo>
                      <a:pt x="-116" y="11427"/>
                      <a:pt x="-1015" y="6780"/>
                      <a:pt x="1233" y="3332"/>
                    </a:cubicBezTo>
                    <a:cubicBezTo>
                      <a:pt x="3482" y="-116"/>
                      <a:pt x="8204" y="-1015"/>
                      <a:pt x="11652" y="1233"/>
                    </a:cubicBezTo>
                    <a:lnTo>
                      <a:pt x="123029" y="75435"/>
                    </a:lnTo>
                    <a:cubicBezTo>
                      <a:pt x="126476" y="77758"/>
                      <a:pt x="127376" y="82405"/>
                      <a:pt x="125127" y="85853"/>
                    </a:cubicBezTo>
                    <a:cubicBezTo>
                      <a:pt x="123703" y="88026"/>
                      <a:pt x="121305" y="89226"/>
                      <a:pt x="118906" y="8922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6602066" y="1878160"/>
                <a:ext cx="64975" cy="74691"/>
              </a:xfrm>
              <a:custGeom>
                <a:avLst/>
                <a:gdLst>
                  <a:gd name="connsiteX0" fmla="*/ 64192 w 64975"/>
                  <a:gd name="connsiteY0" fmla="*/ 43454 h 74691"/>
                  <a:gd name="connsiteX1" fmla="*/ 25443 w 64975"/>
                  <a:gd name="connsiteY1" fmla="*/ 74184 h 74691"/>
                  <a:gd name="connsiteX2" fmla="*/ 784 w 64975"/>
                  <a:gd name="connsiteY2" fmla="*/ 31238 h 74691"/>
                  <a:gd name="connsiteX3" fmla="*/ 39533 w 64975"/>
                  <a:gd name="connsiteY3" fmla="*/ 508 h 74691"/>
                  <a:gd name="connsiteX4" fmla="*/ 64192 w 64975"/>
                  <a:gd name="connsiteY4" fmla="*/ 43454 h 7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75" h="74691">
                    <a:moveTo>
                      <a:pt x="64192" y="43454"/>
                    </a:moveTo>
                    <a:cubicBezTo>
                      <a:pt x="60295" y="63766"/>
                      <a:pt x="42906" y="77557"/>
                      <a:pt x="25443" y="74184"/>
                    </a:cubicBezTo>
                    <a:cubicBezTo>
                      <a:pt x="7904" y="70812"/>
                      <a:pt x="-3114" y="51624"/>
                      <a:pt x="784" y="31238"/>
                    </a:cubicBezTo>
                    <a:cubicBezTo>
                      <a:pt x="4681" y="10926"/>
                      <a:pt x="22070" y="-2865"/>
                      <a:pt x="39533" y="508"/>
                    </a:cubicBezTo>
                    <a:cubicBezTo>
                      <a:pt x="57072" y="3880"/>
                      <a:pt x="68090" y="23068"/>
                      <a:pt x="64192" y="4345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6583394" y="1829140"/>
                <a:ext cx="116254" cy="46004"/>
              </a:xfrm>
              <a:custGeom>
                <a:avLst/>
                <a:gdLst>
                  <a:gd name="connsiteX0" fmla="*/ 108723 w 116254"/>
                  <a:gd name="connsiteY0" fmla="*/ 45930 h 46004"/>
                  <a:gd name="connsiteX1" fmla="*/ 103101 w 116254"/>
                  <a:gd name="connsiteY1" fmla="*/ 43382 h 46004"/>
                  <a:gd name="connsiteX2" fmla="*/ 11736 w 116254"/>
                  <a:gd name="connsiteY2" fmla="*/ 25244 h 46004"/>
                  <a:gd name="connsiteX3" fmla="*/ 1318 w 116254"/>
                  <a:gd name="connsiteY3" fmla="*/ 23370 h 46004"/>
                  <a:gd name="connsiteX4" fmla="*/ 3192 w 116254"/>
                  <a:gd name="connsiteY4" fmla="*/ 12952 h 46004"/>
                  <a:gd name="connsiteX5" fmla="*/ 114419 w 116254"/>
                  <a:gd name="connsiteY5" fmla="*/ 33563 h 46004"/>
                  <a:gd name="connsiteX6" fmla="*/ 113669 w 116254"/>
                  <a:gd name="connsiteY6" fmla="*/ 44131 h 46004"/>
                  <a:gd name="connsiteX7" fmla="*/ 108723 w 116254"/>
                  <a:gd name="connsiteY7" fmla="*/ 46005 h 4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254" h="46004">
                    <a:moveTo>
                      <a:pt x="108723" y="45930"/>
                    </a:moveTo>
                    <a:cubicBezTo>
                      <a:pt x="106624" y="45930"/>
                      <a:pt x="104525" y="45031"/>
                      <a:pt x="103101" y="43382"/>
                    </a:cubicBezTo>
                    <a:cubicBezTo>
                      <a:pt x="59330" y="-6985"/>
                      <a:pt x="13685" y="23895"/>
                      <a:pt x="11736" y="25244"/>
                    </a:cubicBezTo>
                    <a:cubicBezTo>
                      <a:pt x="8363" y="27567"/>
                      <a:pt x="3642" y="26743"/>
                      <a:pt x="1318" y="23370"/>
                    </a:cubicBezTo>
                    <a:cubicBezTo>
                      <a:pt x="-1005" y="19997"/>
                      <a:pt x="-181" y="15275"/>
                      <a:pt x="3192" y="12952"/>
                    </a:cubicBezTo>
                    <a:cubicBezTo>
                      <a:pt x="3791" y="12577"/>
                      <a:pt x="61953" y="-26772"/>
                      <a:pt x="114419" y="33563"/>
                    </a:cubicBezTo>
                    <a:cubicBezTo>
                      <a:pt x="117117" y="36711"/>
                      <a:pt x="116817" y="41433"/>
                      <a:pt x="113669" y="44131"/>
                    </a:cubicBezTo>
                    <a:cubicBezTo>
                      <a:pt x="112245" y="45330"/>
                      <a:pt x="110522" y="46005"/>
                      <a:pt x="108723" y="4600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6664642" y="1889252"/>
                <a:ext cx="78574" cy="179790"/>
              </a:xfrm>
              <a:custGeom>
                <a:avLst/>
                <a:gdLst>
                  <a:gd name="connsiteX0" fmla="*/ 46886 w 78574"/>
                  <a:gd name="connsiteY0" fmla="*/ 179791 h 179790"/>
                  <a:gd name="connsiteX1" fmla="*/ 45462 w 78574"/>
                  <a:gd name="connsiteY1" fmla="*/ 179641 h 179790"/>
                  <a:gd name="connsiteX2" fmla="*/ 5963 w 78574"/>
                  <a:gd name="connsiteY2" fmla="*/ 148686 h 179790"/>
                  <a:gd name="connsiteX3" fmla="*/ 1466 w 78574"/>
                  <a:gd name="connsiteY3" fmla="*/ 103940 h 179790"/>
                  <a:gd name="connsiteX4" fmla="*/ 42239 w 78574"/>
                  <a:gd name="connsiteY4" fmla="*/ 81980 h 179790"/>
                  <a:gd name="connsiteX5" fmla="*/ 63900 w 78574"/>
                  <a:gd name="connsiteY5" fmla="*/ 5455 h 179790"/>
                  <a:gd name="connsiteX6" fmla="*/ 73119 w 78574"/>
                  <a:gd name="connsiteY6" fmla="*/ 283 h 179790"/>
                  <a:gd name="connsiteX7" fmla="*/ 78291 w 78574"/>
                  <a:gd name="connsiteY7" fmla="*/ 9502 h 179790"/>
                  <a:gd name="connsiteX8" fmla="*/ 55206 w 78574"/>
                  <a:gd name="connsiteY8" fmla="*/ 90974 h 179790"/>
                  <a:gd name="connsiteX9" fmla="*/ 48385 w 78574"/>
                  <a:gd name="connsiteY9" fmla="*/ 96445 h 179790"/>
                  <a:gd name="connsiteX10" fmla="*/ 16157 w 78574"/>
                  <a:gd name="connsiteY10" fmla="*/ 106714 h 179790"/>
                  <a:gd name="connsiteX11" fmla="*/ 19679 w 78574"/>
                  <a:gd name="connsiteY11" fmla="*/ 142540 h 179790"/>
                  <a:gd name="connsiteX12" fmla="*/ 48310 w 78574"/>
                  <a:gd name="connsiteY12" fmla="*/ 164875 h 179790"/>
                  <a:gd name="connsiteX13" fmla="*/ 54232 w 78574"/>
                  <a:gd name="connsiteY13" fmla="*/ 173645 h 179790"/>
                  <a:gd name="connsiteX14" fmla="*/ 46886 w 78574"/>
                  <a:gd name="connsiteY14" fmla="*/ 179716 h 179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74" h="179790">
                    <a:moveTo>
                      <a:pt x="46886" y="179791"/>
                    </a:moveTo>
                    <a:cubicBezTo>
                      <a:pt x="46437" y="179791"/>
                      <a:pt x="45912" y="179791"/>
                      <a:pt x="45462" y="179641"/>
                    </a:cubicBezTo>
                    <a:cubicBezTo>
                      <a:pt x="27099" y="176118"/>
                      <a:pt x="13458" y="165400"/>
                      <a:pt x="5963" y="148686"/>
                    </a:cubicBezTo>
                    <a:cubicBezTo>
                      <a:pt x="117" y="135645"/>
                      <a:pt x="-1532" y="119305"/>
                      <a:pt x="1466" y="103940"/>
                    </a:cubicBezTo>
                    <a:cubicBezTo>
                      <a:pt x="4539" y="87901"/>
                      <a:pt x="29123" y="83254"/>
                      <a:pt x="42239" y="81980"/>
                    </a:cubicBezTo>
                    <a:lnTo>
                      <a:pt x="63900" y="5455"/>
                    </a:lnTo>
                    <a:cubicBezTo>
                      <a:pt x="65025" y="1483"/>
                      <a:pt x="69147" y="-841"/>
                      <a:pt x="73119" y="283"/>
                    </a:cubicBezTo>
                    <a:cubicBezTo>
                      <a:pt x="77092" y="1408"/>
                      <a:pt x="79415" y="5530"/>
                      <a:pt x="78291" y="9502"/>
                    </a:cubicBezTo>
                    <a:lnTo>
                      <a:pt x="55206" y="90974"/>
                    </a:lnTo>
                    <a:cubicBezTo>
                      <a:pt x="54306" y="94047"/>
                      <a:pt x="51608" y="96220"/>
                      <a:pt x="48385" y="96445"/>
                    </a:cubicBezTo>
                    <a:cubicBezTo>
                      <a:pt x="32646" y="97345"/>
                      <a:pt x="16981" y="102366"/>
                      <a:pt x="16157" y="106714"/>
                    </a:cubicBezTo>
                    <a:cubicBezTo>
                      <a:pt x="13758" y="119155"/>
                      <a:pt x="15032" y="132197"/>
                      <a:pt x="19679" y="142540"/>
                    </a:cubicBezTo>
                    <a:cubicBezTo>
                      <a:pt x="25151" y="154757"/>
                      <a:pt x="34744" y="162327"/>
                      <a:pt x="48310" y="164875"/>
                    </a:cubicBezTo>
                    <a:cubicBezTo>
                      <a:pt x="52358" y="165625"/>
                      <a:pt x="55056" y="169597"/>
                      <a:pt x="54232" y="173645"/>
                    </a:cubicBezTo>
                    <a:cubicBezTo>
                      <a:pt x="53557" y="177242"/>
                      <a:pt x="50409" y="179716"/>
                      <a:pt x="46886" y="17971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6430871" y="1826219"/>
                <a:ext cx="32781" cy="127025"/>
              </a:xfrm>
              <a:custGeom>
                <a:avLst/>
                <a:gdLst>
                  <a:gd name="connsiteX0" fmla="*/ 23427 w 32781"/>
                  <a:gd name="connsiteY0" fmla="*/ 127025 h 127025"/>
                  <a:gd name="connsiteX1" fmla="*/ 22452 w 32781"/>
                  <a:gd name="connsiteY1" fmla="*/ 127025 h 127025"/>
                  <a:gd name="connsiteX2" fmla="*/ 16006 w 32781"/>
                  <a:gd name="connsiteY2" fmla="*/ 118631 h 127025"/>
                  <a:gd name="connsiteX3" fmla="*/ 1016 w 32781"/>
                  <a:gd name="connsiteY3" fmla="*/ 11301 h 127025"/>
                  <a:gd name="connsiteX4" fmla="*/ 3714 w 32781"/>
                  <a:gd name="connsiteY4" fmla="*/ 1033 h 127025"/>
                  <a:gd name="connsiteX5" fmla="*/ 13908 w 32781"/>
                  <a:gd name="connsiteY5" fmla="*/ 3731 h 127025"/>
                  <a:gd name="connsiteX6" fmla="*/ 30772 w 32781"/>
                  <a:gd name="connsiteY6" fmla="*/ 120504 h 127025"/>
                  <a:gd name="connsiteX7" fmla="*/ 23352 w 32781"/>
                  <a:gd name="connsiteY7" fmla="*/ 127025 h 12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781" h="127025">
                    <a:moveTo>
                      <a:pt x="23427" y="127025"/>
                    </a:moveTo>
                    <a:cubicBezTo>
                      <a:pt x="23427" y="127025"/>
                      <a:pt x="22752" y="127025"/>
                      <a:pt x="22452" y="127025"/>
                    </a:cubicBezTo>
                    <a:cubicBezTo>
                      <a:pt x="18330" y="126500"/>
                      <a:pt x="15407" y="122753"/>
                      <a:pt x="16006" y="118631"/>
                    </a:cubicBezTo>
                    <a:cubicBezTo>
                      <a:pt x="24476" y="52824"/>
                      <a:pt x="1316" y="11676"/>
                      <a:pt x="1016" y="11301"/>
                    </a:cubicBezTo>
                    <a:cubicBezTo>
                      <a:pt x="-1082" y="7703"/>
                      <a:pt x="192" y="3131"/>
                      <a:pt x="3714" y="1033"/>
                    </a:cubicBezTo>
                    <a:cubicBezTo>
                      <a:pt x="7312" y="-1066"/>
                      <a:pt x="11884" y="133"/>
                      <a:pt x="13908" y="3731"/>
                    </a:cubicBezTo>
                    <a:cubicBezTo>
                      <a:pt x="14957" y="5530"/>
                      <a:pt x="39916" y="49376"/>
                      <a:pt x="30772" y="120504"/>
                    </a:cubicBezTo>
                    <a:cubicBezTo>
                      <a:pt x="30322" y="124252"/>
                      <a:pt x="27024" y="127025"/>
                      <a:pt x="23352" y="12702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6524827" y="1968350"/>
                <a:ext cx="105829" cy="67899"/>
              </a:xfrm>
              <a:custGeom>
                <a:avLst/>
                <a:gdLst>
                  <a:gd name="connsiteX0" fmla="*/ 105455 w 105829"/>
                  <a:gd name="connsiteY0" fmla="*/ 44031 h 67899"/>
                  <a:gd name="connsiteX1" fmla="*/ 46694 w 105829"/>
                  <a:gd name="connsiteY1" fmla="*/ 66366 h 67899"/>
                  <a:gd name="connsiteX2" fmla="*/ 374 w 105829"/>
                  <a:gd name="connsiteY2" fmla="*/ 23869 h 67899"/>
                  <a:gd name="connsiteX3" fmla="*/ 59136 w 105829"/>
                  <a:gd name="connsiteY3" fmla="*/ 1533 h 67899"/>
                  <a:gd name="connsiteX4" fmla="*/ 105455 w 105829"/>
                  <a:gd name="connsiteY4" fmla="*/ 44031 h 6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29" h="67899">
                    <a:moveTo>
                      <a:pt x="105455" y="44031"/>
                    </a:moveTo>
                    <a:cubicBezTo>
                      <a:pt x="102008" y="61944"/>
                      <a:pt x="75700" y="71912"/>
                      <a:pt x="46694" y="66366"/>
                    </a:cubicBezTo>
                    <a:cubicBezTo>
                      <a:pt x="17688" y="60819"/>
                      <a:pt x="-3074" y="41782"/>
                      <a:pt x="374" y="23869"/>
                    </a:cubicBezTo>
                    <a:cubicBezTo>
                      <a:pt x="3822" y="5955"/>
                      <a:pt x="30130" y="-4013"/>
                      <a:pt x="59136" y="1533"/>
                    </a:cubicBezTo>
                    <a:cubicBezTo>
                      <a:pt x="88142" y="7080"/>
                      <a:pt x="108903" y="26117"/>
                      <a:pt x="105455" y="44031"/>
                    </a:cubicBezTo>
                    <a:close/>
                  </a:path>
                </a:pathLst>
              </a:custGeom>
              <a:solidFill>
                <a:srgbClr val="EBB0B0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6831940" y="1921707"/>
                <a:ext cx="64975" cy="74691"/>
              </a:xfrm>
              <a:custGeom>
                <a:avLst/>
                <a:gdLst>
                  <a:gd name="connsiteX0" fmla="*/ 784 w 64975"/>
                  <a:gd name="connsiteY0" fmla="*/ 31237 h 74691"/>
                  <a:gd name="connsiteX1" fmla="*/ 25443 w 64975"/>
                  <a:gd name="connsiteY1" fmla="*/ 74184 h 74691"/>
                  <a:gd name="connsiteX2" fmla="*/ 64192 w 64975"/>
                  <a:gd name="connsiteY2" fmla="*/ 43455 h 74691"/>
                  <a:gd name="connsiteX3" fmla="*/ 39533 w 64975"/>
                  <a:gd name="connsiteY3" fmla="*/ 508 h 74691"/>
                  <a:gd name="connsiteX4" fmla="*/ 784 w 64975"/>
                  <a:gd name="connsiteY4" fmla="*/ 31237 h 7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75" h="74691">
                    <a:moveTo>
                      <a:pt x="784" y="31237"/>
                    </a:moveTo>
                    <a:cubicBezTo>
                      <a:pt x="-3114" y="51549"/>
                      <a:pt x="7904" y="70812"/>
                      <a:pt x="25443" y="74184"/>
                    </a:cubicBezTo>
                    <a:cubicBezTo>
                      <a:pt x="42981" y="77557"/>
                      <a:pt x="60295" y="63766"/>
                      <a:pt x="64192" y="43455"/>
                    </a:cubicBezTo>
                    <a:cubicBezTo>
                      <a:pt x="68089" y="23143"/>
                      <a:pt x="57072" y="3880"/>
                      <a:pt x="39533" y="508"/>
                    </a:cubicBezTo>
                    <a:cubicBezTo>
                      <a:pt x="21995" y="-2865"/>
                      <a:pt x="4681" y="10926"/>
                      <a:pt x="784" y="3123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6832724" y="1876397"/>
                <a:ext cx="116282" cy="45817"/>
              </a:xfrm>
              <a:custGeom>
                <a:avLst/>
                <a:gdLst>
                  <a:gd name="connsiteX0" fmla="*/ 108754 w 116282"/>
                  <a:gd name="connsiteY0" fmla="*/ 45817 h 45817"/>
                  <a:gd name="connsiteX1" fmla="*/ 102533 w 116282"/>
                  <a:gd name="connsiteY1" fmla="*/ 42445 h 45817"/>
                  <a:gd name="connsiteX2" fmla="*/ 10943 w 116282"/>
                  <a:gd name="connsiteY2" fmla="*/ 25506 h 45817"/>
                  <a:gd name="connsiteX3" fmla="*/ 824 w 116282"/>
                  <a:gd name="connsiteY3" fmla="*/ 22283 h 45817"/>
                  <a:gd name="connsiteX4" fmla="*/ 4047 w 116282"/>
                  <a:gd name="connsiteY4" fmla="*/ 12164 h 45817"/>
                  <a:gd name="connsiteX5" fmla="*/ 115050 w 116282"/>
                  <a:gd name="connsiteY5" fmla="*/ 34125 h 45817"/>
                  <a:gd name="connsiteX6" fmla="*/ 112951 w 116282"/>
                  <a:gd name="connsiteY6" fmla="*/ 44543 h 45817"/>
                  <a:gd name="connsiteX7" fmla="*/ 108829 w 116282"/>
                  <a:gd name="connsiteY7" fmla="*/ 45817 h 4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282" h="45817">
                    <a:moveTo>
                      <a:pt x="108754" y="45817"/>
                    </a:moveTo>
                    <a:cubicBezTo>
                      <a:pt x="106355" y="45817"/>
                      <a:pt x="103957" y="44618"/>
                      <a:pt x="102533" y="42445"/>
                    </a:cubicBezTo>
                    <a:cubicBezTo>
                      <a:pt x="101258" y="40496"/>
                      <a:pt x="69854" y="-4849"/>
                      <a:pt x="10943" y="25506"/>
                    </a:cubicBezTo>
                    <a:cubicBezTo>
                      <a:pt x="7270" y="27379"/>
                      <a:pt x="2773" y="25955"/>
                      <a:pt x="824" y="22283"/>
                    </a:cubicBezTo>
                    <a:cubicBezTo>
                      <a:pt x="-1049" y="18610"/>
                      <a:pt x="375" y="14113"/>
                      <a:pt x="4047" y="12164"/>
                    </a:cubicBezTo>
                    <a:cubicBezTo>
                      <a:pt x="75101" y="-24562"/>
                      <a:pt x="114600" y="33525"/>
                      <a:pt x="115050" y="34125"/>
                    </a:cubicBezTo>
                    <a:cubicBezTo>
                      <a:pt x="117298" y="37573"/>
                      <a:pt x="116399" y="42220"/>
                      <a:pt x="112951" y="44543"/>
                    </a:cubicBezTo>
                    <a:cubicBezTo>
                      <a:pt x="111677" y="45368"/>
                      <a:pt x="110253" y="45817"/>
                      <a:pt x="108829" y="4581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7001192" y="1944315"/>
                <a:ext cx="71159" cy="113260"/>
              </a:xfrm>
              <a:custGeom>
                <a:avLst/>
                <a:gdLst>
                  <a:gd name="connsiteX0" fmla="*/ 7516 w 71159"/>
                  <a:gd name="connsiteY0" fmla="*/ 113261 h 113260"/>
                  <a:gd name="connsiteX1" fmla="*/ 5643 w 71159"/>
                  <a:gd name="connsiteY1" fmla="*/ 113036 h 113260"/>
                  <a:gd name="connsiteX2" fmla="*/ 246 w 71159"/>
                  <a:gd name="connsiteY2" fmla="*/ 103892 h 113260"/>
                  <a:gd name="connsiteX3" fmla="*/ 59083 w 71159"/>
                  <a:gd name="connsiteY3" fmla="*/ 1584 h 113260"/>
                  <a:gd name="connsiteX4" fmla="*/ 69576 w 71159"/>
                  <a:gd name="connsiteY4" fmla="*/ 2858 h 113260"/>
                  <a:gd name="connsiteX5" fmla="*/ 68302 w 71159"/>
                  <a:gd name="connsiteY5" fmla="*/ 13351 h 113260"/>
                  <a:gd name="connsiteX6" fmla="*/ 68302 w 71159"/>
                  <a:gd name="connsiteY6" fmla="*/ 13351 h 113260"/>
                  <a:gd name="connsiteX7" fmla="*/ 14712 w 71159"/>
                  <a:gd name="connsiteY7" fmla="*/ 107564 h 113260"/>
                  <a:gd name="connsiteX8" fmla="*/ 7442 w 71159"/>
                  <a:gd name="connsiteY8" fmla="*/ 113186 h 11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159" h="113260">
                    <a:moveTo>
                      <a:pt x="7516" y="113261"/>
                    </a:moveTo>
                    <a:cubicBezTo>
                      <a:pt x="6917" y="113261"/>
                      <a:pt x="6242" y="113186"/>
                      <a:pt x="5643" y="113036"/>
                    </a:cubicBezTo>
                    <a:cubicBezTo>
                      <a:pt x="1596" y="111987"/>
                      <a:pt x="-803" y="107939"/>
                      <a:pt x="246" y="103892"/>
                    </a:cubicBezTo>
                    <a:cubicBezTo>
                      <a:pt x="18085" y="34337"/>
                      <a:pt x="57434" y="2933"/>
                      <a:pt x="59083" y="1584"/>
                    </a:cubicBezTo>
                    <a:cubicBezTo>
                      <a:pt x="62306" y="-964"/>
                      <a:pt x="67027" y="-365"/>
                      <a:pt x="69576" y="2858"/>
                    </a:cubicBezTo>
                    <a:cubicBezTo>
                      <a:pt x="72124" y="6081"/>
                      <a:pt x="71525" y="10803"/>
                      <a:pt x="68302" y="13351"/>
                    </a:cubicBezTo>
                    <a:lnTo>
                      <a:pt x="68302" y="13351"/>
                    </a:lnTo>
                    <a:cubicBezTo>
                      <a:pt x="68302" y="13351"/>
                      <a:pt x="31201" y="43257"/>
                      <a:pt x="14712" y="107564"/>
                    </a:cubicBezTo>
                    <a:cubicBezTo>
                      <a:pt x="13813" y="110937"/>
                      <a:pt x="10814" y="113186"/>
                      <a:pt x="7442" y="11318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6832200" y="2026661"/>
                <a:ext cx="105829" cy="67899"/>
              </a:xfrm>
              <a:custGeom>
                <a:avLst/>
                <a:gdLst>
                  <a:gd name="connsiteX0" fmla="*/ 374 w 105829"/>
                  <a:gd name="connsiteY0" fmla="*/ 23869 h 67899"/>
                  <a:gd name="connsiteX1" fmla="*/ 46694 w 105829"/>
                  <a:gd name="connsiteY1" fmla="*/ 66366 h 67899"/>
                  <a:gd name="connsiteX2" fmla="*/ 105455 w 105829"/>
                  <a:gd name="connsiteY2" fmla="*/ 44031 h 67899"/>
                  <a:gd name="connsiteX3" fmla="*/ 59136 w 105829"/>
                  <a:gd name="connsiteY3" fmla="*/ 1533 h 67899"/>
                  <a:gd name="connsiteX4" fmla="*/ 374 w 105829"/>
                  <a:gd name="connsiteY4" fmla="*/ 23869 h 6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29" h="67899">
                    <a:moveTo>
                      <a:pt x="374" y="23869"/>
                    </a:moveTo>
                    <a:cubicBezTo>
                      <a:pt x="-3073" y="41782"/>
                      <a:pt x="17688" y="60819"/>
                      <a:pt x="46694" y="66366"/>
                    </a:cubicBezTo>
                    <a:cubicBezTo>
                      <a:pt x="75700" y="71912"/>
                      <a:pt x="102008" y="61944"/>
                      <a:pt x="105455" y="44031"/>
                    </a:cubicBezTo>
                    <a:cubicBezTo>
                      <a:pt x="108903" y="26117"/>
                      <a:pt x="88142" y="7080"/>
                      <a:pt x="59136" y="1533"/>
                    </a:cubicBezTo>
                    <a:cubicBezTo>
                      <a:pt x="30130" y="-4013"/>
                      <a:pt x="3822" y="5955"/>
                      <a:pt x="374" y="23869"/>
                    </a:cubicBezTo>
                    <a:close/>
                  </a:path>
                </a:pathLst>
              </a:custGeom>
              <a:solidFill>
                <a:srgbClr val="EBB0B0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6697886" y="2099337"/>
                <a:ext cx="76961" cy="49228"/>
              </a:xfrm>
              <a:custGeom>
                <a:avLst/>
                <a:gdLst>
                  <a:gd name="connsiteX0" fmla="*/ 8995 w 76961"/>
                  <a:gd name="connsiteY0" fmla="*/ 49229 h 49228"/>
                  <a:gd name="connsiteX1" fmla="*/ 7346 w 76961"/>
                  <a:gd name="connsiteY1" fmla="*/ 49229 h 49228"/>
                  <a:gd name="connsiteX2" fmla="*/ 1 w 76961"/>
                  <a:gd name="connsiteY2" fmla="*/ 41584 h 49228"/>
                  <a:gd name="connsiteX3" fmla="*/ 7496 w 76961"/>
                  <a:gd name="connsiteY3" fmla="*/ 34239 h 49228"/>
                  <a:gd name="connsiteX4" fmla="*/ 8920 w 76961"/>
                  <a:gd name="connsiteY4" fmla="*/ 34239 h 49228"/>
                  <a:gd name="connsiteX5" fmla="*/ 63035 w 76961"/>
                  <a:gd name="connsiteY5" fmla="*/ 3659 h 49228"/>
                  <a:gd name="connsiteX6" fmla="*/ 73303 w 76961"/>
                  <a:gd name="connsiteY6" fmla="*/ 1035 h 49228"/>
                  <a:gd name="connsiteX7" fmla="*/ 75926 w 76961"/>
                  <a:gd name="connsiteY7" fmla="*/ 11304 h 49228"/>
                  <a:gd name="connsiteX8" fmla="*/ 8995 w 76961"/>
                  <a:gd name="connsiteY8" fmla="*/ 49229 h 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961" h="49228">
                    <a:moveTo>
                      <a:pt x="8995" y="49229"/>
                    </a:moveTo>
                    <a:cubicBezTo>
                      <a:pt x="8471" y="49229"/>
                      <a:pt x="7871" y="49229"/>
                      <a:pt x="7346" y="49229"/>
                    </a:cubicBezTo>
                    <a:cubicBezTo>
                      <a:pt x="3224" y="49154"/>
                      <a:pt x="-74" y="45706"/>
                      <a:pt x="1" y="41584"/>
                    </a:cubicBezTo>
                    <a:cubicBezTo>
                      <a:pt x="76" y="37537"/>
                      <a:pt x="3449" y="34239"/>
                      <a:pt x="7496" y="34239"/>
                    </a:cubicBezTo>
                    <a:cubicBezTo>
                      <a:pt x="7946" y="34239"/>
                      <a:pt x="8471" y="34239"/>
                      <a:pt x="8920" y="34239"/>
                    </a:cubicBezTo>
                    <a:cubicBezTo>
                      <a:pt x="30431" y="34239"/>
                      <a:pt x="52017" y="22097"/>
                      <a:pt x="63035" y="3659"/>
                    </a:cubicBezTo>
                    <a:cubicBezTo>
                      <a:pt x="65133" y="136"/>
                      <a:pt x="69781" y="-1063"/>
                      <a:pt x="73303" y="1035"/>
                    </a:cubicBezTo>
                    <a:cubicBezTo>
                      <a:pt x="76826" y="3134"/>
                      <a:pt x="78025" y="7781"/>
                      <a:pt x="75926" y="11304"/>
                    </a:cubicBezTo>
                    <a:cubicBezTo>
                      <a:pt x="62061" y="34464"/>
                      <a:pt x="35978" y="49229"/>
                      <a:pt x="8995" y="4922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6465063" y="1506629"/>
                <a:ext cx="91449" cy="148910"/>
              </a:xfrm>
              <a:custGeom>
                <a:avLst/>
                <a:gdLst>
                  <a:gd name="connsiteX0" fmla="*/ 7522 w 91449"/>
                  <a:gd name="connsiteY0" fmla="*/ 148910 h 148910"/>
                  <a:gd name="connsiteX1" fmla="*/ 5498 w 91449"/>
                  <a:gd name="connsiteY1" fmla="*/ 148610 h 148910"/>
                  <a:gd name="connsiteX2" fmla="*/ 252 w 91449"/>
                  <a:gd name="connsiteY2" fmla="*/ 139391 h 148910"/>
                  <a:gd name="connsiteX3" fmla="*/ 78575 w 91449"/>
                  <a:gd name="connsiteY3" fmla="*/ 2306 h 148910"/>
                  <a:gd name="connsiteX4" fmla="*/ 89143 w 91449"/>
                  <a:gd name="connsiteY4" fmla="*/ 2081 h 148910"/>
                  <a:gd name="connsiteX5" fmla="*/ 89368 w 91449"/>
                  <a:gd name="connsiteY5" fmla="*/ 12649 h 148910"/>
                  <a:gd name="connsiteX6" fmla="*/ 14717 w 91449"/>
                  <a:gd name="connsiteY6" fmla="*/ 143364 h 148910"/>
                  <a:gd name="connsiteX7" fmla="*/ 7522 w 91449"/>
                  <a:gd name="connsiteY7" fmla="*/ 148835 h 14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49" h="148910">
                    <a:moveTo>
                      <a:pt x="7522" y="148910"/>
                    </a:moveTo>
                    <a:cubicBezTo>
                      <a:pt x="6847" y="148910"/>
                      <a:pt x="6173" y="148835"/>
                      <a:pt x="5498" y="148610"/>
                    </a:cubicBezTo>
                    <a:cubicBezTo>
                      <a:pt x="1526" y="147486"/>
                      <a:pt x="-798" y="143364"/>
                      <a:pt x="252" y="139391"/>
                    </a:cubicBezTo>
                    <a:cubicBezTo>
                      <a:pt x="14492" y="88050"/>
                      <a:pt x="41550" y="40606"/>
                      <a:pt x="78575" y="2306"/>
                    </a:cubicBezTo>
                    <a:cubicBezTo>
                      <a:pt x="81424" y="-692"/>
                      <a:pt x="86220" y="-767"/>
                      <a:pt x="89143" y="2081"/>
                    </a:cubicBezTo>
                    <a:cubicBezTo>
                      <a:pt x="92141" y="4929"/>
                      <a:pt x="92216" y="9726"/>
                      <a:pt x="89368" y="12649"/>
                    </a:cubicBezTo>
                    <a:cubicBezTo>
                      <a:pt x="54066" y="49225"/>
                      <a:pt x="28283" y="94421"/>
                      <a:pt x="14717" y="143364"/>
                    </a:cubicBezTo>
                    <a:cubicBezTo>
                      <a:pt x="13818" y="146662"/>
                      <a:pt x="10745" y="148835"/>
                      <a:pt x="7522" y="1488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6492306" y="1606797"/>
                <a:ext cx="36783" cy="56087"/>
              </a:xfrm>
              <a:custGeom>
                <a:avLst/>
                <a:gdLst>
                  <a:gd name="connsiteX0" fmla="*/ 7486 w 36783"/>
                  <a:gd name="connsiteY0" fmla="*/ 56088 h 56087"/>
                  <a:gd name="connsiteX1" fmla="*/ 3964 w 36783"/>
                  <a:gd name="connsiteY1" fmla="*/ 55188 h 56087"/>
                  <a:gd name="connsiteX2" fmla="*/ 891 w 36783"/>
                  <a:gd name="connsiteY2" fmla="*/ 45070 h 56087"/>
                  <a:gd name="connsiteX3" fmla="*/ 22701 w 36783"/>
                  <a:gd name="connsiteY3" fmla="*/ 3997 h 56087"/>
                  <a:gd name="connsiteX4" fmla="*/ 32820 w 36783"/>
                  <a:gd name="connsiteY4" fmla="*/ 924 h 56087"/>
                  <a:gd name="connsiteX5" fmla="*/ 35893 w 36783"/>
                  <a:gd name="connsiteY5" fmla="*/ 11042 h 56087"/>
                  <a:gd name="connsiteX6" fmla="*/ 14082 w 36783"/>
                  <a:gd name="connsiteY6" fmla="*/ 52115 h 56087"/>
                  <a:gd name="connsiteX7" fmla="*/ 7486 w 36783"/>
                  <a:gd name="connsiteY7" fmla="*/ 56088 h 5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83" h="56087">
                    <a:moveTo>
                      <a:pt x="7486" y="56088"/>
                    </a:moveTo>
                    <a:cubicBezTo>
                      <a:pt x="6287" y="56088"/>
                      <a:pt x="5088" y="55788"/>
                      <a:pt x="3964" y="55188"/>
                    </a:cubicBezTo>
                    <a:cubicBezTo>
                      <a:pt x="291" y="53239"/>
                      <a:pt x="-1058" y="48742"/>
                      <a:pt x="891" y="45070"/>
                    </a:cubicBezTo>
                    <a:lnTo>
                      <a:pt x="22701" y="3997"/>
                    </a:lnTo>
                    <a:cubicBezTo>
                      <a:pt x="24650" y="324"/>
                      <a:pt x="29147" y="-1100"/>
                      <a:pt x="32820" y="924"/>
                    </a:cubicBezTo>
                    <a:cubicBezTo>
                      <a:pt x="36492" y="2872"/>
                      <a:pt x="37841" y="7370"/>
                      <a:pt x="35893" y="11042"/>
                    </a:cubicBezTo>
                    <a:lnTo>
                      <a:pt x="14082" y="52115"/>
                    </a:lnTo>
                    <a:cubicBezTo>
                      <a:pt x="12733" y="54663"/>
                      <a:pt x="10110" y="56088"/>
                      <a:pt x="7486" y="560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7069345" y="1615967"/>
                <a:ext cx="23438" cy="143454"/>
              </a:xfrm>
              <a:custGeom>
                <a:avLst/>
                <a:gdLst>
                  <a:gd name="connsiteX0" fmla="*/ 14164 w 23438"/>
                  <a:gd name="connsiteY0" fmla="*/ 143454 h 143454"/>
                  <a:gd name="connsiteX1" fmla="*/ 13490 w 23438"/>
                  <a:gd name="connsiteY1" fmla="*/ 143454 h 143454"/>
                  <a:gd name="connsiteX2" fmla="*/ 6669 w 23438"/>
                  <a:gd name="connsiteY2" fmla="*/ 135285 h 143454"/>
                  <a:gd name="connsiteX3" fmla="*/ 148 w 23438"/>
                  <a:gd name="connsiteY3" fmla="*/ 8918 h 143454"/>
                  <a:gd name="connsiteX4" fmla="*/ 6070 w 23438"/>
                  <a:gd name="connsiteY4" fmla="*/ 148 h 143454"/>
                  <a:gd name="connsiteX5" fmla="*/ 14839 w 23438"/>
                  <a:gd name="connsiteY5" fmla="*/ 6070 h 143454"/>
                  <a:gd name="connsiteX6" fmla="*/ 21584 w 23438"/>
                  <a:gd name="connsiteY6" fmla="*/ 136634 h 143454"/>
                  <a:gd name="connsiteX7" fmla="*/ 14089 w 23438"/>
                  <a:gd name="connsiteY7" fmla="*/ 143454 h 14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438" h="143454">
                    <a:moveTo>
                      <a:pt x="14164" y="143454"/>
                    </a:moveTo>
                    <a:cubicBezTo>
                      <a:pt x="14164" y="143454"/>
                      <a:pt x="13715" y="143454"/>
                      <a:pt x="13490" y="143454"/>
                    </a:cubicBezTo>
                    <a:cubicBezTo>
                      <a:pt x="9367" y="143080"/>
                      <a:pt x="6294" y="139407"/>
                      <a:pt x="6669" y="135285"/>
                    </a:cubicBezTo>
                    <a:cubicBezTo>
                      <a:pt x="10492" y="93013"/>
                      <a:pt x="8243" y="50515"/>
                      <a:pt x="148" y="8918"/>
                    </a:cubicBezTo>
                    <a:cubicBezTo>
                      <a:pt x="-676" y="4870"/>
                      <a:pt x="2022" y="898"/>
                      <a:pt x="6070" y="148"/>
                    </a:cubicBezTo>
                    <a:cubicBezTo>
                      <a:pt x="10117" y="-676"/>
                      <a:pt x="14089" y="2022"/>
                      <a:pt x="14839" y="6070"/>
                    </a:cubicBezTo>
                    <a:cubicBezTo>
                      <a:pt x="23233" y="49091"/>
                      <a:pt x="25482" y="93013"/>
                      <a:pt x="21584" y="136634"/>
                    </a:cubicBezTo>
                    <a:cubicBezTo>
                      <a:pt x="21210" y="140531"/>
                      <a:pt x="17987" y="143454"/>
                      <a:pt x="14089" y="1434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7045730" y="1683844"/>
                <a:ext cx="18458" cy="77151"/>
              </a:xfrm>
              <a:custGeom>
                <a:avLst/>
                <a:gdLst>
                  <a:gd name="connsiteX0" fmla="*/ 8324 w 18458"/>
                  <a:gd name="connsiteY0" fmla="*/ 77151 h 77151"/>
                  <a:gd name="connsiteX1" fmla="*/ 6975 w 18458"/>
                  <a:gd name="connsiteY1" fmla="*/ 77001 h 77151"/>
                  <a:gd name="connsiteX2" fmla="*/ 979 w 18458"/>
                  <a:gd name="connsiteY2" fmla="*/ 68307 h 77151"/>
                  <a:gd name="connsiteX3" fmla="*/ 155 w 18458"/>
                  <a:gd name="connsiteY3" fmla="*/ 9096 h 77151"/>
                  <a:gd name="connsiteX4" fmla="*/ 5926 w 18458"/>
                  <a:gd name="connsiteY4" fmla="*/ 177 h 77151"/>
                  <a:gd name="connsiteX5" fmla="*/ 14845 w 18458"/>
                  <a:gd name="connsiteY5" fmla="*/ 5948 h 77151"/>
                  <a:gd name="connsiteX6" fmla="*/ 15744 w 18458"/>
                  <a:gd name="connsiteY6" fmla="*/ 71005 h 77151"/>
                  <a:gd name="connsiteX7" fmla="*/ 8399 w 18458"/>
                  <a:gd name="connsiteY7" fmla="*/ 77151 h 7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58" h="77151">
                    <a:moveTo>
                      <a:pt x="8324" y="77151"/>
                    </a:moveTo>
                    <a:cubicBezTo>
                      <a:pt x="7875" y="77151"/>
                      <a:pt x="7425" y="77151"/>
                      <a:pt x="6975" y="77001"/>
                    </a:cubicBezTo>
                    <a:cubicBezTo>
                      <a:pt x="2928" y="76252"/>
                      <a:pt x="230" y="72355"/>
                      <a:pt x="979" y="68307"/>
                    </a:cubicBezTo>
                    <a:cubicBezTo>
                      <a:pt x="4502" y="48895"/>
                      <a:pt x="4202" y="28433"/>
                      <a:pt x="155" y="9096"/>
                    </a:cubicBezTo>
                    <a:cubicBezTo>
                      <a:pt x="-670" y="5049"/>
                      <a:pt x="1879" y="1076"/>
                      <a:pt x="5926" y="177"/>
                    </a:cubicBezTo>
                    <a:cubicBezTo>
                      <a:pt x="9973" y="-723"/>
                      <a:pt x="13946" y="1901"/>
                      <a:pt x="14845" y="5948"/>
                    </a:cubicBezTo>
                    <a:cubicBezTo>
                      <a:pt x="19342" y="27159"/>
                      <a:pt x="19642" y="49644"/>
                      <a:pt x="15744" y="71005"/>
                    </a:cubicBezTo>
                    <a:cubicBezTo>
                      <a:pt x="15070" y="74603"/>
                      <a:pt x="11922" y="77151"/>
                      <a:pt x="8399" y="771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>
                <a:off x="7021745" y="1720966"/>
                <a:ext cx="15749" cy="34482"/>
              </a:xfrm>
              <a:custGeom>
                <a:avLst/>
                <a:gdLst>
                  <a:gd name="connsiteX0" fmla="*/ 8250 w 15749"/>
                  <a:gd name="connsiteY0" fmla="*/ 34482 h 34482"/>
                  <a:gd name="connsiteX1" fmla="*/ 755 w 15749"/>
                  <a:gd name="connsiteY1" fmla="*/ 27287 h 34482"/>
                  <a:gd name="connsiteX2" fmla="*/ 5 w 15749"/>
                  <a:gd name="connsiteY2" fmla="*/ 7800 h 34482"/>
                  <a:gd name="connsiteX3" fmla="*/ 7200 w 15749"/>
                  <a:gd name="connsiteY3" fmla="*/ 5 h 34482"/>
                  <a:gd name="connsiteX4" fmla="*/ 14995 w 15749"/>
                  <a:gd name="connsiteY4" fmla="*/ 7200 h 34482"/>
                  <a:gd name="connsiteX5" fmla="*/ 15745 w 15749"/>
                  <a:gd name="connsiteY5" fmla="*/ 26688 h 34482"/>
                  <a:gd name="connsiteX6" fmla="*/ 8549 w 15749"/>
                  <a:gd name="connsiteY6" fmla="*/ 34482 h 34482"/>
                  <a:gd name="connsiteX7" fmla="*/ 8250 w 15749"/>
                  <a:gd name="connsiteY7" fmla="*/ 34482 h 3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49" h="34482">
                    <a:moveTo>
                      <a:pt x="8250" y="34482"/>
                    </a:moveTo>
                    <a:cubicBezTo>
                      <a:pt x="4277" y="34482"/>
                      <a:pt x="904" y="31334"/>
                      <a:pt x="755" y="27287"/>
                    </a:cubicBezTo>
                    <a:lnTo>
                      <a:pt x="5" y="7800"/>
                    </a:lnTo>
                    <a:cubicBezTo>
                      <a:pt x="-145" y="3678"/>
                      <a:pt x="3078" y="155"/>
                      <a:pt x="7200" y="5"/>
                    </a:cubicBezTo>
                    <a:cubicBezTo>
                      <a:pt x="11248" y="-145"/>
                      <a:pt x="14845" y="3078"/>
                      <a:pt x="14995" y="7200"/>
                    </a:cubicBezTo>
                    <a:lnTo>
                      <a:pt x="15745" y="26688"/>
                    </a:lnTo>
                    <a:cubicBezTo>
                      <a:pt x="15895" y="30810"/>
                      <a:pt x="12672" y="34333"/>
                      <a:pt x="8549" y="34482"/>
                    </a:cubicBezTo>
                    <a:cubicBezTo>
                      <a:pt x="8475" y="34482"/>
                      <a:pt x="8324" y="34482"/>
                      <a:pt x="8250" y="344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21" name="图形 2"/>
            <p:cNvGrpSpPr/>
            <p:nvPr/>
          </p:nvGrpSpPr>
          <p:grpSpPr>
            <a:xfrm>
              <a:off x="5400928" y="3724407"/>
              <a:ext cx="2538304" cy="1038369"/>
              <a:chOff x="5400928" y="3724407"/>
              <a:chExt cx="2538304" cy="1038369"/>
            </a:xfrm>
          </p:grpSpPr>
          <p:grpSp>
            <p:nvGrpSpPr>
              <p:cNvPr id="246" name="图形 2"/>
              <p:cNvGrpSpPr/>
              <p:nvPr/>
            </p:nvGrpSpPr>
            <p:grpSpPr>
              <a:xfrm>
                <a:off x="5408433" y="3981939"/>
                <a:ext cx="2523295" cy="773342"/>
                <a:chOff x="5408433" y="3981939"/>
                <a:chExt cx="2523295" cy="773342"/>
              </a:xfrm>
              <a:solidFill>
                <a:srgbClr val="E5C391"/>
              </a:solidFill>
            </p:grpSpPr>
            <p:sp>
              <p:nvSpPr>
                <p:cNvPr id="253" name="任意多边形: 形状 252"/>
                <p:cNvSpPr/>
                <p:nvPr/>
              </p:nvSpPr>
              <p:spPr>
                <a:xfrm>
                  <a:off x="5408433" y="3981939"/>
                  <a:ext cx="2523295" cy="168489"/>
                </a:xfrm>
                <a:custGeom>
                  <a:avLst/>
                  <a:gdLst>
                    <a:gd name="connsiteX0" fmla="*/ 0 w 2523295"/>
                    <a:gd name="connsiteY0" fmla="*/ 0 h 168489"/>
                    <a:gd name="connsiteX1" fmla="*/ 2523296 w 2523295"/>
                    <a:gd name="connsiteY1" fmla="*/ 0 h 168489"/>
                    <a:gd name="connsiteX2" fmla="*/ 2523296 w 2523295"/>
                    <a:gd name="connsiteY2" fmla="*/ 168490 h 168489"/>
                    <a:gd name="connsiteX3" fmla="*/ 0 w 2523295"/>
                    <a:gd name="connsiteY3" fmla="*/ 168490 h 16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23295" h="168489">
                      <a:moveTo>
                        <a:pt x="0" y="0"/>
                      </a:moveTo>
                      <a:lnTo>
                        <a:pt x="2523296" y="0"/>
                      </a:lnTo>
                      <a:lnTo>
                        <a:pt x="2523296" y="168490"/>
                      </a:lnTo>
                      <a:lnTo>
                        <a:pt x="0" y="168490"/>
                      </a:lnTo>
                      <a:close/>
                    </a:path>
                  </a:pathLst>
                </a:custGeom>
                <a:solidFill>
                  <a:srgbClr val="E5C391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54" name="任意多边形: 形状 253"/>
                <p:cNvSpPr/>
                <p:nvPr/>
              </p:nvSpPr>
              <p:spPr>
                <a:xfrm>
                  <a:off x="5460973" y="4150428"/>
                  <a:ext cx="2418139" cy="604853"/>
                </a:xfrm>
                <a:custGeom>
                  <a:avLst/>
                  <a:gdLst>
                    <a:gd name="connsiteX0" fmla="*/ 0 w 2418139"/>
                    <a:gd name="connsiteY0" fmla="*/ 0 h 604853"/>
                    <a:gd name="connsiteX1" fmla="*/ 2418140 w 2418139"/>
                    <a:gd name="connsiteY1" fmla="*/ 0 h 604853"/>
                    <a:gd name="connsiteX2" fmla="*/ 2418140 w 2418139"/>
                    <a:gd name="connsiteY2" fmla="*/ 604853 h 604853"/>
                    <a:gd name="connsiteX3" fmla="*/ 0 w 2418139"/>
                    <a:gd name="connsiteY3" fmla="*/ 604853 h 604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139" h="604853">
                      <a:moveTo>
                        <a:pt x="0" y="0"/>
                      </a:moveTo>
                      <a:lnTo>
                        <a:pt x="2418140" y="0"/>
                      </a:lnTo>
                      <a:lnTo>
                        <a:pt x="2418140" y="604853"/>
                      </a:lnTo>
                      <a:lnTo>
                        <a:pt x="0" y="604853"/>
                      </a:lnTo>
                      <a:close/>
                    </a:path>
                  </a:pathLst>
                </a:custGeom>
                <a:solidFill>
                  <a:srgbClr val="E5C391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247" name="图形 2"/>
              <p:cNvGrpSpPr/>
              <p:nvPr/>
            </p:nvGrpSpPr>
            <p:grpSpPr>
              <a:xfrm>
                <a:off x="5400938" y="3974443"/>
                <a:ext cx="2538285" cy="788333"/>
                <a:chOff x="5400938" y="3974443"/>
                <a:chExt cx="2538285" cy="788333"/>
              </a:xfrm>
              <a:solidFill>
                <a:srgbClr val="2A344A"/>
              </a:solidFill>
            </p:grpSpPr>
            <p:sp>
              <p:nvSpPr>
                <p:cNvPr id="251" name="任意多边形: 形状 250"/>
                <p:cNvSpPr/>
                <p:nvPr/>
              </p:nvSpPr>
              <p:spPr>
                <a:xfrm>
                  <a:off x="5400938" y="3974443"/>
                  <a:ext cx="2538285" cy="183479"/>
                </a:xfrm>
                <a:custGeom>
                  <a:avLst/>
                  <a:gdLst>
                    <a:gd name="connsiteX0" fmla="*/ 2530716 w 2538285"/>
                    <a:gd name="connsiteY0" fmla="*/ 183480 h 183479"/>
                    <a:gd name="connsiteX1" fmla="*/ 7495 w 2538285"/>
                    <a:gd name="connsiteY1" fmla="*/ 183480 h 183479"/>
                    <a:gd name="connsiteX2" fmla="*/ 0 w 2538285"/>
                    <a:gd name="connsiteY2" fmla="*/ 175985 h 183479"/>
                    <a:gd name="connsiteX3" fmla="*/ 0 w 2538285"/>
                    <a:gd name="connsiteY3" fmla="*/ 7495 h 183479"/>
                    <a:gd name="connsiteX4" fmla="*/ 7495 w 2538285"/>
                    <a:gd name="connsiteY4" fmla="*/ 0 h 183479"/>
                    <a:gd name="connsiteX5" fmla="*/ 2530791 w 2538285"/>
                    <a:gd name="connsiteY5" fmla="*/ 0 h 183479"/>
                    <a:gd name="connsiteX6" fmla="*/ 2538286 w 2538285"/>
                    <a:gd name="connsiteY6" fmla="*/ 7495 h 183479"/>
                    <a:gd name="connsiteX7" fmla="*/ 2538286 w 2538285"/>
                    <a:gd name="connsiteY7" fmla="*/ 175985 h 183479"/>
                    <a:gd name="connsiteX8" fmla="*/ 2530791 w 2538285"/>
                    <a:gd name="connsiteY8" fmla="*/ 183480 h 183479"/>
                    <a:gd name="connsiteX9" fmla="*/ 14915 w 2538285"/>
                    <a:gd name="connsiteY9" fmla="*/ 168490 h 183479"/>
                    <a:gd name="connsiteX10" fmla="*/ 2523221 w 2538285"/>
                    <a:gd name="connsiteY10" fmla="*/ 168490 h 183479"/>
                    <a:gd name="connsiteX11" fmla="*/ 2523221 w 2538285"/>
                    <a:gd name="connsiteY11" fmla="*/ 14990 h 183479"/>
                    <a:gd name="connsiteX12" fmla="*/ 14990 w 2538285"/>
                    <a:gd name="connsiteY12" fmla="*/ 14990 h 183479"/>
                    <a:gd name="connsiteX13" fmla="*/ 14990 w 2538285"/>
                    <a:gd name="connsiteY13" fmla="*/ 168490 h 18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38285" h="183479">
                      <a:moveTo>
                        <a:pt x="2530716" y="183480"/>
                      </a:moveTo>
                      <a:lnTo>
                        <a:pt x="7495" y="183480"/>
                      </a:lnTo>
                      <a:cubicBezTo>
                        <a:pt x="3373" y="183480"/>
                        <a:pt x="0" y="180107"/>
                        <a:pt x="0" y="175985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2530791" y="0"/>
                      </a:lnTo>
                      <a:cubicBezTo>
                        <a:pt x="2534913" y="0"/>
                        <a:pt x="2538286" y="3373"/>
                        <a:pt x="2538286" y="7495"/>
                      </a:cubicBezTo>
                      <a:lnTo>
                        <a:pt x="2538286" y="175985"/>
                      </a:lnTo>
                      <a:cubicBezTo>
                        <a:pt x="2538286" y="180107"/>
                        <a:pt x="2534913" y="183480"/>
                        <a:pt x="2530791" y="183480"/>
                      </a:cubicBezTo>
                      <a:close/>
                      <a:moveTo>
                        <a:pt x="14915" y="168490"/>
                      </a:moveTo>
                      <a:lnTo>
                        <a:pt x="2523221" y="168490"/>
                      </a:lnTo>
                      <a:lnTo>
                        <a:pt x="2523221" y="14990"/>
                      </a:lnTo>
                      <a:lnTo>
                        <a:pt x="14990" y="14990"/>
                      </a:lnTo>
                      <a:lnTo>
                        <a:pt x="14990" y="16849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252" name="任意多边形: 形状 251"/>
                <p:cNvSpPr/>
                <p:nvPr/>
              </p:nvSpPr>
              <p:spPr>
                <a:xfrm>
                  <a:off x="5453478" y="4142933"/>
                  <a:ext cx="2433129" cy="619843"/>
                </a:xfrm>
                <a:custGeom>
                  <a:avLst/>
                  <a:gdLst>
                    <a:gd name="connsiteX0" fmla="*/ 2425635 w 2433129"/>
                    <a:gd name="connsiteY0" fmla="*/ 619844 h 619843"/>
                    <a:gd name="connsiteX1" fmla="*/ 2418140 w 2433129"/>
                    <a:gd name="connsiteY1" fmla="*/ 612349 h 619843"/>
                    <a:gd name="connsiteX2" fmla="*/ 2418140 w 2433129"/>
                    <a:gd name="connsiteY2" fmla="*/ 14990 h 619843"/>
                    <a:gd name="connsiteX3" fmla="*/ 14990 w 2433129"/>
                    <a:gd name="connsiteY3" fmla="*/ 14990 h 619843"/>
                    <a:gd name="connsiteX4" fmla="*/ 14990 w 2433129"/>
                    <a:gd name="connsiteY4" fmla="*/ 612349 h 619843"/>
                    <a:gd name="connsiteX5" fmla="*/ 7495 w 2433129"/>
                    <a:gd name="connsiteY5" fmla="*/ 619844 h 619843"/>
                    <a:gd name="connsiteX6" fmla="*/ 0 w 2433129"/>
                    <a:gd name="connsiteY6" fmla="*/ 612349 h 619843"/>
                    <a:gd name="connsiteX7" fmla="*/ 0 w 2433129"/>
                    <a:gd name="connsiteY7" fmla="*/ 7495 h 619843"/>
                    <a:gd name="connsiteX8" fmla="*/ 7495 w 2433129"/>
                    <a:gd name="connsiteY8" fmla="*/ 0 h 619843"/>
                    <a:gd name="connsiteX9" fmla="*/ 2425635 w 2433129"/>
                    <a:gd name="connsiteY9" fmla="*/ 0 h 619843"/>
                    <a:gd name="connsiteX10" fmla="*/ 2433130 w 2433129"/>
                    <a:gd name="connsiteY10" fmla="*/ 7495 h 619843"/>
                    <a:gd name="connsiteX11" fmla="*/ 2433130 w 2433129"/>
                    <a:gd name="connsiteY11" fmla="*/ 612349 h 619843"/>
                    <a:gd name="connsiteX12" fmla="*/ 2425635 w 2433129"/>
                    <a:gd name="connsiteY12" fmla="*/ 619844 h 619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3129" h="619843">
                      <a:moveTo>
                        <a:pt x="2425635" y="619844"/>
                      </a:moveTo>
                      <a:cubicBezTo>
                        <a:pt x="2421513" y="619844"/>
                        <a:pt x="2418140" y="616471"/>
                        <a:pt x="2418140" y="612349"/>
                      </a:cubicBezTo>
                      <a:lnTo>
                        <a:pt x="2418140" y="14990"/>
                      </a:lnTo>
                      <a:lnTo>
                        <a:pt x="14990" y="14990"/>
                      </a:lnTo>
                      <a:lnTo>
                        <a:pt x="14990" y="612349"/>
                      </a:lnTo>
                      <a:cubicBezTo>
                        <a:pt x="14990" y="616471"/>
                        <a:pt x="11617" y="619844"/>
                        <a:pt x="7495" y="619844"/>
                      </a:cubicBezTo>
                      <a:cubicBezTo>
                        <a:pt x="3373" y="619844"/>
                        <a:pt x="0" y="616471"/>
                        <a:pt x="0" y="612349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2425635" y="0"/>
                      </a:lnTo>
                      <a:cubicBezTo>
                        <a:pt x="2429757" y="0"/>
                        <a:pt x="2433130" y="3373"/>
                        <a:pt x="2433130" y="7495"/>
                      </a:cubicBezTo>
                      <a:lnTo>
                        <a:pt x="2433130" y="612349"/>
                      </a:lnTo>
                      <a:cubicBezTo>
                        <a:pt x="2433130" y="616471"/>
                        <a:pt x="2429757" y="619844"/>
                        <a:pt x="2425635" y="61984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sp>
            <p:nvSpPr>
              <p:cNvPr id="248" name="任意多边形: 形状 247"/>
              <p:cNvSpPr/>
              <p:nvPr/>
            </p:nvSpPr>
            <p:spPr>
              <a:xfrm>
                <a:off x="5898986" y="4142933"/>
                <a:ext cx="1542113" cy="382099"/>
              </a:xfrm>
              <a:custGeom>
                <a:avLst/>
                <a:gdLst>
                  <a:gd name="connsiteX0" fmla="*/ 1534619 w 1542113"/>
                  <a:gd name="connsiteY0" fmla="*/ 382100 h 382099"/>
                  <a:gd name="connsiteX1" fmla="*/ 7495 w 1542113"/>
                  <a:gd name="connsiteY1" fmla="*/ 382100 h 382099"/>
                  <a:gd name="connsiteX2" fmla="*/ 0 w 1542113"/>
                  <a:gd name="connsiteY2" fmla="*/ 374604 h 382099"/>
                  <a:gd name="connsiteX3" fmla="*/ 0 w 1542113"/>
                  <a:gd name="connsiteY3" fmla="*/ 7495 h 382099"/>
                  <a:gd name="connsiteX4" fmla="*/ 7495 w 1542113"/>
                  <a:gd name="connsiteY4" fmla="*/ 0 h 382099"/>
                  <a:gd name="connsiteX5" fmla="*/ 1534619 w 1542113"/>
                  <a:gd name="connsiteY5" fmla="*/ 0 h 382099"/>
                  <a:gd name="connsiteX6" fmla="*/ 1542114 w 1542113"/>
                  <a:gd name="connsiteY6" fmla="*/ 7495 h 382099"/>
                  <a:gd name="connsiteX7" fmla="*/ 1542114 w 1542113"/>
                  <a:gd name="connsiteY7" fmla="*/ 374604 h 382099"/>
                  <a:gd name="connsiteX8" fmla="*/ 1534619 w 1542113"/>
                  <a:gd name="connsiteY8" fmla="*/ 382100 h 382099"/>
                  <a:gd name="connsiteX9" fmla="*/ 14990 w 1542113"/>
                  <a:gd name="connsiteY9" fmla="*/ 367109 h 382099"/>
                  <a:gd name="connsiteX10" fmla="*/ 1527124 w 1542113"/>
                  <a:gd name="connsiteY10" fmla="*/ 367109 h 382099"/>
                  <a:gd name="connsiteX11" fmla="*/ 1527124 w 1542113"/>
                  <a:gd name="connsiteY11" fmla="*/ 14990 h 382099"/>
                  <a:gd name="connsiteX12" fmla="*/ 14990 w 1542113"/>
                  <a:gd name="connsiteY12" fmla="*/ 14990 h 382099"/>
                  <a:gd name="connsiteX13" fmla="*/ 14990 w 1542113"/>
                  <a:gd name="connsiteY13" fmla="*/ 367109 h 38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2113" h="382099">
                    <a:moveTo>
                      <a:pt x="1534619" y="382100"/>
                    </a:moveTo>
                    <a:lnTo>
                      <a:pt x="7495" y="382100"/>
                    </a:lnTo>
                    <a:cubicBezTo>
                      <a:pt x="3373" y="382100"/>
                      <a:pt x="0" y="378727"/>
                      <a:pt x="0" y="374604"/>
                    </a:cubicBezTo>
                    <a:lnTo>
                      <a:pt x="0" y="7495"/>
                    </a:lnTo>
                    <a:cubicBezTo>
                      <a:pt x="0" y="3373"/>
                      <a:pt x="3373" y="0"/>
                      <a:pt x="7495" y="0"/>
                    </a:cubicBezTo>
                    <a:lnTo>
                      <a:pt x="1534619" y="0"/>
                    </a:lnTo>
                    <a:cubicBezTo>
                      <a:pt x="1538741" y="0"/>
                      <a:pt x="1542114" y="3373"/>
                      <a:pt x="1542114" y="7495"/>
                    </a:cubicBezTo>
                    <a:lnTo>
                      <a:pt x="1542114" y="374604"/>
                    </a:lnTo>
                    <a:cubicBezTo>
                      <a:pt x="1542114" y="378727"/>
                      <a:pt x="1538741" y="382100"/>
                      <a:pt x="1534619" y="382100"/>
                    </a:cubicBezTo>
                    <a:close/>
                    <a:moveTo>
                      <a:pt x="14990" y="367109"/>
                    </a:moveTo>
                    <a:lnTo>
                      <a:pt x="1527124" y="367109"/>
                    </a:lnTo>
                    <a:lnTo>
                      <a:pt x="1527124" y="14990"/>
                    </a:lnTo>
                    <a:lnTo>
                      <a:pt x="14990" y="14990"/>
                    </a:lnTo>
                    <a:lnTo>
                      <a:pt x="14990" y="36710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5408433" y="3731978"/>
                <a:ext cx="2523220" cy="249960"/>
              </a:xfrm>
              <a:custGeom>
                <a:avLst/>
                <a:gdLst>
                  <a:gd name="connsiteX0" fmla="*/ 2260218 w 2523220"/>
                  <a:gd name="connsiteY0" fmla="*/ 0 h 249960"/>
                  <a:gd name="connsiteX1" fmla="*/ 263003 w 2523220"/>
                  <a:gd name="connsiteY1" fmla="*/ 0 h 249960"/>
                  <a:gd name="connsiteX2" fmla="*/ 0 w 2523220"/>
                  <a:gd name="connsiteY2" fmla="*/ 249961 h 249960"/>
                  <a:gd name="connsiteX3" fmla="*/ 2523221 w 2523220"/>
                  <a:gd name="connsiteY3" fmla="*/ 249961 h 249960"/>
                  <a:gd name="connsiteX4" fmla="*/ 2260218 w 2523220"/>
                  <a:gd name="connsiteY4" fmla="*/ 0 h 249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3220" h="249960">
                    <a:moveTo>
                      <a:pt x="2260218" y="0"/>
                    </a:moveTo>
                    <a:lnTo>
                      <a:pt x="263003" y="0"/>
                    </a:lnTo>
                    <a:lnTo>
                      <a:pt x="0" y="249961"/>
                    </a:lnTo>
                    <a:lnTo>
                      <a:pt x="2523221" y="249961"/>
                    </a:lnTo>
                    <a:lnTo>
                      <a:pt x="2260218" y="0"/>
                    </a:lnTo>
                    <a:close/>
                  </a:path>
                </a:pathLst>
              </a:custGeom>
              <a:solidFill>
                <a:srgbClr val="E5C391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5400928" y="3724407"/>
                <a:ext cx="2538304" cy="265026"/>
              </a:xfrm>
              <a:custGeom>
                <a:avLst/>
                <a:gdLst>
                  <a:gd name="connsiteX0" fmla="*/ 2530725 w 2538304"/>
                  <a:gd name="connsiteY0" fmla="*/ 265026 h 265026"/>
                  <a:gd name="connsiteX1" fmla="*/ 7505 w 2538304"/>
                  <a:gd name="connsiteY1" fmla="*/ 265026 h 265026"/>
                  <a:gd name="connsiteX2" fmla="*/ 534 w 2538304"/>
                  <a:gd name="connsiteY2" fmla="*/ 260304 h 265026"/>
                  <a:gd name="connsiteX3" fmla="*/ 2333 w 2538304"/>
                  <a:gd name="connsiteY3" fmla="*/ 252060 h 265026"/>
                  <a:gd name="connsiteX4" fmla="*/ 265335 w 2538304"/>
                  <a:gd name="connsiteY4" fmla="*/ 2099 h 265026"/>
                  <a:gd name="connsiteX5" fmla="*/ 270507 w 2538304"/>
                  <a:gd name="connsiteY5" fmla="*/ 0 h 265026"/>
                  <a:gd name="connsiteX6" fmla="*/ 2267798 w 2538304"/>
                  <a:gd name="connsiteY6" fmla="*/ 0 h 265026"/>
                  <a:gd name="connsiteX7" fmla="*/ 2272969 w 2538304"/>
                  <a:gd name="connsiteY7" fmla="*/ 2099 h 265026"/>
                  <a:gd name="connsiteX8" fmla="*/ 2535972 w 2538304"/>
                  <a:gd name="connsiteY8" fmla="*/ 252060 h 265026"/>
                  <a:gd name="connsiteX9" fmla="*/ 2537771 w 2538304"/>
                  <a:gd name="connsiteY9" fmla="*/ 260304 h 265026"/>
                  <a:gd name="connsiteX10" fmla="*/ 2530800 w 2538304"/>
                  <a:gd name="connsiteY10" fmla="*/ 265026 h 265026"/>
                  <a:gd name="connsiteX11" fmla="*/ 26242 w 2538304"/>
                  <a:gd name="connsiteY11" fmla="*/ 250036 h 265026"/>
                  <a:gd name="connsiteX12" fmla="*/ 2511988 w 2538304"/>
                  <a:gd name="connsiteY12" fmla="*/ 250036 h 265026"/>
                  <a:gd name="connsiteX13" fmla="*/ 2264800 w 2538304"/>
                  <a:gd name="connsiteY13" fmla="*/ 15065 h 265026"/>
                  <a:gd name="connsiteX14" fmla="*/ 273430 w 2538304"/>
                  <a:gd name="connsiteY14" fmla="*/ 15065 h 265026"/>
                  <a:gd name="connsiteX15" fmla="*/ 26242 w 2538304"/>
                  <a:gd name="connsiteY15" fmla="*/ 250036 h 265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8304" h="265026">
                    <a:moveTo>
                      <a:pt x="2530725" y="265026"/>
                    </a:moveTo>
                    <a:lnTo>
                      <a:pt x="7505" y="265026"/>
                    </a:lnTo>
                    <a:cubicBezTo>
                      <a:pt x="4432" y="265026"/>
                      <a:pt x="1658" y="263152"/>
                      <a:pt x="534" y="260304"/>
                    </a:cubicBezTo>
                    <a:cubicBezTo>
                      <a:pt x="-590" y="257456"/>
                      <a:pt x="84" y="254233"/>
                      <a:pt x="2333" y="252060"/>
                    </a:cubicBezTo>
                    <a:lnTo>
                      <a:pt x="265335" y="2099"/>
                    </a:lnTo>
                    <a:cubicBezTo>
                      <a:pt x="266760" y="750"/>
                      <a:pt x="268558" y="0"/>
                      <a:pt x="270507" y="0"/>
                    </a:cubicBezTo>
                    <a:lnTo>
                      <a:pt x="2267798" y="0"/>
                    </a:lnTo>
                    <a:cubicBezTo>
                      <a:pt x="2269746" y="0"/>
                      <a:pt x="2271545" y="750"/>
                      <a:pt x="2272969" y="2099"/>
                    </a:cubicBezTo>
                    <a:lnTo>
                      <a:pt x="2535972" y="252060"/>
                    </a:lnTo>
                    <a:cubicBezTo>
                      <a:pt x="2538220" y="254158"/>
                      <a:pt x="2538895" y="257456"/>
                      <a:pt x="2537771" y="260304"/>
                    </a:cubicBezTo>
                    <a:cubicBezTo>
                      <a:pt x="2536647" y="263152"/>
                      <a:pt x="2533873" y="265026"/>
                      <a:pt x="2530800" y="265026"/>
                    </a:cubicBezTo>
                    <a:close/>
                    <a:moveTo>
                      <a:pt x="26242" y="250036"/>
                    </a:moveTo>
                    <a:lnTo>
                      <a:pt x="2511988" y="250036"/>
                    </a:lnTo>
                    <a:lnTo>
                      <a:pt x="2264800" y="15065"/>
                    </a:lnTo>
                    <a:lnTo>
                      <a:pt x="273430" y="15065"/>
                    </a:lnTo>
                    <a:lnTo>
                      <a:pt x="26242" y="250036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22" name="图形 2"/>
            <p:cNvGrpSpPr/>
            <p:nvPr/>
          </p:nvGrpSpPr>
          <p:grpSpPr>
            <a:xfrm>
              <a:off x="5756224" y="3676739"/>
              <a:ext cx="1125124" cy="285262"/>
              <a:chOff x="5756224" y="3676739"/>
              <a:chExt cx="1125124" cy="285262"/>
            </a:xfrm>
          </p:grpSpPr>
          <p:sp>
            <p:nvSpPr>
              <p:cNvPr id="219" name="任意多边形: 形状 218"/>
              <p:cNvSpPr/>
              <p:nvPr/>
            </p:nvSpPr>
            <p:spPr>
              <a:xfrm>
                <a:off x="6681473" y="3839232"/>
                <a:ext cx="192267" cy="115274"/>
              </a:xfrm>
              <a:custGeom>
                <a:avLst/>
                <a:gdLst>
                  <a:gd name="connsiteX0" fmla="*/ 179732 w 192267"/>
                  <a:gd name="connsiteY0" fmla="*/ 0 h 115274"/>
                  <a:gd name="connsiteX1" fmla="*/ 179732 w 192267"/>
                  <a:gd name="connsiteY1" fmla="*/ 115274 h 115274"/>
                  <a:gd name="connsiteX2" fmla="*/ 0 w 192267"/>
                  <a:gd name="connsiteY2" fmla="*/ 115274 h 115274"/>
                  <a:gd name="connsiteX3" fmla="*/ 0 w 192267"/>
                  <a:gd name="connsiteY3" fmla="*/ 150 h 115274"/>
                  <a:gd name="connsiteX4" fmla="*/ 178608 w 192267"/>
                  <a:gd name="connsiteY4" fmla="*/ 150 h 115274"/>
                  <a:gd name="connsiteX5" fmla="*/ 178608 w 192267"/>
                  <a:gd name="connsiteY5" fmla="*/ 150 h 115274"/>
                  <a:gd name="connsiteX6" fmla="*/ 179807 w 192267"/>
                  <a:gd name="connsiteY6" fmla="*/ 75 h 115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2267" h="115274">
                    <a:moveTo>
                      <a:pt x="179732" y="0"/>
                    </a:moveTo>
                    <a:cubicBezTo>
                      <a:pt x="196446" y="36951"/>
                      <a:pt x="196446" y="78324"/>
                      <a:pt x="179732" y="115274"/>
                    </a:cubicBezTo>
                    <a:lnTo>
                      <a:pt x="0" y="115274"/>
                    </a:lnTo>
                    <a:cubicBezTo>
                      <a:pt x="8469" y="71578"/>
                      <a:pt x="8469" y="43771"/>
                      <a:pt x="0" y="150"/>
                    </a:cubicBezTo>
                    <a:lnTo>
                      <a:pt x="178608" y="150"/>
                    </a:lnTo>
                    <a:lnTo>
                      <a:pt x="178608" y="150"/>
                    </a:lnTo>
                    <a:cubicBezTo>
                      <a:pt x="178983" y="75"/>
                      <a:pt x="179357" y="75"/>
                      <a:pt x="179807" y="75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6681473" y="3839232"/>
                <a:ext cx="178607" cy="74"/>
              </a:xfrm>
              <a:custGeom>
                <a:avLst/>
                <a:gdLst>
                  <a:gd name="connsiteX0" fmla="*/ 178608 w 178607"/>
                  <a:gd name="connsiteY0" fmla="*/ 0 h 74"/>
                  <a:gd name="connsiteX1" fmla="*/ 178608 w 178607"/>
                  <a:gd name="connsiteY1" fmla="*/ 0 h 74"/>
                  <a:gd name="connsiteX2" fmla="*/ 0 w 178607"/>
                  <a:gd name="connsiteY2" fmla="*/ 75 h 74"/>
                  <a:gd name="connsiteX3" fmla="*/ 0 w 178607"/>
                  <a:gd name="connsiteY3" fmla="*/ 75 h 74"/>
                  <a:gd name="connsiteX4" fmla="*/ 178533 w 178607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07" h="74">
                    <a:moveTo>
                      <a:pt x="178608" y="0"/>
                    </a:moveTo>
                    <a:lnTo>
                      <a:pt x="178608" y="0"/>
                    </a:lnTo>
                    <a:cubicBezTo>
                      <a:pt x="178608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59511" y="0"/>
                      <a:pt x="119022" y="0"/>
                      <a:pt x="1785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5777491" y="3684234"/>
                <a:ext cx="1082590" cy="154998"/>
              </a:xfrm>
              <a:custGeom>
                <a:avLst/>
                <a:gdLst>
                  <a:gd name="connsiteX0" fmla="*/ 1082590 w 1082590"/>
                  <a:gd name="connsiteY0" fmla="*/ 154999 h 154998"/>
                  <a:gd name="connsiteX1" fmla="*/ 0 w 1082590"/>
                  <a:gd name="connsiteY1" fmla="*/ 154999 h 154998"/>
                  <a:gd name="connsiteX2" fmla="*/ 120746 w 1082590"/>
                  <a:gd name="connsiteY2" fmla="*/ 0 h 154998"/>
                  <a:gd name="connsiteX3" fmla="*/ 961694 w 1082590"/>
                  <a:gd name="connsiteY3" fmla="*/ 0 h 154998"/>
                  <a:gd name="connsiteX4" fmla="*/ 1082440 w 1082590"/>
                  <a:gd name="connsiteY4" fmla="*/ 154999 h 154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590" h="154998">
                    <a:moveTo>
                      <a:pt x="1082590" y="154999"/>
                    </a:moveTo>
                    <a:lnTo>
                      <a:pt x="0" y="154999"/>
                    </a:lnTo>
                    <a:lnTo>
                      <a:pt x="120746" y="0"/>
                    </a:lnTo>
                    <a:lnTo>
                      <a:pt x="961694" y="0"/>
                    </a:lnTo>
                    <a:lnTo>
                      <a:pt x="1082440" y="154999"/>
                    </a:ln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6604649" y="3839307"/>
                <a:ext cx="83251" cy="115124"/>
              </a:xfrm>
              <a:custGeom>
                <a:avLst/>
                <a:gdLst>
                  <a:gd name="connsiteX0" fmla="*/ 76900 w 83251"/>
                  <a:gd name="connsiteY0" fmla="*/ 0 h 115124"/>
                  <a:gd name="connsiteX1" fmla="*/ 76900 w 83251"/>
                  <a:gd name="connsiteY1" fmla="*/ 115125 h 115124"/>
                  <a:gd name="connsiteX2" fmla="*/ 0 w 83251"/>
                  <a:gd name="connsiteY2" fmla="*/ 115125 h 115124"/>
                  <a:gd name="connsiteX3" fmla="*/ 0 w 83251"/>
                  <a:gd name="connsiteY3" fmla="*/ 0 h 115124"/>
                  <a:gd name="connsiteX4" fmla="*/ 76900 w 83251"/>
                  <a:gd name="connsiteY4" fmla="*/ 0 h 11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51" h="115124">
                    <a:moveTo>
                      <a:pt x="76900" y="0"/>
                    </a:moveTo>
                    <a:cubicBezTo>
                      <a:pt x="85369" y="43696"/>
                      <a:pt x="85369" y="71503"/>
                      <a:pt x="76900" y="115125"/>
                    </a:cubicBezTo>
                    <a:lnTo>
                      <a:pt x="0" y="115125"/>
                    </a:lnTo>
                    <a:cubicBezTo>
                      <a:pt x="6371" y="73002"/>
                      <a:pt x="6371" y="42048"/>
                      <a:pt x="0" y="0"/>
                    </a:cubicBezTo>
                    <a:lnTo>
                      <a:pt x="76900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6604649" y="3839232"/>
                <a:ext cx="76899" cy="74"/>
              </a:xfrm>
              <a:custGeom>
                <a:avLst/>
                <a:gdLst>
                  <a:gd name="connsiteX0" fmla="*/ 76900 w 76899"/>
                  <a:gd name="connsiteY0" fmla="*/ 0 h 74"/>
                  <a:gd name="connsiteX1" fmla="*/ 76900 w 76899"/>
                  <a:gd name="connsiteY1" fmla="*/ 0 h 74"/>
                  <a:gd name="connsiteX2" fmla="*/ 0 w 76899"/>
                  <a:gd name="connsiteY2" fmla="*/ 75 h 74"/>
                  <a:gd name="connsiteX3" fmla="*/ 0 w 76899"/>
                  <a:gd name="connsiteY3" fmla="*/ 75 h 74"/>
                  <a:gd name="connsiteX4" fmla="*/ 76900 w 76899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99" h="74">
                    <a:moveTo>
                      <a:pt x="76900" y="0"/>
                    </a:moveTo>
                    <a:lnTo>
                      <a:pt x="76900" y="0"/>
                    </a:lnTo>
                    <a:cubicBezTo>
                      <a:pt x="76900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30730" y="0"/>
                      <a:pt x="46095" y="0"/>
                      <a:pt x="769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5967772" y="3839307"/>
                <a:ext cx="641654" cy="115124"/>
              </a:xfrm>
              <a:custGeom>
                <a:avLst/>
                <a:gdLst>
                  <a:gd name="connsiteX0" fmla="*/ 636876 w 641654"/>
                  <a:gd name="connsiteY0" fmla="*/ 0 h 115124"/>
                  <a:gd name="connsiteX1" fmla="*/ 636876 w 641654"/>
                  <a:gd name="connsiteY1" fmla="*/ 115125 h 115124"/>
                  <a:gd name="connsiteX2" fmla="*/ 6015 w 641654"/>
                  <a:gd name="connsiteY2" fmla="*/ 115125 h 115124"/>
                  <a:gd name="connsiteX3" fmla="*/ 6015 w 641654"/>
                  <a:gd name="connsiteY3" fmla="*/ 0 h 115124"/>
                  <a:gd name="connsiteX4" fmla="*/ 636876 w 641654"/>
                  <a:gd name="connsiteY4" fmla="*/ 0 h 11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654" h="115124">
                    <a:moveTo>
                      <a:pt x="636876" y="0"/>
                    </a:moveTo>
                    <a:cubicBezTo>
                      <a:pt x="643247" y="42048"/>
                      <a:pt x="643247" y="73002"/>
                      <a:pt x="636876" y="115125"/>
                    </a:cubicBezTo>
                    <a:lnTo>
                      <a:pt x="6015" y="115125"/>
                    </a:lnTo>
                    <a:cubicBezTo>
                      <a:pt x="-2005" y="71803"/>
                      <a:pt x="-2005" y="43322"/>
                      <a:pt x="6015" y="0"/>
                    </a:cubicBezTo>
                    <a:lnTo>
                      <a:pt x="636876" y="0"/>
                    </a:ln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5973787" y="3839232"/>
                <a:ext cx="630861" cy="74"/>
              </a:xfrm>
              <a:custGeom>
                <a:avLst/>
                <a:gdLst>
                  <a:gd name="connsiteX0" fmla="*/ 630861 w 630861"/>
                  <a:gd name="connsiteY0" fmla="*/ 0 h 74"/>
                  <a:gd name="connsiteX1" fmla="*/ 630861 w 630861"/>
                  <a:gd name="connsiteY1" fmla="*/ 0 h 74"/>
                  <a:gd name="connsiteX2" fmla="*/ 0 w 630861"/>
                  <a:gd name="connsiteY2" fmla="*/ 75 h 74"/>
                  <a:gd name="connsiteX3" fmla="*/ 0 w 630861"/>
                  <a:gd name="connsiteY3" fmla="*/ 75 h 74"/>
                  <a:gd name="connsiteX4" fmla="*/ 630861 w 630861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0861" h="74">
                    <a:moveTo>
                      <a:pt x="630861" y="0"/>
                    </a:moveTo>
                    <a:lnTo>
                      <a:pt x="630861" y="0"/>
                    </a:lnTo>
                    <a:cubicBezTo>
                      <a:pt x="630861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210237" y="0"/>
                      <a:pt x="420624" y="0"/>
                      <a:pt x="6308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5896738" y="3839232"/>
                <a:ext cx="76974" cy="74"/>
              </a:xfrm>
              <a:custGeom>
                <a:avLst/>
                <a:gdLst>
                  <a:gd name="connsiteX0" fmla="*/ 76975 w 76974"/>
                  <a:gd name="connsiteY0" fmla="*/ 0 h 74"/>
                  <a:gd name="connsiteX1" fmla="*/ 76975 w 76974"/>
                  <a:gd name="connsiteY1" fmla="*/ 0 h 74"/>
                  <a:gd name="connsiteX2" fmla="*/ 0 w 76974"/>
                  <a:gd name="connsiteY2" fmla="*/ 75 h 74"/>
                  <a:gd name="connsiteX3" fmla="*/ 0 w 76974"/>
                  <a:gd name="connsiteY3" fmla="*/ 75 h 74"/>
                  <a:gd name="connsiteX4" fmla="*/ 76975 w 76974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974" h="74">
                    <a:moveTo>
                      <a:pt x="76975" y="0"/>
                    </a:moveTo>
                    <a:lnTo>
                      <a:pt x="76975" y="0"/>
                    </a:lnTo>
                    <a:cubicBezTo>
                      <a:pt x="76975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30805" y="0"/>
                      <a:pt x="46170" y="0"/>
                      <a:pt x="769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5889280" y="3839307"/>
                <a:ext cx="84507" cy="115124"/>
              </a:xfrm>
              <a:custGeom>
                <a:avLst/>
                <a:gdLst>
                  <a:gd name="connsiteX0" fmla="*/ 7533 w 84507"/>
                  <a:gd name="connsiteY0" fmla="*/ 0 h 115124"/>
                  <a:gd name="connsiteX1" fmla="*/ 84507 w 84507"/>
                  <a:gd name="connsiteY1" fmla="*/ 0 h 115124"/>
                  <a:gd name="connsiteX2" fmla="*/ 84507 w 84507"/>
                  <a:gd name="connsiteY2" fmla="*/ 115125 h 115124"/>
                  <a:gd name="connsiteX3" fmla="*/ 7533 w 84507"/>
                  <a:gd name="connsiteY3" fmla="*/ 115125 h 115124"/>
                  <a:gd name="connsiteX4" fmla="*/ 7533 w 84507"/>
                  <a:gd name="connsiteY4" fmla="*/ 0 h 11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07" h="115124">
                    <a:moveTo>
                      <a:pt x="7533" y="0"/>
                    </a:moveTo>
                    <a:lnTo>
                      <a:pt x="84507" y="0"/>
                    </a:lnTo>
                    <a:cubicBezTo>
                      <a:pt x="76487" y="43322"/>
                      <a:pt x="76487" y="71803"/>
                      <a:pt x="84507" y="115125"/>
                    </a:cubicBezTo>
                    <a:lnTo>
                      <a:pt x="7533" y="115125"/>
                    </a:lnTo>
                    <a:cubicBezTo>
                      <a:pt x="-2511" y="70304"/>
                      <a:pt x="-2511" y="44821"/>
                      <a:pt x="7533" y="0"/>
                    </a:cubicBez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5777491" y="3839232"/>
                <a:ext cx="119321" cy="74"/>
              </a:xfrm>
              <a:custGeom>
                <a:avLst/>
                <a:gdLst>
                  <a:gd name="connsiteX0" fmla="*/ 119322 w 119321"/>
                  <a:gd name="connsiteY0" fmla="*/ 0 h 74"/>
                  <a:gd name="connsiteX1" fmla="*/ 119322 w 119321"/>
                  <a:gd name="connsiteY1" fmla="*/ 0 h 74"/>
                  <a:gd name="connsiteX2" fmla="*/ 0 w 119321"/>
                  <a:gd name="connsiteY2" fmla="*/ 75 h 74"/>
                  <a:gd name="connsiteX3" fmla="*/ 0 w 119321"/>
                  <a:gd name="connsiteY3" fmla="*/ 75 h 74"/>
                  <a:gd name="connsiteX4" fmla="*/ 119247 w 119321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1" h="74">
                    <a:moveTo>
                      <a:pt x="119322" y="0"/>
                    </a:moveTo>
                    <a:lnTo>
                      <a:pt x="119322" y="0"/>
                    </a:lnTo>
                    <a:cubicBezTo>
                      <a:pt x="119322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39724" y="0"/>
                      <a:pt x="79523" y="0"/>
                      <a:pt x="1192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5763831" y="3839157"/>
                <a:ext cx="132981" cy="115274"/>
              </a:xfrm>
              <a:custGeom>
                <a:avLst/>
                <a:gdLst>
                  <a:gd name="connsiteX0" fmla="*/ 13660 w 132981"/>
                  <a:gd name="connsiteY0" fmla="*/ 150 h 115274"/>
                  <a:gd name="connsiteX1" fmla="*/ 132982 w 132981"/>
                  <a:gd name="connsiteY1" fmla="*/ 150 h 115274"/>
                  <a:gd name="connsiteX2" fmla="*/ 132982 w 132981"/>
                  <a:gd name="connsiteY2" fmla="*/ 115274 h 115274"/>
                  <a:gd name="connsiteX3" fmla="*/ 12536 w 132981"/>
                  <a:gd name="connsiteY3" fmla="*/ 115274 h 115274"/>
                  <a:gd name="connsiteX4" fmla="*/ 12536 w 132981"/>
                  <a:gd name="connsiteY4" fmla="*/ 0 h 115274"/>
                  <a:gd name="connsiteX5" fmla="*/ 13735 w 132981"/>
                  <a:gd name="connsiteY5" fmla="*/ 0 h 115274"/>
                  <a:gd name="connsiteX6" fmla="*/ 13735 w 132981"/>
                  <a:gd name="connsiteY6" fmla="*/ 0 h 115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81" h="115274">
                    <a:moveTo>
                      <a:pt x="13660" y="150"/>
                    </a:moveTo>
                    <a:lnTo>
                      <a:pt x="132982" y="150"/>
                    </a:lnTo>
                    <a:cubicBezTo>
                      <a:pt x="122938" y="44971"/>
                      <a:pt x="122938" y="70454"/>
                      <a:pt x="132982" y="115274"/>
                    </a:cubicBezTo>
                    <a:lnTo>
                      <a:pt x="12536" y="115274"/>
                    </a:lnTo>
                    <a:cubicBezTo>
                      <a:pt x="-4179" y="78324"/>
                      <a:pt x="-4179" y="36951"/>
                      <a:pt x="12536" y="0"/>
                    </a:cubicBezTo>
                    <a:lnTo>
                      <a:pt x="13735" y="0"/>
                    </a:lnTo>
                    <a:lnTo>
                      <a:pt x="13735" y="0"/>
                    </a:ln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6673981" y="3831737"/>
                <a:ext cx="207367" cy="130264"/>
              </a:xfrm>
              <a:custGeom>
                <a:avLst/>
                <a:gdLst>
                  <a:gd name="connsiteX0" fmla="*/ 187224 w 207367"/>
                  <a:gd name="connsiteY0" fmla="*/ 130264 h 130264"/>
                  <a:gd name="connsiteX1" fmla="*/ 7492 w 207367"/>
                  <a:gd name="connsiteY1" fmla="*/ 130264 h 130264"/>
                  <a:gd name="connsiteX2" fmla="*/ 1721 w 207367"/>
                  <a:gd name="connsiteY2" fmla="*/ 127566 h 130264"/>
                  <a:gd name="connsiteX3" fmla="*/ 147 w 207367"/>
                  <a:gd name="connsiteY3" fmla="*/ 121345 h 130264"/>
                  <a:gd name="connsiteX4" fmla="*/ 147 w 207367"/>
                  <a:gd name="connsiteY4" fmla="*/ 8994 h 130264"/>
                  <a:gd name="connsiteX5" fmla="*/ 1721 w 207367"/>
                  <a:gd name="connsiteY5" fmla="*/ 2773 h 130264"/>
                  <a:gd name="connsiteX6" fmla="*/ 7492 w 207367"/>
                  <a:gd name="connsiteY6" fmla="*/ 75 h 130264"/>
                  <a:gd name="connsiteX7" fmla="*/ 184826 w 207367"/>
                  <a:gd name="connsiteY7" fmla="*/ 75 h 130264"/>
                  <a:gd name="connsiteX8" fmla="*/ 186025 w 207367"/>
                  <a:gd name="connsiteY8" fmla="*/ 0 h 130264"/>
                  <a:gd name="connsiteX9" fmla="*/ 187224 w 207367"/>
                  <a:gd name="connsiteY9" fmla="*/ 0 h 130264"/>
                  <a:gd name="connsiteX10" fmla="*/ 194045 w 207367"/>
                  <a:gd name="connsiteY10" fmla="*/ 4422 h 130264"/>
                  <a:gd name="connsiteX11" fmla="*/ 194045 w 207367"/>
                  <a:gd name="connsiteY11" fmla="*/ 125842 h 130264"/>
                  <a:gd name="connsiteX12" fmla="*/ 187224 w 207367"/>
                  <a:gd name="connsiteY12" fmla="*/ 130264 h 130264"/>
                  <a:gd name="connsiteX13" fmla="*/ 16486 w 207367"/>
                  <a:gd name="connsiteY13" fmla="*/ 115274 h 130264"/>
                  <a:gd name="connsiteX14" fmla="*/ 182277 w 207367"/>
                  <a:gd name="connsiteY14" fmla="*/ 115274 h 130264"/>
                  <a:gd name="connsiteX15" fmla="*/ 182277 w 207367"/>
                  <a:gd name="connsiteY15" fmla="*/ 15140 h 130264"/>
                  <a:gd name="connsiteX16" fmla="*/ 16486 w 207367"/>
                  <a:gd name="connsiteY16" fmla="*/ 15140 h 130264"/>
                  <a:gd name="connsiteX17" fmla="*/ 16486 w 207367"/>
                  <a:gd name="connsiteY17" fmla="*/ 115274 h 13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7367" h="130264">
                    <a:moveTo>
                      <a:pt x="187224" y="130264"/>
                    </a:moveTo>
                    <a:lnTo>
                      <a:pt x="7492" y="130264"/>
                    </a:lnTo>
                    <a:cubicBezTo>
                      <a:pt x="5243" y="130264"/>
                      <a:pt x="3145" y="129290"/>
                      <a:pt x="1721" y="127566"/>
                    </a:cubicBezTo>
                    <a:cubicBezTo>
                      <a:pt x="297" y="125842"/>
                      <a:pt x="-303" y="123594"/>
                      <a:pt x="147" y="121345"/>
                    </a:cubicBezTo>
                    <a:cubicBezTo>
                      <a:pt x="8391" y="78848"/>
                      <a:pt x="8391" y="51566"/>
                      <a:pt x="147" y="8994"/>
                    </a:cubicBezTo>
                    <a:cubicBezTo>
                      <a:pt x="-303" y="6821"/>
                      <a:pt x="297" y="4497"/>
                      <a:pt x="1721" y="2773"/>
                    </a:cubicBezTo>
                    <a:cubicBezTo>
                      <a:pt x="3145" y="1049"/>
                      <a:pt x="5243" y="75"/>
                      <a:pt x="7492" y="75"/>
                    </a:cubicBezTo>
                    <a:lnTo>
                      <a:pt x="184826" y="75"/>
                    </a:lnTo>
                    <a:cubicBezTo>
                      <a:pt x="185201" y="75"/>
                      <a:pt x="185575" y="0"/>
                      <a:pt x="186025" y="0"/>
                    </a:cubicBezTo>
                    <a:lnTo>
                      <a:pt x="187224" y="0"/>
                    </a:lnTo>
                    <a:cubicBezTo>
                      <a:pt x="190147" y="0"/>
                      <a:pt x="192845" y="1724"/>
                      <a:pt x="194045" y="4422"/>
                    </a:cubicBezTo>
                    <a:cubicBezTo>
                      <a:pt x="211808" y="43546"/>
                      <a:pt x="211808" y="86718"/>
                      <a:pt x="194045" y="125842"/>
                    </a:cubicBezTo>
                    <a:cubicBezTo>
                      <a:pt x="192845" y="128541"/>
                      <a:pt x="190147" y="130264"/>
                      <a:pt x="187224" y="130264"/>
                    </a:cubicBezTo>
                    <a:close/>
                    <a:moveTo>
                      <a:pt x="16486" y="115274"/>
                    </a:moveTo>
                    <a:lnTo>
                      <a:pt x="182277" y="115274"/>
                    </a:lnTo>
                    <a:cubicBezTo>
                      <a:pt x="195619" y="82821"/>
                      <a:pt x="195694" y="47594"/>
                      <a:pt x="182277" y="15140"/>
                    </a:cubicBezTo>
                    <a:lnTo>
                      <a:pt x="16486" y="15140"/>
                    </a:lnTo>
                    <a:cubicBezTo>
                      <a:pt x="22932" y="51941"/>
                      <a:pt x="22932" y="78474"/>
                      <a:pt x="16486" y="11527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6673978" y="3831737"/>
                <a:ext cx="193515" cy="15139"/>
              </a:xfrm>
              <a:custGeom>
                <a:avLst/>
                <a:gdLst>
                  <a:gd name="connsiteX0" fmla="*/ 186103 w 193515"/>
                  <a:gd name="connsiteY0" fmla="*/ 15065 h 15139"/>
                  <a:gd name="connsiteX1" fmla="*/ 7495 w 193515"/>
                  <a:gd name="connsiteY1" fmla="*/ 15065 h 15139"/>
                  <a:gd name="connsiteX2" fmla="*/ 0 w 193515"/>
                  <a:gd name="connsiteY2" fmla="*/ 7570 h 15139"/>
                  <a:gd name="connsiteX3" fmla="*/ 7495 w 193515"/>
                  <a:gd name="connsiteY3" fmla="*/ 0 h 15139"/>
                  <a:gd name="connsiteX4" fmla="*/ 186028 w 193515"/>
                  <a:gd name="connsiteY4" fmla="*/ 0 h 15139"/>
                  <a:gd name="connsiteX5" fmla="*/ 192399 w 193515"/>
                  <a:gd name="connsiteY5" fmla="*/ 3597 h 15139"/>
                  <a:gd name="connsiteX6" fmla="*/ 192399 w 193515"/>
                  <a:gd name="connsiteY6" fmla="*/ 3597 h 15139"/>
                  <a:gd name="connsiteX7" fmla="*/ 192549 w 193515"/>
                  <a:gd name="connsiteY7" fmla="*/ 11317 h 15139"/>
                  <a:gd name="connsiteX8" fmla="*/ 186028 w 193515"/>
                  <a:gd name="connsiteY8" fmla="*/ 15140 h 15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515" h="15139">
                    <a:moveTo>
                      <a:pt x="186103" y="15065"/>
                    </a:moveTo>
                    <a:lnTo>
                      <a:pt x="7495" y="15065"/>
                    </a:lnTo>
                    <a:cubicBezTo>
                      <a:pt x="3373" y="15065"/>
                      <a:pt x="0" y="11692"/>
                      <a:pt x="0" y="7570"/>
                    </a:cubicBezTo>
                    <a:cubicBezTo>
                      <a:pt x="0" y="3448"/>
                      <a:pt x="3373" y="0"/>
                      <a:pt x="7495" y="0"/>
                    </a:cubicBezTo>
                    <a:lnTo>
                      <a:pt x="186028" y="0"/>
                    </a:lnTo>
                    <a:cubicBezTo>
                      <a:pt x="188651" y="0"/>
                      <a:pt x="191050" y="1349"/>
                      <a:pt x="192399" y="3597"/>
                    </a:cubicBezTo>
                    <a:lnTo>
                      <a:pt x="192399" y="3597"/>
                    </a:lnTo>
                    <a:cubicBezTo>
                      <a:pt x="193823" y="5996"/>
                      <a:pt x="193898" y="8919"/>
                      <a:pt x="192549" y="11317"/>
                    </a:cubicBezTo>
                    <a:cubicBezTo>
                      <a:pt x="191200" y="13716"/>
                      <a:pt x="188726" y="15140"/>
                      <a:pt x="186028" y="1514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5769989" y="3676739"/>
                <a:ext cx="1097444" cy="169988"/>
              </a:xfrm>
              <a:custGeom>
                <a:avLst/>
                <a:gdLst>
                  <a:gd name="connsiteX0" fmla="*/ 1090093 w 1097444"/>
                  <a:gd name="connsiteY0" fmla="*/ 169989 h 169988"/>
                  <a:gd name="connsiteX1" fmla="*/ 7502 w 1097444"/>
                  <a:gd name="connsiteY1" fmla="*/ 169989 h 169988"/>
                  <a:gd name="connsiteX2" fmla="*/ 757 w 1097444"/>
                  <a:gd name="connsiteY2" fmla="*/ 165791 h 169988"/>
                  <a:gd name="connsiteX3" fmla="*/ 1581 w 1097444"/>
                  <a:gd name="connsiteY3" fmla="*/ 157922 h 169988"/>
                  <a:gd name="connsiteX4" fmla="*/ 122327 w 1097444"/>
                  <a:gd name="connsiteY4" fmla="*/ 2923 h 169988"/>
                  <a:gd name="connsiteX5" fmla="*/ 128248 w 1097444"/>
                  <a:gd name="connsiteY5" fmla="*/ 0 h 169988"/>
                  <a:gd name="connsiteX6" fmla="*/ 969197 w 1097444"/>
                  <a:gd name="connsiteY6" fmla="*/ 0 h 169988"/>
                  <a:gd name="connsiteX7" fmla="*/ 975118 w 1097444"/>
                  <a:gd name="connsiteY7" fmla="*/ 2923 h 169988"/>
                  <a:gd name="connsiteX8" fmla="*/ 1095864 w 1097444"/>
                  <a:gd name="connsiteY8" fmla="*/ 157922 h 169988"/>
                  <a:gd name="connsiteX9" fmla="*/ 1096688 w 1097444"/>
                  <a:gd name="connsiteY9" fmla="*/ 165791 h 169988"/>
                  <a:gd name="connsiteX10" fmla="*/ 1089943 w 1097444"/>
                  <a:gd name="connsiteY10" fmla="*/ 169989 h 169988"/>
                  <a:gd name="connsiteX11" fmla="*/ 22867 w 1097444"/>
                  <a:gd name="connsiteY11" fmla="*/ 154999 h 169988"/>
                  <a:gd name="connsiteX12" fmla="*/ 1074728 w 1097444"/>
                  <a:gd name="connsiteY12" fmla="*/ 154999 h 169988"/>
                  <a:gd name="connsiteX13" fmla="*/ 965599 w 1097444"/>
                  <a:gd name="connsiteY13" fmla="*/ 14990 h 169988"/>
                  <a:gd name="connsiteX14" fmla="*/ 131921 w 1097444"/>
                  <a:gd name="connsiteY14" fmla="*/ 14990 h 169988"/>
                  <a:gd name="connsiteX15" fmla="*/ 22792 w 1097444"/>
                  <a:gd name="connsiteY15" fmla="*/ 154999 h 16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7444" h="169988">
                    <a:moveTo>
                      <a:pt x="1090093" y="169989"/>
                    </a:moveTo>
                    <a:lnTo>
                      <a:pt x="7502" y="169989"/>
                    </a:lnTo>
                    <a:cubicBezTo>
                      <a:pt x="4654" y="169989"/>
                      <a:pt x="2031" y="168340"/>
                      <a:pt x="757" y="165791"/>
                    </a:cubicBezTo>
                    <a:cubicBezTo>
                      <a:pt x="-517" y="163243"/>
                      <a:pt x="-143" y="160170"/>
                      <a:pt x="1581" y="157922"/>
                    </a:cubicBezTo>
                    <a:lnTo>
                      <a:pt x="122327" y="2923"/>
                    </a:lnTo>
                    <a:cubicBezTo>
                      <a:pt x="123751" y="1124"/>
                      <a:pt x="125925" y="0"/>
                      <a:pt x="128248" y="0"/>
                    </a:cubicBezTo>
                    <a:lnTo>
                      <a:pt x="969197" y="0"/>
                    </a:lnTo>
                    <a:cubicBezTo>
                      <a:pt x="971520" y="0"/>
                      <a:pt x="973694" y="1049"/>
                      <a:pt x="975118" y="2923"/>
                    </a:cubicBezTo>
                    <a:lnTo>
                      <a:pt x="1095864" y="157922"/>
                    </a:lnTo>
                    <a:cubicBezTo>
                      <a:pt x="1097588" y="160170"/>
                      <a:pt x="1097962" y="163243"/>
                      <a:pt x="1096688" y="165791"/>
                    </a:cubicBezTo>
                    <a:cubicBezTo>
                      <a:pt x="1095414" y="168340"/>
                      <a:pt x="1092791" y="169989"/>
                      <a:pt x="1089943" y="169989"/>
                    </a:cubicBezTo>
                    <a:close/>
                    <a:moveTo>
                      <a:pt x="22867" y="154999"/>
                    </a:moveTo>
                    <a:lnTo>
                      <a:pt x="1074728" y="154999"/>
                    </a:lnTo>
                    <a:lnTo>
                      <a:pt x="965599" y="14990"/>
                    </a:lnTo>
                    <a:lnTo>
                      <a:pt x="131921" y="14990"/>
                    </a:lnTo>
                    <a:lnTo>
                      <a:pt x="22792" y="15499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>
                <a:off x="6597153" y="3831812"/>
                <a:ext cx="98204" cy="130189"/>
              </a:xfrm>
              <a:custGeom>
                <a:avLst/>
                <a:gdLst>
                  <a:gd name="connsiteX0" fmla="*/ 84395 w 98204"/>
                  <a:gd name="connsiteY0" fmla="*/ 130190 h 130189"/>
                  <a:gd name="connsiteX1" fmla="*/ 7495 w 98204"/>
                  <a:gd name="connsiteY1" fmla="*/ 130190 h 130189"/>
                  <a:gd name="connsiteX2" fmla="*/ 1799 w 98204"/>
                  <a:gd name="connsiteY2" fmla="*/ 127566 h 130189"/>
                  <a:gd name="connsiteX3" fmla="*/ 75 w 98204"/>
                  <a:gd name="connsiteY3" fmla="*/ 121570 h 130189"/>
                  <a:gd name="connsiteX4" fmla="*/ 75 w 98204"/>
                  <a:gd name="connsiteY4" fmla="*/ 8620 h 130189"/>
                  <a:gd name="connsiteX5" fmla="*/ 1799 w 98204"/>
                  <a:gd name="connsiteY5" fmla="*/ 2623 h 130189"/>
                  <a:gd name="connsiteX6" fmla="*/ 7495 w 98204"/>
                  <a:gd name="connsiteY6" fmla="*/ 0 h 130189"/>
                  <a:gd name="connsiteX7" fmla="*/ 84395 w 98204"/>
                  <a:gd name="connsiteY7" fmla="*/ 0 h 130189"/>
                  <a:gd name="connsiteX8" fmla="*/ 91740 w 98204"/>
                  <a:gd name="connsiteY8" fmla="*/ 6071 h 130189"/>
                  <a:gd name="connsiteX9" fmla="*/ 91740 w 98204"/>
                  <a:gd name="connsiteY9" fmla="*/ 124044 h 130189"/>
                  <a:gd name="connsiteX10" fmla="*/ 84395 w 98204"/>
                  <a:gd name="connsiteY10" fmla="*/ 130115 h 130189"/>
                  <a:gd name="connsiteX11" fmla="*/ 16115 w 98204"/>
                  <a:gd name="connsiteY11" fmla="*/ 115199 h 130189"/>
                  <a:gd name="connsiteX12" fmla="*/ 78174 w 98204"/>
                  <a:gd name="connsiteY12" fmla="*/ 115199 h 130189"/>
                  <a:gd name="connsiteX13" fmla="*/ 78174 w 98204"/>
                  <a:gd name="connsiteY13" fmla="*/ 15065 h 130189"/>
                  <a:gd name="connsiteX14" fmla="*/ 16115 w 98204"/>
                  <a:gd name="connsiteY14" fmla="*/ 15065 h 130189"/>
                  <a:gd name="connsiteX15" fmla="*/ 16115 w 98204"/>
                  <a:gd name="connsiteY15" fmla="*/ 115199 h 13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8204" h="130189">
                    <a:moveTo>
                      <a:pt x="84395" y="130190"/>
                    </a:moveTo>
                    <a:lnTo>
                      <a:pt x="7495" y="130190"/>
                    </a:lnTo>
                    <a:cubicBezTo>
                      <a:pt x="5322" y="130190"/>
                      <a:pt x="3223" y="129215"/>
                      <a:pt x="1799" y="127566"/>
                    </a:cubicBezTo>
                    <a:cubicBezTo>
                      <a:pt x="375" y="125918"/>
                      <a:pt x="-224" y="123744"/>
                      <a:pt x="75" y="121570"/>
                    </a:cubicBezTo>
                    <a:cubicBezTo>
                      <a:pt x="6296" y="80422"/>
                      <a:pt x="6296" y="49767"/>
                      <a:pt x="75" y="8620"/>
                    </a:cubicBezTo>
                    <a:cubicBezTo>
                      <a:pt x="-224" y="6446"/>
                      <a:pt x="375" y="4272"/>
                      <a:pt x="1799" y="2623"/>
                    </a:cubicBezTo>
                    <a:cubicBezTo>
                      <a:pt x="3223" y="974"/>
                      <a:pt x="5322" y="0"/>
                      <a:pt x="7495" y="0"/>
                    </a:cubicBezTo>
                    <a:lnTo>
                      <a:pt x="84395" y="0"/>
                    </a:lnTo>
                    <a:cubicBezTo>
                      <a:pt x="87993" y="0"/>
                      <a:pt x="91066" y="2548"/>
                      <a:pt x="91740" y="6071"/>
                    </a:cubicBezTo>
                    <a:cubicBezTo>
                      <a:pt x="100360" y="50742"/>
                      <a:pt x="100360" y="79373"/>
                      <a:pt x="91740" y="124044"/>
                    </a:cubicBezTo>
                    <a:cubicBezTo>
                      <a:pt x="91066" y="127566"/>
                      <a:pt x="87993" y="130115"/>
                      <a:pt x="84395" y="130115"/>
                    </a:cubicBezTo>
                    <a:close/>
                    <a:moveTo>
                      <a:pt x="16115" y="115199"/>
                    </a:moveTo>
                    <a:lnTo>
                      <a:pt x="78174" y="115199"/>
                    </a:lnTo>
                    <a:cubicBezTo>
                      <a:pt x="84845" y="78099"/>
                      <a:pt x="84845" y="52166"/>
                      <a:pt x="78174" y="15065"/>
                    </a:cubicBezTo>
                    <a:lnTo>
                      <a:pt x="16115" y="15065"/>
                    </a:lnTo>
                    <a:cubicBezTo>
                      <a:pt x="20987" y="50817"/>
                      <a:pt x="20987" y="79448"/>
                      <a:pt x="16115" y="11519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6597154" y="3831737"/>
                <a:ext cx="91889" cy="15064"/>
              </a:xfrm>
              <a:custGeom>
                <a:avLst/>
                <a:gdLst>
                  <a:gd name="connsiteX0" fmla="*/ 84395 w 91889"/>
                  <a:gd name="connsiteY0" fmla="*/ 15065 h 15064"/>
                  <a:gd name="connsiteX1" fmla="*/ 7495 w 91889"/>
                  <a:gd name="connsiteY1" fmla="*/ 15065 h 15064"/>
                  <a:gd name="connsiteX2" fmla="*/ 0 w 91889"/>
                  <a:gd name="connsiteY2" fmla="*/ 7570 h 15064"/>
                  <a:gd name="connsiteX3" fmla="*/ 7495 w 91889"/>
                  <a:gd name="connsiteY3" fmla="*/ 0 h 15064"/>
                  <a:gd name="connsiteX4" fmla="*/ 84395 w 91889"/>
                  <a:gd name="connsiteY4" fmla="*/ 0 h 15064"/>
                  <a:gd name="connsiteX5" fmla="*/ 91890 w 91889"/>
                  <a:gd name="connsiteY5" fmla="*/ 7495 h 15064"/>
                  <a:gd name="connsiteX6" fmla="*/ 91890 w 91889"/>
                  <a:gd name="connsiteY6" fmla="*/ 7495 h 15064"/>
                  <a:gd name="connsiteX7" fmla="*/ 84395 w 91889"/>
                  <a:gd name="connsiteY7" fmla="*/ 15065 h 1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889" h="15064">
                    <a:moveTo>
                      <a:pt x="84395" y="15065"/>
                    </a:moveTo>
                    <a:lnTo>
                      <a:pt x="7495" y="15065"/>
                    </a:lnTo>
                    <a:cubicBezTo>
                      <a:pt x="3373" y="15065"/>
                      <a:pt x="0" y="11692"/>
                      <a:pt x="0" y="7570"/>
                    </a:cubicBezTo>
                    <a:cubicBezTo>
                      <a:pt x="0" y="3448"/>
                      <a:pt x="3373" y="0"/>
                      <a:pt x="7495" y="0"/>
                    </a:cubicBezTo>
                    <a:lnTo>
                      <a:pt x="84395" y="0"/>
                    </a:lnTo>
                    <a:cubicBezTo>
                      <a:pt x="88517" y="0"/>
                      <a:pt x="91890" y="3373"/>
                      <a:pt x="91890" y="7495"/>
                    </a:cubicBezTo>
                    <a:lnTo>
                      <a:pt x="91890" y="7495"/>
                    </a:lnTo>
                    <a:cubicBezTo>
                      <a:pt x="91890" y="11767"/>
                      <a:pt x="88517" y="15065"/>
                      <a:pt x="84395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5960315" y="3831812"/>
                <a:ext cx="656644" cy="130189"/>
              </a:xfrm>
              <a:custGeom>
                <a:avLst/>
                <a:gdLst>
                  <a:gd name="connsiteX0" fmla="*/ 644334 w 656644"/>
                  <a:gd name="connsiteY0" fmla="*/ 130190 h 130189"/>
                  <a:gd name="connsiteX1" fmla="*/ 13472 w 656644"/>
                  <a:gd name="connsiteY1" fmla="*/ 130190 h 130189"/>
                  <a:gd name="connsiteX2" fmla="*/ 6127 w 656644"/>
                  <a:gd name="connsiteY2" fmla="*/ 124044 h 130189"/>
                  <a:gd name="connsiteX3" fmla="*/ 6127 w 656644"/>
                  <a:gd name="connsiteY3" fmla="*/ 6146 h 130189"/>
                  <a:gd name="connsiteX4" fmla="*/ 13472 w 656644"/>
                  <a:gd name="connsiteY4" fmla="*/ 0 h 130189"/>
                  <a:gd name="connsiteX5" fmla="*/ 644334 w 656644"/>
                  <a:gd name="connsiteY5" fmla="*/ 0 h 130189"/>
                  <a:gd name="connsiteX6" fmla="*/ 651754 w 656644"/>
                  <a:gd name="connsiteY6" fmla="*/ 6371 h 130189"/>
                  <a:gd name="connsiteX7" fmla="*/ 651754 w 656644"/>
                  <a:gd name="connsiteY7" fmla="*/ 123744 h 130189"/>
                  <a:gd name="connsiteX8" fmla="*/ 644334 w 656644"/>
                  <a:gd name="connsiteY8" fmla="*/ 130115 h 130189"/>
                  <a:gd name="connsiteX9" fmla="*/ 19768 w 656644"/>
                  <a:gd name="connsiteY9" fmla="*/ 115199 h 130189"/>
                  <a:gd name="connsiteX10" fmla="*/ 637888 w 656644"/>
                  <a:gd name="connsiteY10" fmla="*/ 115199 h 130189"/>
                  <a:gd name="connsiteX11" fmla="*/ 637888 w 656644"/>
                  <a:gd name="connsiteY11" fmla="*/ 15065 h 130189"/>
                  <a:gd name="connsiteX12" fmla="*/ 19768 w 656644"/>
                  <a:gd name="connsiteY12" fmla="*/ 15065 h 130189"/>
                  <a:gd name="connsiteX13" fmla="*/ 19768 w 656644"/>
                  <a:gd name="connsiteY13" fmla="*/ 115199 h 13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6644" h="130189">
                    <a:moveTo>
                      <a:pt x="644334" y="130190"/>
                    </a:moveTo>
                    <a:lnTo>
                      <a:pt x="13472" y="130190"/>
                    </a:lnTo>
                    <a:cubicBezTo>
                      <a:pt x="9875" y="130190"/>
                      <a:pt x="6727" y="127641"/>
                      <a:pt x="6127" y="124044"/>
                    </a:cubicBezTo>
                    <a:cubicBezTo>
                      <a:pt x="-2042" y="79973"/>
                      <a:pt x="-2042" y="50217"/>
                      <a:pt x="6127" y="6146"/>
                    </a:cubicBezTo>
                    <a:cubicBezTo>
                      <a:pt x="6802" y="2623"/>
                      <a:pt x="9875" y="0"/>
                      <a:pt x="13472" y="0"/>
                    </a:cubicBezTo>
                    <a:lnTo>
                      <a:pt x="644334" y="0"/>
                    </a:lnTo>
                    <a:cubicBezTo>
                      <a:pt x="648006" y="0"/>
                      <a:pt x="651154" y="2698"/>
                      <a:pt x="651754" y="6371"/>
                    </a:cubicBezTo>
                    <a:cubicBezTo>
                      <a:pt x="658275" y="49168"/>
                      <a:pt x="658275" y="80947"/>
                      <a:pt x="651754" y="123744"/>
                    </a:cubicBezTo>
                    <a:cubicBezTo>
                      <a:pt x="651229" y="127416"/>
                      <a:pt x="648081" y="130115"/>
                      <a:pt x="644334" y="130115"/>
                    </a:cubicBezTo>
                    <a:close/>
                    <a:moveTo>
                      <a:pt x="19768" y="115199"/>
                    </a:moveTo>
                    <a:lnTo>
                      <a:pt x="637888" y="115199"/>
                    </a:lnTo>
                    <a:cubicBezTo>
                      <a:pt x="642910" y="79223"/>
                      <a:pt x="642910" y="50892"/>
                      <a:pt x="637888" y="15065"/>
                    </a:cubicBezTo>
                    <a:lnTo>
                      <a:pt x="19768" y="15065"/>
                    </a:lnTo>
                    <a:cubicBezTo>
                      <a:pt x="13398" y="52166"/>
                      <a:pt x="13398" y="78099"/>
                      <a:pt x="19768" y="11519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>
                <a:off x="5966292" y="3831737"/>
                <a:ext cx="645851" cy="15064"/>
              </a:xfrm>
              <a:custGeom>
                <a:avLst/>
                <a:gdLst>
                  <a:gd name="connsiteX0" fmla="*/ 638356 w 645851"/>
                  <a:gd name="connsiteY0" fmla="*/ 15065 h 15064"/>
                  <a:gd name="connsiteX1" fmla="*/ 7495 w 645851"/>
                  <a:gd name="connsiteY1" fmla="*/ 15065 h 15064"/>
                  <a:gd name="connsiteX2" fmla="*/ 0 w 645851"/>
                  <a:gd name="connsiteY2" fmla="*/ 7570 h 15064"/>
                  <a:gd name="connsiteX3" fmla="*/ 7495 w 645851"/>
                  <a:gd name="connsiteY3" fmla="*/ 0 h 15064"/>
                  <a:gd name="connsiteX4" fmla="*/ 638356 w 645851"/>
                  <a:gd name="connsiteY4" fmla="*/ 0 h 15064"/>
                  <a:gd name="connsiteX5" fmla="*/ 645852 w 645851"/>
                  <a:gd name="connsiteY5" fmla="*/ 7495 h 15064"/>
                  <a:gd name="connsiteX6" fmla="*/ 645852 w 645851"/>
                  <a:gd name="connsiteY6" fmla="*/ 7495 h 15064"/>
                  <a:gd name="connsiteX7" fmla="*/ 638356 w 645851"/>
                  <a:gd name="connsiteY7" fmla="*/ 15065 h 1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5851" h="15064">
                    <a:moveTo>
                      <a:pt x="638356" y="15065"/>
                    </a:moveTo>
                    <a:lnTo>
                      <a:pt x="7495" y="15065"/>
                    </a:lnTo>
                    <a:cubicBezTo>
                      <a:pt x="3373" y="15065"/>
                      <a:pt x="0" y="11692"/>
                      <a:pt x="0" y="7570"/>
                    </a:cubicBezTo>
                    <a:cubicBezTo>
                      <a:pt x="0" y="3448"/>
                      <a:pt x="3373" y="0"/>
                      <a:pt x="7495" y="0"/>
                    </a:cubicBezTo>
                    <a:lnTo>
                      <a:pt x="638356" y="0"/>
                    </a:lnTo>
                    <a:cubicBezTo>
                      <a:pt x="642479" y="0"/>
                      <a:pt x="645852" y="3373"/>
                      <a:pt x="645852" y="7495"/>
                    </a:cubicBezTo>
                    <a:lnTo>
                      <a:pt x="645852" y="7495"/>
                    </a:lnTo>
                    <a:cubicBezTo>
                      <a:pt x="645852" y="11767"/>
                      <a:pt x="642479" y="15065"/>
                      <a:pt x="638356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5889243" y="3831737"/>
                <a:ext cx="91964" cy="15064"/>
              </a:xfrm>
              <a:custGeom>
                <a:avLst/>
                <a:gdLst>
                  <a:gd name="connsiteX0" fmla="*/ 84470 w 91964"/>
                  <a:gd name="connsiteY0" fmla="*/ 15065 h 15064"/>
                  <a:gd name="connsiteX1" fmla="*/ 7495 w 91964"/>
                  <a:gd name="connsiteY1" fmla="*/ 15065 h 15064"/>
                  <a:gd name="connsiteX2" fmla="*/ 0 w 91964"/>
                  <a:gd name="connsiteY2" fmla="*/ 7570 h 15064"/>
                  <a:gd name="connsiteX3" fmla="*/ 7495 w 91964"/>
                  <a:gd name="connsiteY3" fmla="*/ 0 h 15064"/>
                  <a:gd name="connsiteX4" fmla="*/ 84470 w 91964"/>
                  <a:gd name="connsiteY4" fmla="*/ 0 h 15064"/>
                  <a:gd name="connsiteX5" fmla="*/ 91965 w 91964"/>
                  <a:gd name="connsiteY5" fmla="*/ 7495 h 15064"/>
                  <a:gd name="connsiteX6" fmla="*/ 91965 w 91964"/>
                  <a:gd name="connsiteY6" fmla="*/ 7495 h 15064"/>
                  <a:gd name="connsiteX7" fmla="*/ 84470 w 91964"/>
                  <a:gd name="connsiteY7" fmla="*/ 15065 h 1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964" h="15064">
                    <a:moveTo>
                      <a:pt x="84470" y="15065"/>
                    </a:moveTo>
                    <a:lnTo>
                      <a:pt x="7495" y="15065"/>
                    </a:lnTo>
                    <a:cubicBezTo>
                      <a:pt x="3373" y="15065"/>
                      <a:pt x="0" y="11692"/>
                      <a:pt x="0" y="7570"/>
                    </a:cubicBezTo>
                    <a:cubicBezTo>
                      <a:pt x="0" y="3448"/>
                      <a:pt x="3373" y="0"/>
                      <a:pt x="7495" y="0"/>
                    </a:cubicBezTo>
                    <a:lnTo>
                      <a:pt x="84470" y="0"/>
                    </a:lnTo>
                    <a:cubicBezTo>
                      <a:pt x="88592" y="0"/>
                      <a:pt x="91965" y="3373"/>
                      <a:pt x="91965" y="7495"/>
                    </a:cubicBezTo>
                    <a:lnTo>
                      <a:pt x="91965" y="7495"/>
                    </a:lnTo>
                    <a:cubicBezTo>
                      <a:pt x="91965" y="11767"/>
                      <a:pt x="88592" y="15065"/>
                      <a:pt x="84470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5881691" y="3831887"/>
                <a:ext cx="99512" cy="130114"/>
              </a:xfrm>
              <a:custGeom>
                <a:avLst/>
                <a:gdLst>
                  <a:gd name="connsiteX0" fmla="*/ 92021 w 99512"/>
                  <a:gd name="connsiteY0" fmla="*/ 130115 h 130114"/>
                  <a:gd name="connsiteX1" fmla="*/ 15046 w 99512"/>
                  <a:gd name="connsiteY1" fmla="*/ 130115 h 130114"/>
                  <a:gd name="connsiteX2" fmla="*/ 7701 w 99512"/>
                  <a:gd name="connsiteY2" fmla="*/ 124268 h 130114"/>
                  <a:gd name="connsiteX3" fmla="*/ 7701 w 99512"/>
                  <a:gd name="connsiteY3" fmla="*/ 5846 h 130114"/>
                  <a:gd name="connsiteX4" fmla="*/ 15046 w 99512"/>
                  <a:gd name="connsiteY4" fmla="*/ 0 h 130114"/>
                  <a:gd name="connsiteX5" fmla="*/ 92021 w 99512"/>
                  <a:gd name="connsiteY5" fmla="*/ 0 h 130114"/>
                  <a:gd name="connsiteX6" fmla="*/ 97792 w 99512"/>
                  <a:gd name="connsiteY6" fmla="*/ 2698 h 130114"/>
                  <a:gd name="connsiteX7" fmla="*/ 99366 w 99512"/>
                  <a:gd name="connsiteY7" fmla="*/ 8844 h 130114"/>
                  <a:gd name="connsiteX8" fmla="*/ 99366 w 99512"/>
                  <a:gd name="connsiteY8" fmla="*/ 121270 h 130114"/>
                  <a:gd name="connsiteX9" fmla="*/ 97792 w 99512"/>
                  <a:gd name="connsiteY9" fmla="*/ 127416 h 130114"/>
                  <a:gd name="connsiteX10" fmla="*/ 92021 w 99512"/>
                  <a:gd name="connsiteY10" fmla="*/ 130115 h 130114"/>
                  <a:gd name="connsiteX11" fmla="*/ 21117 w 99512"/>
                  <a:gd name="connsiteY11" fmla="*/ 115124 h 130114"/>
                  <a:gd name="connsiteX12" fmla="*/ 83102 w 99512"/>
                  <a:gd name="connsiteY12" fmla="*/ 115124 h 130114"/>
                  <a:gd name="connsiteX13" fmla="*/ 83102 w 99512"/>
                  <a:gd name="connsiteY13" fmla="*/ 14990 h 130114"/>
                  <a:gd name="connsiteX14" fmla="*/ 21117 w 99512"/>
                  <a:gd name="connsiteY14" fmla="*/ 14990 h 130114"/>
                  <a:gd name="connsiteX15" fmla="*/ 21117 w 99512"/>
                  <a:gd name="connsiteY15" fmla="*/ 115124 h 13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512" h="130114">
                    <a:moveTo>
                      <a:pt x="92021" y="130115"/>
                    </a:moveTo>
                    <a:lnTo>
                      <a:pt x="15046" y="130115"/>
                    </a:lnTo>
                    <a:cubicBezTo>
                      <a:pt x="11524" y="130115"/>
                      <a:pt x="8526" y="127641"/>
                      <a:pt x="7701" y="124268"/>
                    </a:cubicBezTo>
                    <a:cubicBezTo>
                      <a:pt x="-2567" y="78324"/>
                      <a:pt x="-2567" y="51791"/>
                      <a:pt x="7701" y="5846"/>
                    </a:cubicBezTo>
                    <a:cubicBezTo>
                      <a:pt x="8451" y="2398"/>
                      <a:pt x="11524" y="0"/>
                      <a:pt x="15046" y="0"/>
                    </a:cubicBezTo>
                    <a:lnTo>
                      <a:pt x="92021" y="0"/>
                    </a:lnTo>
                    <a:cubicBezTo>
                      <a:pt x="94269" y="0"/>
                      <a:pt x="96368" y="974"/>
                      <a:pt x="97792" y="2698"/>
                    </a:cubicBezTo>
                    <a:cubicBezTo>
                      <a:pt x="99216" y="4422"/>
                      <a:pt x="99816" y="6671"/>
                      <a:pt x="99366" y="8844"/>
                    </a:cubicBezTo>
                    <a:cubicBezTo>
                      <a:pt x="91496" y="51416"/>
                      <a:pt x="91496" y="78698"/>
                      <a:pt x="99366" y="121270"/>
                    </a:cubicBezTo>
                    <a:cubicBezTo>
                      <a:pt x="99741" y="123444"/>
                      <a:pt x="99216" y="125692"/>
                      <a:pt x="97792" y="127416"/>
                    </a:cubicBezTo>
                    <a:cubicBezTo>
                      <a:pt x="96368" y="129140"/>
                      <a:pt x="94269" y="130115"/>
                      <a:pt x="92021" y="130115"/>
                    </a:cubicBezTo>
                    <a:close/>
                    <a:moveTo>
                      <a:pt x="21117" y="115124"/>
                    </a:moveTo>
                    <a:lnTo>
                      <a:pt x="83102" y="115124"/>
                    </a:lnTo>
                    <a:cubicBezTo>
                      <a:pt x="77031" y="78698"/>
                      <a:pt x="77031" y="51416"/>
                      <a:pt x="83102" y="14990"/>
                    </a:cubicBezTo>
                    <a:lnTo>
                      <a:pt x="21117" y="14990"/>
                    </a:lnTo>
                    <a:cubicBezTo>
                      <a:pt x="13023" y="53365"/>
                      <a:pt x="13023" y="76825"/>
                      <a:pt x="21117" y="11512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5769958" y="3831737"/>
                <a:ext cx="134274" cy="15064"/>
              </a:xfrm>
              <a:custGeom>
                <a:avLst/>
                <a:gdLst>
                  <a:gd name="connsiteX0" fmla="*/ 126854 w 134274"/>
                  <a:gd name="connsiteY0" fmla="*/ 15065 h 15064"/>
                  <a:gd name="connsiteX1" fmla="*/ 7533 w 134274"/>
                  <a:gd name="connsiteY1" fmla="*/ 15065 h 15064"/>
                  <a:gd name="connsiteX2" fmla="*/ 1012 w 134274"/>
                  <a:gd name="connsiteY2" fmla="*/ 11317 h 15064"/>
                  <a:gd name="connsiteX3" fmla="*/ 1012 w 134274"/>
                  <a:gd name="connsiteY3" fmla="*/ 3822 h 15064"/>
                  <a:gd name="connsiteX4" fmla="*/ 7533 w 134274"/>
                  <a:gd name="connsiteY4" fmla="*/ 0 h 15064"/>
                  <a:gd name="connsiteX5" fmla="*/ 126779 w 134274"/>
                  <a:gd name="connsiteY5" fmla="*/ 0 h 15064"/>
                  <a:gd name="connsiteX6" fmla="*/ 134274 w 134274"/>
                  <a:gd name="connsiteY6" fmla="*/ 7495 h 15064"/>
                  <a:gd name="connsiteX7" fmla="*/ 134274 w 134274"/>
                  <a:gd name="connsiteY7" fmla="*/ 7495 h 15064"/>
                  <a:gd name="connsiteX8" fmla="*/ 126779 w 134274"/>
                  <a:gd name="connsiteY8" fmla="*/ 15065 h 1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274" h="15064">
                    <a:moveTo>
                      <a:pt x="126854" y="15065"/>
                    </a:moveTo>
                    <a:lnTo>
                      <a:pt x="7533" y="15065"/>
                    </a:lnTo>
                    <a:cubicBezTo>
                      <a:pt x="4834" y="15065"/>
                      <a:pt x="2361" y="13641"/>
                      <a:pt x="1012" y="11317"/>
                    </a:cubicBezTo>
                    <a:cubicBezTo>
                      <a:pt x="-337" y="8994"/>
                      <a:pt x="-337" y="6146"/>
                      <a:pt x="1012" y="3822"/>
                    </a:cubicBezTo>
                    <a:cubicBezTo>
                      <a:pt x="2361" y="1499"/>
                      <a:pt x="4909" y="0"/>
                      <a:pt x="7533" y="0"/>
                    </a:cubicBezTo>
                    <a:lnTo>
                      <a:pt x="126779" y="0"/>
                    </a:lnTo>
                    <a:cubicBezTo>
                      <a:pt x="130902" y="0"/>
                      <a:pt x="134274" y="3373"/>
                      <a:pt x="134274" y="7495"/>
                    </a:cubicBezTo>
                    <a:lnTo>
                      <a:pt x="134274" y="7495"/>
                    </a:lnTo>
                    <a:cubicBezTo>
                      <a:pt x="134274" y="11767"/>
                      <a:pt x="130902" y="15065"/>
                      <a:pt x="126779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5756224" y="3831737"/>
                <a:ext cx="148132" cy="130264"/>
              </a:xfrm>
              <a:custGeom>
                <a:avLst/>
                <a:gdLst>
                  <a:gd name="connsiteX0" fmla="*/ 140589 w 148132"/>
                  <a:gd name="connsiteY0" fmla="*/ 130264 h 130264"/>
                  <a:gd name="connsiteX1" fmla="*/ 20143 w 148132"/>
                  <a:gd name="connsiteY1" fmla="*/ 130264 h 130264"/>
                  <a:gd name="connsiteX2" fmla="*/ 13323 w 148132"/>
                  <a:gd name="connsiteY2" fmla="*/ 125842 h 130264"/>
                  <a:gd name="connsiteX3" fmla="*/ 13323 w 148132"/>
                  <a:gd name="connsiteY3" fmla="*/ 4422 h 130264"/>
                  <a:gd name="connsiteX4" fmla="*/ 20143 w 148132"/>
                  <a:gd name="connsiteY4" fmla="*/ 0 h 130264"/>
                  <a:gd name="connsiteX5" fmla="*/ 21342 w 148132"/>
                  <a:gd name="connsiteY5" fmla="*/ 0 h 130264"/>
                  <a:gd name="connsiteX6" fmla="*/ 22542 w 148132"/>
                  <a:gd name="connsiteY6" fmla="*/ 75 h 130264"/>
                  <a:gd name="connsiteX7" fmla="*/ 140589 w 148132"/>
                  <a:gd name="connsiteY7" fmla="*/ 75 h 130264"/>
                  <a:gd name="connsiteX8" fmla="*/ 146435 w 148132"/>
                  <a:gd name="connsiteY8" fmla="*/ 2923 h 130264"/>
                  <a:gd name="connsiteX9" fmla="*/ 147934 w 148132"/>
                  <a:gd name="connsiteY9" fmla="*/ 9219 h 130264"/>
                  <a:gd name="connsiteX10" fmla="*/ 147934 w 148132"/>
                  <a:gd name="connsiteY10" fmla="*/ 121121 h 130264"/>
                  <a:gd name="connsiteX11" fmla="*/ 146435 w 148132"/>
                  <a:gd name="connsiteY11" fmla="*/ 127416 h 130264"/>
                  <a:gd name="connsiteX12" fmla="*/ 140589 w 148132"/>
                  <a:gd name="connsiteY12" fmla="*/ 130264 h 130264"/>
                  <a:gd name="connsiteX13" fmla="*/ 25090 w 148132"/>
                  <a:gd name="connsiteY13" fmla="*/ 115274 h 130264"/>
                  <a:gd name="connsiteX14" fmla="*/ 131370 w 148132"/>
                  <a:gd name="connsiteY14" fmla="*/ 115274 h 130264"/>
                  <a:gd name="connsiteX15" fmla="*/ 131370 w 148132"/>
                  <a:gd name="connsiteY15" fmla="*/ 15140 h 130264"/>
                  <a:gd name="connsiteX16" fmla="*/ 25090 w 148132"/>
                  <a:gd name="connsiteY16" fmla="*/ 15140 h 130264"/>
                  <a:gd name="connsiteX17" fmla="*/ 25090 w 148132"/>
                  <a:gd name="connsiteY17" fmla="*/ 115274 h 13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8132" h="130264">
                    <a:moveTo>
                      <a:pt x="140589" y="130264"/>
                    </a:moveTo>
                    <a:lnTo>
                      <a:pt x="20143" y="130264"/>
                    </a:lnTo>
                    <a:cubicBezTo>
                      <a:pt x="17220" y="130264"/>
                      <a:pt x="14522" y="128541"/>
                      <a:pt x="13323" y="125842"/>
                    </a:cubicBezTo>
                    <a:cubicBezTo>
                      <a:pt x="-4441" y="86718"/>
                      <a:pt x="-4441" y="43546"/>
                      <a:pt x="13323" y="4422"/>
                    </a:cubicBezTo>
                    <a:cubicBezTo>
                      <a:pt x="14522" y="1724"/>
                      <a:pt x="17220" y="0"/>
                      <a:pt x="20143" y="0"/>
                    </a:cubicBezTo>
                    <a:lnTo>
                      <a:pt x="21342" y="0"/>
                    </a:lnTo>
                    <a:cubicBezTo>
                      <a:pt x="21717" y="0"/>
                      <a:pt x="22167" y="0"/>
                      <a:pt x="22542" y="75"/>
                    </a:cubicBezTo>
                    <a:lnTo>
                      <a:pt x="140589" y="75"/>
                    </a:lnTo>
                    <a:cubicBezTo>
                      <a:pt x="142838" y="75"/>
                      <a:pt x="145011" y="1124"/>
                      <a:pt x="146435" y="2923"/>
                    </a:cubicBezTo>
                    <a:cubicBezTo>
                      <a:pt x="147859" y="4722"/>
                      <a:pt x="148384" y="7045"/>
                      <a:pt x="147934" y="9219"/>
                    </a:cubicBezTo>
                    <a:cubicBezTo>
                      <a:pt x="138116" y="53140"/>
                      <a:pt x="138116" y="77199"/>
                      <a:pt x="147934" y="121121"/>
                    </a:cubicBezTo>
                    <a:cubicBezTo>
                      <a:pt x="148459" y="123369"/>
                      <a:pt x="147934" y="125692"/>
                      <a:pt x="146435" y="127416"/>
                    </a:cubicBezTo>
                    <a:cubicBezTo>
                      <a:pt x="145011" y="129215"/>
                      <a:pt x="142838" y="130264"/>
                      <a:pt x="140589" y="130264"/>
                    </a:cubicBezTo>
                    <a:close/>
                    <a:moveTo>
                      <a:pt x="25090" y="115274"/>
                    </a:moveTo>
                    <a:lnTo>
                      <a:pt x="131370" y="115274"/>
                    </a:lnTo>
                    <a:cubicBezTo>
                      <a:pt x="123725" y="77724"/>
                      <a:pt x="123725" y="52690"/>
                      <a:pt x="131370" y="15140"/>
                    </a:cubicBezTo>
                    <a:lnTo>
                      <a:pt x="25090" y="15140"/>
                    </a:lnTo>
                    <a:cubicBezTo>
                      <a:pt x="11749" y="47594"/>
                      <a:pt x="11749" y="82821"/>
                      <a:pt x="25090" y="11527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23" name="图形 2"/>
            <p:cNvGrpSpPr/>
            <p:nvPr/>
          </p:nvGrpSpPr>
          <p:grpSpPr>
            <a:xfrm>
              <a:off x="5749302" y="3507125"/>
              <a:ext cx="1097744" cy="352868"/>
              <a:chOff x="5749302" y="3507125"/>
              <a:chExt cx="1097744" cy="352868"/>
            </a:xfrm>
          </p:grpSpPr>
          <p:sp>
            <p:nvSpPr>
              <p:cNvPr id="193" name="任意多边形: 形状 192"/>
              <p:cNvSpPr/>
              <p:nvPr/>
            </p:nvSpPr>
            <p:spPr>
              <a:xfrm>
                <a:off x="6763170" y="3807678"/>
                <a:ext cx="76299" cy="21585"/>
              </a:xfrm>
              <a:custGeom>
                <a:avLst/>
                <a:gdLst>
                  <a:gd name="connsiteX0" fmla="*/ 76300 w 76299"/>
                  <a:gd name="connsiteY0" fmla="*/ 0 h 21585"/>
                  <a:gd name="connsiteX1" fmla="*/ 76300 w 76299"/>
                  <a:gd name="connsiteY1" fmla="*/ 21586 h 21585"/>
                  <a:gd name="connsiteX2" fmla="*/ 5246 w 76299"/>
                  <a:gd name="connsiteY2" fmla="*/ 21586 h 21585"/>
                  <a:gd name="connsiteX3" fmla="*/ 0 w 76299"/>
                  <a:gd name="connsiteY3" fmla="*/ 0 h 21585"/>
                  <a:gd name="connsiteX4" fmla="*/ 76300 w 76299"/>
                  <a:gd name="connsiteY4" fmla="*/ 0 h 21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99" h="21585">
                    <a:moveTo>
                      <a:pt x="76300" y="0"/>
                    </a:moveTo>
                    <a:lnTo>
                      <a:pt x="76300" y="21586"/>
                    </a:lnTo>
                    <a:lnTo>
                      <a:pt x="5246" y="21586"/>
                    </a:lnTo>
                    <a:cubicBezTo>
                      <a:pt x="3822" y="14241"/>
                      <a:pt x="2024" y="6971"/>
                      <a:pt x="0" y="0"/>
                    </a:cubicBezTo>
                    <a:lnTo>
                      <a:pt x="76300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5756805" y="3669618"/>
                <a:ext cx="1082665" cy="21660"/>
              </a:xfrm>
              <a:custGeom>
                <a:avLst/>
                <a:gdLst>
                  <a:gd name="connsiteX0" fmla="*/ 1082665 w 1082665"/>
                  <a:gd name="connsiteY0" fmla="*/ 0 h 21660"/>
                  <a:gd name="connsiteX1" fmla="*/ 1082665 w 1082665"/>
                  <a:gd name="connsiteY1" fmla="*/ 21661 h 21660"/>
                  <a:gd name="connsiteX2" fmla="*/ 1066401 w 1082665"/>
                  <a:gd name="connsiteY2" fmla="*/ 21661 h 21660"/>
                  <a:gd name="connsiteX3" fmla="*/ 16264 w 1082665"/>
                  <a:gd name="connsiteY3" fmla="*/ 21661 h 21660"/>
                  <a:gd name="connsiteX4" fmla="*/ 0 w 1082665"/>
                  <a:gd name="connsiteY4" fmla="*/ 21661 h 21660"/>
                  <a:gd name="connsiteX5" fmla="*/ 0 w 1082665"/>
                  <a:gd name="connsiteY5" fmla="*/ 0 h 21660"/>
                  <a:gd name="connsiteX6" fmla="*/ 1082665 w 1082665"/>
                  <a:gd name="connsiteY6" fmla="*/ 0 h 21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665" h="21660">
                    <a:moveTo>
                      <a:pt x="1082665" y="0"/>
                    </a:moveTo>
                    <a:lnTo>
                      <a:pt x="1082665" y="21661"/>
                    </a:lnTo>
                    <a:lnTo>
                      <a:pt x="1066401" y="21661"/>
                    </a:lnTo>
                    <a:lnTo>
                      <a:pt x="16264" y="21661"/>
                    </a:lnTo>
                    <a:lnTo>
                      <a:pt x="0" y="21661"/>
                    </a:lnTo>
                    <a:lnTo>
                      <a:pt x="0" y="0"/>
                    </a:lnTo>
                    <a:lnTo>
                      <a:pt x="1082665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5756805" y="3514545"/>
                <a:ext cx="1082665" cy="155073"/>
              </a:xfrm>
              <a:custGeom>
                <a:avLst/>
                <a:gdLst>
                  <a:gd name="connsiteX0" fmla="*/ 961844 w 1082665"/>
                  <a:gd name="connsiteY0" fmla="*/ 0 h 155073"/>
                  <a:gd name="connsiteX1" fmla="*/ 1082665 w 1082665"/>
                  <a:gd name="connsiteY1" fmla="*/ 155073 h 155073"/>
                  <a:gd name="connsiteX2" fmla="*/ 0 w 1082665"/>
                  <a:gd name="connsiteY2" fmla="*/ 155073 h 155073"/>
                  <a:gd name="connsiteX3" fmla="*/ 120896 w 1082665"/>
                  <a:gd name="connsiteY3" fmla="*/ 0 h 155073"/>
                  <a:gd name="connsiteX4" fmla="*/ 961844 w 1082665"/>
                  <a:gd name="connsiteY4" fmla="*/ 0 h 15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665" h="155073">
                    <a:moveTo>
                      <a:pt x="961844" y="0"/>
                    </a:moveTo>
                    <a:lnTo>
                      <a:pt x="1082665" y="155073"/>
                    </a:lnTo>
                    <a:lnTo>
                      <a:pt x="0" y="155073"/>
                    </a:lnTo>
                    <a:lnTo>
                      <a:pt x="120896" y="0"/>
                    </a:lnTo>
                    <a:lnTo>
                      <a:pt x="961844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5997772" y="3526237"/>
                <a:ext cx="528853" cy="131763"/>
              </a:xfrm>
              <a:custGeom>
                <a:avLst/>
                <a:gdLst>
                  <a:gd name="connsiteX0" fmla="*/ 452403 w 528853"/>
                  <a:gd name="connsiteY0" fmla="*/ 0 h 131763"/>
                  <a:gd name="connsiteX1" fmla="*/ 528853 w 528853"/>
                  <a:gd name="connsiteY1" fmla="*/ 131764 h 131763"/>
                  <a:gd name="connsiteX2" fmla="*/ 0 w 528853"/>
                  <a:gd name="connsiteY2" fmla="*/ 131764 h 131763"/>
                  <a:gd name="connsiteX3" fmla="*/ 76375 w 528853"/>
                  <a:gd name="connsiteY3" fmla="*/ 0 h 131763"/>
                  <a:gd name="connsiteX4" fmla="*/ 452403 w 528853"/>
                  <a:gd name="connsiteY4" fmla="*/ 0 h 13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853" h="131763">
                    <a:moveTo>
                      <a:pt x="452403" y="0"/>
                    </a:moveTo>
                    <a:lnTo>
                      <a:pt x="528853" y="131764"/>
                    </a:lnTo>
                    <a:lnTo>
                      <a:pt x="0" y="131764"/>
                    </a:lnTo>
                    <a:lnTo>
                      <a:pt x="76375" y="0"/>
                    </a:lnTo>
                    <a:lnTo>
                      <a:pt x="4524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5990239" y="3518742"/>
                <a:ext cx="543993" cy="146753"/>
              </a:xfrm>
              <a:custGeom>
                <a:avLst/>
                <a:gdLst>
                  <a:gd name="connsiteX0" fmla="*/ 536386 w 543993"/>
                  <a:gd name="connsiteY0" fmla="*/ 146754 h 146753"/>
                  <a:gd name="connsiteX1" fmla="*/ 7533 w 543993"/>
                  <a:gd name="connsiteY1" fmla="*/ 146754 h 146753"/>
                  <a:gd name="connsiteX2" fmla="*/ 1012 w 543993"/>
                  <a:gd name="connsiteY2" fmla="*/ 143006 h 146753"/>
                  <a:gd name="connsiteX3" fmla="*/ 1012 w 543993"/>
                  <a:gd name="connsiteY3" fmla="*/ 135511 h 146753"/>
                  <a:gd name="connsiteX4" fmla="*/ 77462 w 543993"/>
                  <a:gd name="connsiteY4" fmla="*/ 3748 h 146753"/>
                  <a:gd name="connsiteX5" fmla="*/ 83982 w 543993"/>
                  <a:gd name="connsiteY5" fmla="*/ 0 h 146753"/>
                  <a:gd name="connsiteX6" fmla="*/ 460011 w 543993"/>
                  <a:gd name="connsiteY6" fmla="*/ 0 h 146753"/>
                  <a:gd name="connsiteX7" fmla="*/ 466532 w 543993"/>
                  <a:gd name="connsiteY7" fmla="*/ 3748 h 146753"/>
                  <a:gd name="connsiteX8" fmla="*/ 542982 w 543993"/>
                  <a:gd name="connsiteY8" fmla="*/ 135511 h 146753"/>
                  <a:gd name="connsiteX9" fmla="*/ 542982 w 543993"/>
                  <a:gd name="connsiteY9" fmla="*/ 143006 h 146753"/>
                  <a:gd name="connsiteX10" fmla="*/ 536461 w 543993"/>
                  <a:gd name="connsiteY10" fmla="*/ 146754 h 146753"/>
                  <a:gd name="connsiteX11" fmla="*/ 20499 w 543993"/>
                  <a:gd name="connsiteY11" fmla="*/ 131764 h 146753"/>
                  <a:gd name="connsiteX12" fmla="*/ 523344 w 543993"/>
                  <a:gd name="connsiteY12" fmla="*/ 131764 h 146753"/>
                  <a:gd name="connsiteX13" fmla="*/ 455589 w 543993"/>
                  <a:gd name="connsiteY13" fmla="*/ 14990 h 146753"/>
                  <a:gd name="connsiteX14" fmla="*/ 88180 w 543993"/>
                  <a:gd name="connsiteY14" fmla="*/ 14990 h 146753"/>
                  <a:gd name="connsiteX15" fmla="*/ 20424 w 543993"/>
                  <a:gd name="connsiteY15" fmla="*/ 131764 h 146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3993" h="146753">
                    <a:moveTo>
                      <a:pt x="536386" y="146754"/>
                    </a:moveTo>
                    <a:lnTo>
                      <a:pt x="7533" y="146754"/>
                    </a:lnTo>
                    <a:cubicBezTo>
                      <a:pt x="4834" y="146754"/>
                      <a:pt x="2361" y="145330"/>
                      <a:pt x="1012" y="143006"/>
                    </a:cubicBezTo>
                    <a:cubicBezTo>
                      <a:pt x="-337" y="140683"/>
                      <a:pt x="-337" y="137835"/>
                      <a:pt x="1012" y="135511"/>
                    </a:cubicBezTo>
                    <a:lnTo>
                      <a:pt x="77462" y="3748"/>
                    </a:lnTo>
                    <a:cubicBezTo>
                      <a:pt x="78811" y="1424"/>
                      <a:pt x="81284" y="0"/>
                      <a:pt x="83982" y="0"/>
                    </a:cubicBezTo>
                    <a:lnTo>
                      <a:pt x="460011" y="0"/>
                    </a:lnTo>
                    <a:cubicBezTo>
                      <a:pt x="462709" y="0"/>
                      <a:pt x="465183" y="1424"/>
                      <a:pt x="466532" y="3748"/>
                    </a:cubicBezTo>
                    <a:lnTo>
                      <a:pt x="542982" y="135511"/>
                    </a:lnTo>
                    <a:cubicBezTo>
                      <a:pt x="544331" y="137835"/>
                      <a:pt x="544331" y="140683"/>
                      <a:pt x="542982" y="143006"/>
                    </a:cubicBezTo>
                    <a:cubicBezTo>
                      <a:pt x="541633" y="145330"/>
                      <a:pt x="539159" y="146754"/>
                      <a:pt x="536461" y="146754"/>
                    </a:cubicBezTo>
                    <a:close/>
                    <a:moveTo>
                      <a:pt x="20499" y="131764"/>
                    </a:moveTo>
                    <a:lnTo>
                      <a:pt x="523344" y="131764"/>
                    </a:lnTo>
                    <a:lnTo>
                      <a:pt x="455589" y="14990"/>
                    </a:lnTo>
                    <a:lnTo>
                      <a:pt x="88180" y="14990"/>
                    </a:lnTo>
                    <a:lnTo>
                      <a:pt x="20424" y="131764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5773069" y="3691279"/>
                <a:ext cx="1050136" cy="116398"/>
              </a:xfrm>
              <a:custGeom>
                <a:avLst/>
                <a:gdLst>
                  <a:gd name="connsiteX0" fmla="*/ 0 w 1050136"/>
                  <a:gd name="connsiteY0" fmla="*/ 0 h 116398"/>
                  <a:gd name="connsiteX1" fmla="*/ 1050136 w 1050136"/>
                  <a:gd name="connsiteY1" fmla="*/ 0 h 116398"/>
                  <a:gd name="connsiteX2" fmla="*/ 1050136 w 1050136"/>
                  <a:gd name="connsiteY2" fmla="*/ 116399 h 116398"/>
                  <a:gd name="connsiteX3" fmla="*/ 990176 w 1050136"/>
                  <a:gd name="connsiteY3" fmla="*/ 116399 h 116398"/>
                  <a:gd name="connsiteX4" fmla="*/ 958771 w 1050136"/>
                  <a:gd name="connsiteY4" fmla="*/ 45270 h 116398"/>
                  <a:gd name="connsiteX5" fmla="*/ 747110 w 1050136"/>
                  <a:gd name="connsiteY5" fmla="*/ 45270 h 116398"/>
                  <a:gd name="connsiteX6" fmla="*/ 785935 w 1050136"/>
                  <a:gd name="connsiteY6" fmla="*/ 116399 h 116398"/>
                  <a:gd name="connsiteX7" fmla="*/ 0 w 1050136"/>
                  <a:gd name="connsiteY7" fmla="*/ 116399 h 116398"/>
                  <a:gd name="connsiteX8" fmla="*/ 0 w 1050136"/>
                  <a:gd name="connsiteY8" fmla="*/ 0 h 116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0136" h="116398">
                    <a:moveTo>
                      <a:pt x="0" y="0"/>
                    </a:moveTo>
                    <a:lnTo>
                      <a:pt x="1050136" y="0"/>
                    </a:lnTo>
                    <a:cubicBezTo>
                      <a:pt x="1005691" y="63483"/>
                      <a:pt x="1050136" y="116399"/>
                      <a:pt x="1050136" y="116399"/>
                    </a:cubicBezTo>
                    <a:lnTo>
                      <a:pt x="990176" y="116399"/>
                    </a:lnTo>
                    <a:cubicBezTo>
                      <a:pt x="978558" y="77274"/>
                      <a:pt x="958771" y="45270"/>
                      <a:pt x="958771" y="45270"/>
                    </a:cubicBezTo>
                    <a:lnTo>
                      <a:pt x="747110" y="45270"/>
                    </a:lnTo>
                    <a:cubicBezTo>
                      <a:pt x="774467" y="57412"/>
                      <a:pt x="783536" y="89192"/>
                      <a:pt x="785935" y="116399"/>
                    </a:cubicBezTo>
                    <a:lnTo>
                      <a:pt x="0" y="116399"/>
                    </a:lnTo>
                    <a:cubicBezTo>
                      <a:pt x="44446" y="529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6614317" y="3807678"/>
                <a:ext cx="110027" cy="21585"/>
              </a:xfrm>
              <a:custGeom>
                <a:avLst/>
                <a:gdLst>
                  <a:gd name="connsiteX0" fmla="*/ 110028 w 110027"/>
                  <a:gd name="connsiteY0" fmla="*/ 21586 h 21585"/>
                  <a:gd name="connsiteX1" fmla="*/ 0 w 110027"/>
                  <a:gd name="connsiteY1" fmla="*/ 21586 h 21585"/>
                  <a:gd name="connsiteX2" fmla="*/ 52241 w 110027"/>
                  <a:gd name="connsiteY2" fmla="*/ 0 h 21585"/>
                  <a:gd name="connsiteX3" fmla="*/ 110028 w 110027"/>
                  <a:gd name="connsiteY3" fmla="*/ 21586 h 21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027" h="21585">
                    <a:moveTo>
                      <a:pt x="110028" y="21586"/>
                    </a:moveTo>
                    <a:lnTo>
                      <a:pt x="0" y="21586"/>
                    </a:lnTo>
                    <a:lnTo>
                      <a:pt x="52241" y="0"/>
                    </a:lnTo>
                    <a:lnTo>
                      <a:pt x="110028" y="21586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6520254" y="3736549"/>
                <a:ext cx="250635" cy="115873"/>
              </a:xfrm>
              <a:custGeom>
                <a:avLst/>
                <a:gdLst>
                  <a:gd name="connsiteX0" fmla="*/ 250561 w 250635"/>
                  <a:gd name="connsiteY0" fmla="*/ 110028 h 115873"/>
                  <a:gd name="connsiteX1" fmla="*/ 204091 w 250635"/>
                  <a:gd name="connsiteY1" fmla="*/ 92714 h 115873"/>
                  <a:gd name="connsiteX2" fmla="*/ 146304 w 250635"/>
                  <a:gd name="connsiteY2" fmla="*/ 71128 h 115873"/>
                  <a:gd name="connsiteX3" fmla="*/ 94063 w 250635"/>
                  <a:gd name="connsiteY3" fmla="*/ 92714 h 115873"/>
                  <a:gd name="connsiteX4" fmla="*/ 38000 w 250635"/>
                  <a:gd name="connsiteY4" fmla="*/ 115874 h 115873"/>
                  <a:gd name="connsiteX5" fmla="*/ 39574 w 250635"/>
                  <a:gd name="connsiteY5" fmla="*/ 92714 h 115873"/>
                  <a:gd name="connsiteX6" fmla="*/ 38824 w 250635"/>
                  <a:gd name="connsiteY6" fmla="*/ 71128 h 115873"/>
                  <a:gd name="connsiteX7" fmla="*/ 0 w 250635"/>
                  <a:gd name="connsiteY7" fmla="*/ 0 h 115873"/>
                  <a:gd name="connsiteX8" fmla="*/ 211661 w 250635"/>
                  <a:gd name="connsiteY8" fmla="*/ 0 h 115873"/>
                  <a:gd name="connsiteX9" fmla="*/ 243066 w 250635"/>
                  <a:gd name="connsiteY9" fmla="*/ 71128 h 115873"/>
                  <a:gd name="connsiteX10" fmla="*/ 248312 w 250635"/>
                  <a:gd name="connsiteY10" fmla="*/ 92714 h 115873"/>
                  <a:gd name="connsiteX11" fmla="*/ 250636 w 250635"/>
                  <a:gd name="connsiteY11" fmla="*/ 110028 h 115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0635" h="115873">
                    <a:moveTo>
                      <a:pt x="250561" y="110028"/>
                    </a:moveTo>
                    <a:lnTo>
                      <a:pt x="204091" y="92714"/>
                    </a:lnTo>
                    <a:lnTo>
                      <a:pt x="146304" y="71128"/>
                    </a:lnTo>
                    <a:lnTo>
                      <a:pt x="94063" y="92714"/>
                    </a:lnTo>
                    <a:lnTo>
                      <a:pt x="38000" y="115874"/>
                    </a:lnTo>
                    <a:cubicBezTo>
                      <a:pt x="38000" y="115874"/>
                      <a:pt x="39424" y="106355"/>
                      <a:pt x="39574" y="92714"/>
                    </a:cubicBezTo>
                    <a:cubicBezTo>
                      <a:pt x="39649" y="86269"/>
                      <a:pt x="39574" y="78848"/>
                      <a:pt x="38824" y="71128"/>
                    </a:cubicBezTo>
                    <a:cubicBezTo>
                      <a:pt x="36426" y="43921"/>
                      <a:pt x="27357" y="12142"/>
                      <a:pt x="0" y="0"/>
                    </a:cubicBezTo>
                    <a:lnTo>
                      <a:pt x="211661" y="0"/>
                    </a:lnTo>
                    <a:cubicBezTo>
                      <a:pt x="211661" y="0"/>
                      <a:pt x="231448" y="32004"/>
                      <a:pt x="243066" y="71128"/>
                    </a:cubicBezTo>
                    <a:cubicBezTo>
                      <a:pt x="245164" y="78099"/>
                      <a:pt x="246963" y="85369"/>
                      <a:pt x="248312" y="92714"/>
                    </a:cubicBezTo>
                    <a:cubicBezTo>
                      <a:pt x="249361" y="98486"/>
                      <a:pt x="250186" y="104257"/>
                      <a:pt x="250636" y="110028"/>
                    </a:cubicBezTo>
                    <a:close/>
                  </a:path>
                </a:pathLst>
              </a:custGeom>
              <a:solidFill>
                <a:srgbClr val="E2795D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5756805" y="3807678"/>
                <a:ext cx="803000" cy="21585"/>
              </a:xfrm>
              <a:custGeom>
                <a:avLst/>
                <a:gdLst>
                  <a:gd name="connsiteX0" fmla="*/ 802199 w 803000"/>
                  <a:gd name="connsiteY0" fmla="*/ 0 h 21585"/>
                  <a:gd name="connsiteX1" fmla="*/ 802949 w 803000"/>
                  <a:gd name="connsiteY1" fmla="*/ 21586 h 21585"/>
                  <a:gd name="connsiteX2" fmla="*/ 0 w 803000"/>
                  <a:gd name="connsiteY2" fmla="*/ 21586 h 21585"/>
                  <a:gd name="connsiteX3" fmla="*/ 0 w 803000"/>
                  <a:gd name="connsiteY3" fmla="*/ 0 h 21585"/>
                  <a:gd name="connsiteX4" fmla="*/ 802199 w 803000"/>
                  <a:gd name="connsiteY4" fmla="*/ 0 h 21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000" h="21585">
                    <a:moveTo>
                      <a:pt x="802199" y="0"/>
                    </a:moveTo>
                    <a:cubicBezTo>
                      <a:pt x="802949" y="7720"/>
                      <a:pt x="803098" y="15140"/>
                      <a:pt x="802949" y="21586"/>
                    </a:cubicBezTo>
                    <a:lnTo>
                      <a:pt x="0" y="21586"/>
                    </a:lnTo>
                    <a:lnTo>
                      <a:pt x="0" y="0"/>
                    </a:lnTo>
                    <a:lnTo>
                      <a:pt x="802199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6755667" y="3800258"/>
                <a:ext cx="91298" cy="36576"/>
              </a:xfrm>
              <a:custGeom>
                <a:avLst/>
                <a:gdLst>
                  <a:gd name="connsiteX0" fmla="*/ 83803 w 91298"/>
                  <a:gd name="connsiteY0" fmla="*/ 36501 h 36576"/>
                  <a:gd name="connsiteX1" fmla="*/ 12749 w 91298"/>
                  <a:gd name="connsiteY1" fmla="*/ 36501 h 36576"/>
                  <a:gd name="connsiteX2" fmla="*/ 5404 w 91298"/>
                  <a:gd name="connsiteY2" fmla="*/ 30430 h 36576"/>
                  <a:gd name="connsiteX3" fmla="*/ 308 w 91298"/>
                  <a:gd name="connsiteY3" fmla="*/ 9594 h 36576"/>
                  <a:gd name="connsiteX4" fmla="*/ 1507 w 91298"/>
                  <a:gd name="connsiteY4" fmla="*/ 2998 h 36576"/>
                  <a:gd name="connsiteX5" fmla="*/ 7503 w 91298"/>
                  <a:gd name="connsiteY5" fmla="*/ 0 h 36576"/>
                  <a:gd name="connsiteX6" fmla="*/ 83803 w 91298"/>
                  <a:gd name="connsiteY6" fmla="*/ 0 h 36576"/>
                  <a:gd name="connsiteX7" fmla="*/ 91298 w 91298"/>
                  <a:gd name="connsiteY7" fmla="*/ 7495 h 36576"/>
                  <a:gd name="connsiteX8" fmla="*/ 91298 w 91298"/>
                  <a:gd name="connsiteY8" fmla="*/ 29081 h 36576"/>
                  <a:gd name="connsiteX9" fmla="*/ 83803 w 91298"/>
                  <a:gd name="connsiteY9" fmla="*/ 36576 h 36576"/>
                  <a:gd name="connsiteX10" fmla="*/ 18895 w 91298"/>
                  <a:gd name="connsiteY10" fmla="*/ 21511 h 36576"/>
                  <a:gd name="connsiteX11" fmla="*/ 76308 w 91298"/>
                  <a:gd name="connsiteY11" fmla="*/ 21511 h 36576"/>
                  <a:gd name="connsiteX12" fmla="*/ 76308 w 91298"/>
                  <a:gd name="connsiteY12" fmla="*/ 14915 h 36576"/>
                  <a:gd name="connsiteX13" fmla="*/ 17322 w 91298"/>
                  <a:gd name="connsiteY13" fmla="*/ 14915 h 36576"/>
                  <a:gd name="connsiteX14" fmla="*/ 18895 w 91298"/>
                  <a:gd name="connsiteY14" fmla="*/ 21511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1298" h="36576">
                    <a:moveTo>
                      <a:pt x="83803" y="36501"/>
                    </a:moveTo>
                    <a:lnTo>
                      <a:pt x="12749" y="36501"/>
                    </a:lnTo>
                    <a:cubicBezTo>
                      <a:pt x="9152" y="36501"/>
                      <a:pt x="6079" y="33953"/>
                      <a:pt x="5404" y="30430"/>
                    </a:cubicBezTo>
                    <a:cubicBezTo>
                      <a:pt x="4055" y="23535"/>
                      <a:pt x="2406" y="16489"/>
                      <a:pt x="308" y="9594"/>
                    </a:cubicBezTo>
                    <a:cubicBezTo>
                      <a:pt x="-367" y="7345"/>
                      <a:pt x="83" y="4872"/>
                      <a:pt x="1507" y="2998"/>
                    </a:cubicBezTo>
                    <a:cubicBezTo>
                      <a:pt x="2931" y="1124"/>
                      <a:pt x="5180" y="0"/>
                      <a:pt x="7503" y="0"/>
                    </a:cubicBezTo>
                    <a:lnTo>
                      <a:pt x="83803" y="0"/>
                    </a:lnTo>
                    <a:cubicBezTo>
                      <a:pt x="87925" y="0"/>
                      <a:pt x="91298" y="3373"/>
                      <a:pt x="91298" y="7495"/>
                    </a:cubicBezTo>
                    <a:lnTo>
                      <a:pt x="91298" y="29081"/>
                    </a:lnTo>
                    <a:cubicBezTo>
                      <a:pt x="91298" y="33203"/>
                      <a:pt x="87925" y="36576"/>
                      <a:pt x="83803" y="36576"/>
                    </a:cubicBezTo>
                    <a:close/>
                    <a:moveTo>
                      <a:pt x="18895" y="21511"/>
                    </a:moveTo>
                    <a:lnTo>
                      <a:pt x="76308" y="21511"/>
                    </a:lnTo>
                    <a:lnTo>
                      <a:pt x="76308" y="14915"/>
                    </a:lnTo>
                    <a:lnTo>
                      <a:pt x="17322" y="14915"/>
                    </a:lnTo>
                    <a:cubicBezTo>
                      <a:pt x="17846" y="17089"/>
                      <a:pt x="18371" y="19337"/>
                      <a:pt x="18895" y="2151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5749309" y="3662123"/>
                <a:ext cx="1097730" cy="36650"/>
              </a:xfrm>
              <a:custGeom>
                <a:avLst/>
                <a:gdLst>
                  <a:gd name="connsiteX0" fmla="*/ 1090160 w 1097730"/>
                  <a:gd name="connsiteY0" fmla="*/ 36651 h 36650"/>
                  <a:gd name="connsiteX1" fmla="*/ 7495 w 1097730"/>
                  <a:gd name="connsiteY1" fmla="*/ 36651 h 36650"/>
                  <a:gd name="connsiteX2" fmla="*/ 0 w 1097730"/>
                  <a:gd name="connsiteY2" fmla="*/ 29156 h 36650"/>
                  <a:gd name="connsiteX3" fmla="*/ 0 w 1097730"/>
                  <a:gd name="connsiteY3" fmla="*/ 7495 h 36650"/>
                  <a:gd name="connsiteX4" fmla="*/ 7495 w 1097730"/>
                  <a:gd name="connsiteY4" fmla="*/ 0 h 36650"/>
                  <a:gd name="connsiteX5" fmla="*/ 1090235 w 1097730"/>
                  <a:gd name="connsiteY5" fmla="*/ 0 h 36650"/>
                  <a:gd name="connsiteX6" fmla="*/ 1097730 w 1097730"/>
                  <a:gd name="connsiteY6" fmla="*/ 7495 h 36650"/>
                  <a:gd name="connsiteX7" fmla="*/ 1097730 w 1097730"/>
                  <a:gd name="connsiteY7" fmla="*/ 29156 h 36650"/>
                  <a:gd name="connsiteX8" fmla="*/ 1090235 w 1097730"/>
                  <a:gd name="connsiteY8" fmla="*/ 36651 h 36650"/>
                  <a:gd name="connsiteX9" fmla="*/ 14915 w 1097730"/>
                  <a:gd name="connsiteY9" fmla="*/ 21661 h 36650"/>
                  <a:gd name="connsiteX10" fmla="*/ 1082665 w 1097730"/>
                  <a:gd name="connsiteY10" fmla="*/ 21661 h 36650"/>
                  <a:gd name="connsiteX11" fmla="*/ 1082665 w 1097730"/>
                  <a:gd name="connsiteY11" fmla="*/ 14990 h 36650"/>
                  <a:gd name="connsiteX12" fmla="*/ 14990 w 1097730"/>
                  <a:gd name="connsiteY12" fmla="*/ 14990 h 36650"/>
                  <a:gd name="connsiteX13" fmla="*/ 14990 w 1097730"/>
                  <a:gd name="connsiteY13" fmla="*/ 21661 h 3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97730" h="36650">
                    <a:moveTo>
                      <a:pt x="1090160" y="36651"/>
                    </a:moveTo>
                    <a:lnTo>
                      <a:pt x="7495" y="36651"/>
                    </a:lnTo>
                    <a:cubicBezTo>
                      <a:pt x="3373" y="36651"/>
                      <a:pt x="0" y="33278"/>
                      <a:pt x="0" y="29156"/>
                    </a:cubicBezTo>
                    <a:lnTo>
                      <a:pt x="0" y="7495"/>
                    </a:lnTo>
                    <a:cubicBezTo>
                      <a:pt x="0" y="3373"/>
                      <a:pt x="3373" y="0"/>
                      <a:pt x="7495" y="0"/>
                    </a:cubicBezTo>
                    <a:lnTo>
                      <a:pt x="1090235" y="0"/>
                    </a:lnTo>
                    <a:cubicBezTo>
                      <a:pt x="1094358" y="0"/>
                      <a:pt x="1097730" y="3373"/>
                      <a:pt x="1097730" y="7495"/>
                    </a:cubicBezTo>
                    <a:lnTo>
                      <a:pt x="1097730" y="29156"/>
                    </a:lnTo>
                    <a:cubicBezTo>
                      <a:pt x="1097730" y="33278"/>
                      <a:pt x="1094358" y="36651"/>
                      <a:pt x="1090235" y="36651"/>
                    </a:cubicBezTo>
                    <a:close/>
                    <a:moveTo>
                      <a:pt x="14915" y="21661"/>
                    </a:moveTo>
                    <a:lnTo>
                      <a:pt x="1082665" y="21661"/>
                    </a:lnTo>
                    <a:lnTo>
                      <a:pt x="1082665" y="14990"/>
                    </a:lnTo>
                    <a:lnTo>
                      <a:pt x="14990" y="14990"/>
                    </a:lnTo>
                    <a:lnTo>
                      <a:pt x="14990" y="21661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5749302" y="3507125"/>
                <a:ext cx="1097744" cy="169988"/>
              </a:xfrm>
              <a:custGeom>
                <a:avLst/>
                <a:gdLst>
                  <a:gd name="connsiteX0" fmla="*/ 1090168 w 1097744"/>
                  <a:gd name="connsiteY0" fmla="*/ 169988 h 169988"/>
                  <a:gd name="connsiteX1" fmla="*/ 7502 w 1097744"/>
                  <a:gd name="connsiteY1" fmla="*/ 169988 h 169988"/>
                  <a:gd name="connsiteX2" fmla="*/ 757 w 1097744"/>
                  <a:gd name="connsiteY2" fmla="*/ 165791 h 169988"/>
                  <a:gd name="connsiteX3" fmla="*/ 1581 w 1097744"/>
                  <a:gd name="connsiteY3" fmla="*/ 157921 h 169988"/>
                  <a:gd name="connsiteX4" fmla="*/ 122477 w 1097744"/>
                  <a:gd name="connsiteY4" fmla="*/ 2848 h 169988"/>
                  <a:gd name="connsiteX5" fmla="*/ 128398 w 1097744"/>
                  <a:gd name="connsiteY5" fmla="*/ 0 h 169988"/>
                  <a:gd name="connsiteX6" fmla="*/ 969347 w 1097744"/>
                  <a:gd name="connsiteY6" fmla="*/ 0 h 169988"/>
                  <a:gd name="connsiteX7" fmla="*/ 975268 w 1097744"/>
                  <a:gd name="connsiteY7" fmla="*/ 2848 h 169988"/>
                  <a:gd name="connsiteX8" fmla="*/ 1096163 w 1097744"/>
                  <a:gd name="connsiteY8" fmla="*/ 157921 h 169988"/>
                  <a:gd name="connsiteX9" fmla="*/ 1096988 w 1097744"/>
                  <a:gd name="connsiteY9" fmla="*/ 165791 h 169988"/>
                  <a:gd name="connsiteX10" fmla="*/ 1090243 w 1097744"/>
                  <a:gd name="connsiteY10" fmla="*/ 169988 h 169988"/>
                  <a:gd name="connsiteX11" fmla="*/ 22792 w 1097744"/>
                  <a:gd name="connsiteY11" fmla="*/ 154998 h 169988"/>
                  <a:gd name="connsiteX12" fmla="*/ 1074803 w 1097744"/>
                  <a:gd name="connsiteY12" fmla="*/ 154998 h 169988"/>
                  <a:gd name="connsiteX13" fmla="*/ 965599 w 1097744"/>
                  <a:gd name="connsiteY13" fmla="*/ 14915 h 169988"/>
                  <a:gd name="connsiteX14" fmla="*/ 131996 w 1097744"/>
                  <a:gd name="connsiteY14" fmla="*/ 14915 h 169988"/>
                  <a:gd name="connsiteX15" fmla="*/ 22792 w 1097744"/>
                  <a:gd name="connsiteY15" fmla="*/ 154998 h 16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7744" h="169988">
                    <a:moveTo>
                      <a:pt x="1090168" y="169988"/>
                    </a:moveTo>
                    <a:lnTo>
                      <a:pt x="7502" y="169988"/>
                    </a:lnTo>
                    <a:cubicBezTo>
                      <a:pt x="4654" y="169988"/>
                      <a:pt x="2031" y="168340"/>
                      <a:pt x="757" y="165791"/>
                    </a:cubicBezTo>
                    <a:cubicBezTo>
                      <a:pt x="-517" y="163243"/>
                      <a:pt x="-143" y="160170"/>
                      <a:pt x="1581" y="157921"/>
                    </a:cubicBezTo>
                    <a:lnTo>
                      <a:pt x="122477" y="2848"/>
                    </a:lnTo>
                    <a:cubicBezTo>
                      <a:pt x="123901" y="1049"/>
                      <a:pt x="126075" y="0"/>
                      <a:pt x="128398" y="0"/>
                    </a:cubicBezTo>
                    <a:lnTo>
                      <a:pt x="969347" y="0"/>
                    </a:lnTo>
                    <a:cubicBezTo>
                      <a:pt x="971670" y="0"/>
                      <a:pt x="973844" y="1049"/>
                      <a:pt x="975268" y="2848"/>
                    </a:cubicBezTo>
                    <a:lnTo>
                      <a:pt x="1096163" y="157921"/>
                    </a:lnTo>
                    <a:cubicBezTo>
                      <a:pt x="1097887" y="160170"/>
                      <a:pt x="1098262" y="163243"/>
                      <a:pt x="1096988" y="165791"/>
                    </a:cubicBezTo>
                    <a:cubicBezTo>
                      <a:pt x="1095714" y="168340"/>
                      <a:pt x="1093091" y="169988"/>
                      <a:pt x="1090243" y="169988"/>
                    </a:cubicBezTo>
                    <a:close/>
                    <a:moveTo>
                      <a:pt x="22792" y="154998"/>
                    </a:moveTo>
                    <a:lnTo>
                      <a:pt x="1074803" y="154998"/>
                    </a:lnTo>
                    <a:lnTo>
                      <a:pt x="965599" y="14915"/>
                    </a:lnTo>
                    <a:lnTo>
                      <a:pt x="131996" y="14915"/>
                    </a:lnTo>
                    <a:lnTo>
                      <a:pt x="22792" y="15499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5765526" y="3683634"/>
                <a:ext cx="1065198" cy="131538"/>
              </a:xfrm>
              <a:custGeom>
                <a:avLst/>
                <a:gdLst>
                  <a:gd name="connsiteX0" fmla="*/ 1057679 w 1065198"/>
                  <a:gd name="connsiteY0" fmla="*/ 131539 h 131538"/>
                  <a:gd name="connsiteX1" fmla="*/ 997719 w 1065198"/>
                  <a:gd name="connsiteY1" fmla="*/ 131539 h 131538"/>
                  <a:gd name="connsiteX2" fmla="*/ 990523 w 1065198"/>
                  <a:gd name="connsiteY2" fmla="*/ 126142 h 131538"/>
                  <a:gd name="connsiteX3" fmla="*/ 962042 w 1065198"/>
                  <a:gd name="connsiteY3" fmla="*/ 60335 h 131538"/>
                  <a:gd name="connsiteX4" fmla="*/ 777588 w 1065198"/>
                  <a:gd name="connsiteY4" fmla="*/ 60335 h 131538"/>
                  <a:gd name="connsiteX5" fmla="*/ 800973 w 1065198"/>
                  <a:gd name="connsiteY5" fmla="*/ 123369 h 131538"/>
                  <a:gd name="connsiteX6" fmla="*/ 799024 w 1065198"/>
                  <a:gd name="connsiteY6" fmla="*/ 129065 h 131538"/>
                  <a:gd name="connsiteX7" fmla="*/ 793478 w 1065198"/>
                  <a:gd name="connsiteY7" fmla="*/ 131464 h 131538"/>
                  <a:gd name="connsiteX8" fmla="*/ 7543 w 1065198"/>
                  <a:gd name="connsiteY8" fmla="*/ 131464 h 131538"/>
                  <a:gd name="connsiteX9" fmla="*/ 872 w 1065198"/>
                  <a:gd name="connsiteY9" fmla="*/ 127416 h 131538"/>
                  <a:gd name="connsiteX10" fmla="*/ 1397 w 1065198"/>
                  <a:gd name="connsiteY10" fmla="*/ 119621 h 131538"/>
                  <a:gd name="connsiteX11" fmla="*/ 1772 w 1065198"/>
                  <a:gd name="connsiteY11" fmla="*/ 12367 h 131538"/>
                  <a:gd name="connsiteX12" fmla="*/ 722 w 1065198"/>
                  <a:gd name="connsiteY12" fmla="*/ 4347 h 131538"/>
                  <a:gd name="connsiteX13" fmla="*/ 7543 w 1065198"/>
                  <a:gd name="connsiteY13" fmla="*/ 0 h 131538"/>
                  <a:gd name="connsiteX14" fmla="*/ 1057679 w 1065198"/>
                  <a:gd name="connsiteY14" fmla="*/ 0 h 131538"/>
                  <a:gd name="connsiteX15" fmla="*/ 1064350 w 1065198"/>
                  <a:gd name="connsiteY15" fmla="*/ 4047 h 131538"/>
                  <a:gd name="connsiteX16" fmla="*/ 1063825 w 1065198"/>
                  <a:gd name="connsiteY16" fmla="*/ 11842 h 131538"/>
                  <a:gd name="connsiteX17" fmla="*/ 1063451 w 1065198"/>
                  <a:gd name="connsiteY17" fmla="*/ 119172 h 131538"/>
                  <a:gd name="connsiteX18" fmla="*/ 1064500 w 1065198"/>
                  <a:gd name="connsiteY18" fmla="*/ 127117 h 131538"/>
                  <a:gd name="connsiteX19" fmla="*/ 1057754 w 1065198"/>
                  <a:gd name="connsiteY19" fmla="*/ 131464 h 131538"/>
                  <a:gd name="connsiteX20" fmla="*/ 1003190 w 1065198"/>
                  <a:gd name="connsiteY20" fmla="*/ 116548 h 131538"/>
                  <a:gd name="connsiteX21" fmla="*/ 1043888 w 1065198"/>
                  <a:gd name="connsiteY21" fmla="*/ 116548 h 131538"/>
                  <a:gd name="connsiteX22" fmla="*/ 1044113 w 1065198"/>
                  <a:gd name="connsiteY22" fmla="*/ 15140 h 131538"/>
                  <a:gd name="connsiteX23" fmla="*/ 21259 w 1065198"/>
                  <a:gd name="connsiteY23" fmla="*/ 15140 h 131538"/>
                  <a:gd name="connsiteX24" fmla="*/ 21034 w 1065198"/>
                  <a:gd name="connsiteY24" fmla="*/ 116548 h 131538"/>
                  <a:gd name="connsiteX25" fmla="*/ 785008 w 1065198"/>
                  <a:gd name="connsiteY25" fmla="*/ 116548 h 131538"/>
                  <a:gd name="connsiteX26" fmla="*/ 751505 w 1065198"/>
                  <a:gd name="connsiteY26" fmla="*/ 59736 h 131538"/>
                  <a:gd name="connsiteX27" fmla="*/ 747233 w 1065198"/>
                  <a:gd name="connsiteY27" fmla="*/ 51341 h 131538"/>
                  <a:gd name="connsiteX28" fmla="*/ 754578 w 1065198"/>
                  <a:gd name="connsiteY28" fmla="*/ 45420 h 131538"/>
                  <a:gd name="connsiteX29" fmla="*/ 966239 w 1065198"/>
                  <a:gd name="connsiteY29" fmla="*/ 45420 h 131538"/>
                  <a:gd name="connsiteX30" fmla="*/ 972610 w 1065198"/>
                  <a:gd name="connsiteY30" fmla="*/ 48943 h 131538"/>
                  <a:gd name="connsiteX31" fmla="*/ 1003190 w 1065198"/>
                  <a:gd name="connsiteY31" fmla="*/ 116548 h 13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065198" h="131538">
                    <a:moveTo>
                      <a:pt x="1057679" y="131539"/>
                    </a:moveTo>
                    <a:lnTo>
                      <a:pt x="997719" y="131539"/>
                    </a:lnTo>
                    <a:cubicBezTo>
                      <a:pt x="994421" y="131539"/>
                      <a:pt x="991498" y="129365"/>
                      <a:pt x="990523" y="126142"/>
                    </a:cubicBezTo>
                    <a:cubicBezTo>
                      <a:pt x="981529" y="95787"/>
                      <a:pt x="967364" y="69629"/>
                      <a:pt x="962042" y="60335"/>
                    </a:cubicBezTo>
                    <a:lnTo>
                      <a:pt x="777588" y="60335"/>
                    </a:lnTo>
                    <a:cubicBezTo>
                      <a:pt x="790554" y="74501"/>
                      <a:pt x="798574" y="95787"/>
                      <a:pt x="800973" y="123369"/>
                    </a:cubicBezTo>
                    <a:cubicBezTo>
                      <a:pt x="801123" y="125468"/>
                      <a:pt x="800448" y="127566"/>
                      <a:pt x="799024" y="129065"/>
                    </a:cubicBezTo>
                    <a:cubicBezTo>
                      <a:pt x="797600" y="130639"/>
                      <a:pt x="795576" y="131464"/>
                      <a:pt x="793478" y="131464"/>
                    </a:cubicBezTo>
                    <a:lnTo>
                      <a:pt x="7543" y="131464"/>
                    </a:lnTo>
                    <a:cubicBezTo>
                      <a:pt x="4770" y="131464"/>
                      <a:pt x="2221" y="129890"/>
                      <a:pt x="872" y="127416"/>
                    </a:cubicBezTo>
                    <a:cubicBezTo>
                      <a:pt x="-402" y="124943"/>
                      <a:pt x="-252" y="121945"/>
                      <a:pt x="1397" y="119621"/>
                    </a:cubicBezTo>
                    <a:cubicBezTo>
                      <a:pt x="42095" y="61460"/>
                      <a:pt x="2221" y="12817"/>
                      <a:pt x="1772" y="12367"/>
                    </a:cubicBezTo>
                    <a:cubicBezTo>
                      <a:pt x="-102" y="10118"/>
                      <a:pt x="-552" y="7045"/>
                      <a:pt x="722" y="4347"/>
                    </a:cubicBezTo>
                    <a:cubicBezTo>
                      <a:pt x="1921" y="1724"/>
                      <a:pt x="4620" y="0"/>
                      <a:pt x="7543" y="0"/>
                    </a:cubicBezTo>
                    <a:lnTo>
                      <a:pt x="1057679" y="0"/>
                    </a:lnTo>
                    <a:cubicBezTo>
                      <a:pt x="1060453" y="0"/>
                      <a:pt x="1063001" y="1574"/>
                      <a:pt x="1064350" y="4047"/>
                    </a:cubicBezTo>
                    <a:cubicBezTo>
                      <a:pt x="1065624" y="6521"/>
                      <a:pt x="1065474" y="9519"/>
                      <a:pt x="1063825" y="11842"/>
                    </a:cubicBezTo>
                    <a:cubicBezTo>
                      <a:pt x="1023352" y="69629"/>
                      <a:pt x="1061802" y="117148"/>
                      <a:pt x="1063451" y="119172"/>
                    </a:cubicBezTo>
                    <a:cubicBezTo>
                      <a:pt x="1065324" y="121420"/>
                      <a:pt x="1065699" y="124493"/>
                      <a:pt x="1064500" y="127117"/>
                    </a:cubicBezTo>
                    <a:cubicBezTo>
                      <a:pt x="1063301" y="129740"/>
                      <a:pt x="1060602" y="131464"/>
                      <a:pt x="1057754" y="131464"/>
                    </a:cubicBezTo>
                    <a:close/>
                    <a:moveTo>
                      <a:pt x="1003190" y="116548"/>
                    </a:moveTo>
                    <a:lnTo>
                      <a:pt x="1043888" y="116548"/>
                    </a:lnTo>
                    <a:cubicBezTo>
                      <a:pt x="1033620" y="97736"/>
                      <a:pt x="1019679" y="59211"/>
                      <a:pt x="1044113" y="15140"/>
                    </a:cubicBezTo>
                    <a:lnTo>
                      <a:pt x="21259" y="15140"/>
                    </a:lnTo>
                    <a:cubicBezTo>
                      <a:pt x="31602" y="33953"/>
                      <a:pt x="45468" y="72403"/>
                      <a:pt x="21034" y="116548"/>
                    </a:cubicBezTo>
                    <a:lnTo>
                      <a:pt x="785008" y="116548"/>
                    </a:lnTo>
                    <a:cubicBezTo>
                      <a:pt x="781935" y="94513"/>
                      <a:pt x="773391" y="69479"/>
                      <a:pt x="751505" y="59736"/>
                    </a:cubicBezTo>
                    <a:cubicBezTo>
                      <a:pt x="748282" y="58312"/>
                      <a:pt x="746483" y="54789"/>
                      <a:pt x="747233" y="51341"/>
                    </a:cubicBezTo>
                    <a:cubicBezTo>
                      <a:pt x="747982" y="47893"/>
                      <a:pt x="751055" y="45420"/>
                      <a:pt x="754578" y="45420"/>
                    </a:cubicBezTo>
                    <a:lnTo>
                      <a:pt x="966239" y="45420"/>
                    </a:lnTo>
                    <a:cubicBezTo>
                      <a:pt x="968863" y="45420"/>
                      <a:pt x="971261" y="46769"/>
                      <a:pt x="972610" y="48943"/>
                    </a:cubicBezTo>
                    <a:cubicBezTo>
                      <a:pt x="973435" y="50217"/>
                      <a:pt x="991348" y="79448"/>
                      <a:pt x="1003190" y="11654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>
                <a:off x="6606761" y="3800135"/>
                <a:ext cx="124984" cy="36623"/>
              </a:xfrm>
              <a:custGeom>
                <a:avLst/>
                <a:gdLst>
                  <a:gd name="connsiteX0" fmla="*/ 117585 w 124984"/>
                  <a:gd name="connsiteY0" fmla="*/ 36623 h 36623"/>
                  <a:gd name="connsiteX1" fmla="*/ 7482 w 124984"/>
                  <a:gd name="connsiteY1" fmla="*/ 36623 h 36623"/>
                  <a:gd name="connsiteX2" fmla="*/ 137 w 124984"/>
                  <a:gd name="connsiteY2" fmla="*/ 30552 h 36623"/>
                  <a:gd name="connsiteX3" fmla="*/ 4634 w 124984"/>
                  <a:gd name="connsiteY3" fmla="*/ 22158 h 36623"/>
                  <a:gd name="connsiteX4" fmla="*/ 56874 w 124984"/>
                  <a:gd name="connsiteY4" fmla="*/ 572 h 36623"/>
                  <a:gd name="connsiteX5" fmla="*/ 62346 w 124984"/>
                  <a:gd name="connsiteY5" fmla="*/ 497 h 36623"/>
                  <a:gd name="connsiteX6" fmla="*/ 120133 w 124984"/>
                  <a:gd name="connsiteY6" fmla="*/ 22083 h 36623"/>
                  <a:gd name="connsiteX7" fmla="*/ 124855 w 124984"/>
                  <a:gd name="connsiteY7" fmla="*/ 30402 h 36623"/>
                  <a:gd name="connsiteX8" fmla="*/ 117510 w 124984"/>
                  <a:gd name="connsiteY8" fmla="*/ 36548 h 36623"/>
                  <a:gd name="connsiteX9" fmla="*/ 45257 w 124984"/>
                  <a:gd name="connsiteY9" fmla="*/ 21633 h 36623"/>
                  <a:gd name="connsiteX10" fmla="*/ 76062 w 124984"/>
                  <a:gd name="connsiteY10" fmla="*/ 21633 h 36623"/>
                  <a:gd name="connsiteX11" fmla="*/ 59872 w 124984"/>
                  <a:gd name="connsiteY11" fmla="*/ 15562 h 36623"/>
                  <a:gd name="connsiteX12" fmla="*/ 45257 w 124984"/>
                  <a:gd name="connsiteY12" fmla="*/ 21633 h 3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984" h="36623">
                    <a:moveTo>
                      <a:pt x="117585" y="36623"/>
                    </a:moveTo>
                    <a:lnTo>
                      <a:pt x="7482" y="36623"/>
                    </a:lnTo>
                    <a:cubicBezTo>
                      <a:pt x="3884" y="36623"/>
                      <a:pt x="811" y="34075"/>
                      <a:pt x="137" y="30552"/>
                    </a:cubicBezTo>
                    <a:cubicBezTo>
                      <a:pt x="-538" y="27030"/>
                      <a:pt x="1336" y="23507"/>
                      <a:pt x="4634" y="22158"/>
                    </a:cubicBezTo>
                    <a:lnTo>
                      <a:pt x="56874" y="572"/>
                    </a:lnTo>
                    <a:cubicBezTo>
                      <a:pt x="58598" y="-178"/>
                      <a:pt x="60622" y="-178"/>
                      <a:pt x="62346" y="497"/>
                    </a:cubicBezTo>
                    <a:lnTo>
                      <a:pt x="120133" y="22083"/>
                    </a:lnTo>
                    <a:cubicBezTo>
                      <a:pt x="123506" y="23357"/>
                      <a:pt x="125529" y="26880"/>
                      <a:pt x="124855" y="30402"/>
                    </a:cubicBezTo>
                    <a:cubicBezTo>
                      <a:pt x="124180" y="33925"/>
                      <a:pt x="121107" y="36548"/>
                      <a:pt x="117510" y="36548"/>
                    </a:cubicBezTo>
                    <a:close/>
                    <a:moveTo>
                      <a:pt x="45257" y="21633"/>
                    </a:moveTo>
                    <a:lnTo>
                      <a:pt x="76062" y="21633"/>
                    </a:lnTo>
                    <a:lnTo>
                      <a:pt x="59872" y="15562"/>
                    </a:lnTo>
                    <a:lnTo>
                      <a:pt x="45257" y="21633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6512740" y="3729129"/>
                <a:ext cx="265748" cy="130864"/>
              </a:xfrm>
              <a:custGeom>
                <a:avLst/>
                <a:gdLst>
                  <a:gd name="connsiteX0" fmla="*/ 45439 w 265748"/>
                  <a:gd name="connsiteY0" fmla="*/ 130789 h 130864"/>
                  <a:gd name="connsiteX1" fmla="*/ 40867 w 265748"/>
                  <a:gd name="connsiteY1" fmla="*/ 129215 h 130864"/>
                  <a:gd name="connsiteX2" fmla="*/ 38094 w 265748"/>
                  <a:gd name="connsiteY2" fmla="*/ 122245 h 130864"/>
                  <a:gd name="connsiteX3" fmla="*/ 39593 w 265748"/>
                  <a:gd name="connsiteY3" fmla="*/ 100059 h 130864"/>
                  <a:gd name="connsiteX4" fmla="*/ 38844 w 265748"/>
                  <a:gd name="connsiteY4" fmla="*/ 79298 h 130864"/>
                  <a:gd name="connsiteX5" fmla="*/ 4441 w 265748"/>
                  <a:gd name="connsiteY5" fmla="*/ 14316 h 130864"/>
                  <a:gd name="connsiteX6" fmla="*/ 169 w 265748"/>
                  <a:gd name="connsiteY6" fmla="*/ 5921 h 130864"/>
                  <a:gd name="connsiteX7" fmla="*/ 7514 w 265748"/>
                  <a:gd name="connsiteY7" fmla="*/ 0 h 130864"/>
                  <a:gd name="connsiteX8" fmla="*/ 219175 w 265748"/>
                  <a:gd name="connsiteY8" fmla="*/ 0 h 130864"/>
                  <a:gd name="connsiteX9" fmla="*/ 225546 w 265748"/>
                  <a:gd name="connsiteY9" fmla="*/ 3523 h 130864"/>
                  <a:gd name="connsiteX10" fmla="*/ 257775 w 265748"/>
                  <a:gd name="connsiteY10" fmla="*/ 76450 h 130864"/>
                  <a:gd name="connsiteX11" fmla="*/ 263247 w 265748"/>
                  <a:gd name="connsiteY11" fmla="*/ 98785 h 130864"/>
                  <a:gd name="connsiteX12" fmla="*/ 265720 w 265748"/>
                  <a:gd name="connsiteY12" fmla="*/ 116923 h 130864"/>
                  <a:gd name="connsiteX13" fmla="*/ 262722 w 265748"/>
                  <a:gd name="connsiteY13" fmla="*/ 123519 h 130864"/>
                  <a:gd name="connsiteX14" fmla="*/ 255602 w 265748"/>
                  <a:gd name="connsiteY14" fmla="*/ 124568 h 130864"/>
                  <a:gd name="connsiteX15" fmla="*/ 154118 w 265748"/>
                  <a:gd name="connsiteY15" fmla="*/ 86643 h 130864"/>
                  <a:gd name="connsiteX16" fmla="*/ 48512 w 265748"/>
                  <a:gd name="connsiteY16" fmla="*/ 130265 h 130864"/>
                  <a:gd name="connsiteX17" fmla="*/ 45664 w 265748"/>
                  <a:gd name="connsiteY17" fmla="*/ 130864 h 130864"/>
                  <a:gd name="connsiteX18" fmla="*/ 30299 w 265748"/>
                  <a:gd name="connsiteY18" fmla="*/ 14840 h 130864"/>
                  <a:gd name="connsiteX19" fmla="*/ 53684 w 265748"/>
                  <a:gd name="connsiteY19" fmla="*/ 77799 h 130864"/>
                  <a:gd name="connsiteX20" fmla="*/ 54508 w 265748"/>
                  <a:gd name="connsiteY20" fmla="*/ 100209 h 130864"/>
                  <a:gd name="connsiteX21" fmla="*/ 54059 w 265748"/>
                  <a:gd name="connsiteY21" fmla="*/ 111602 h 130864"/>
                  <a:gd name="connsiteX22" fmla="*/ 150895 w 265748"/>
                  <a:gd name="connsiteY22" fmla="*/ 71578 h 130864"/>
                  <a:gd name="connsiteX23" fmla="*/ 156367 w 265748"/>
                  <a:gd name="connsiteY23" fmla="*/ 71503 h 130864"/>
                  <a:gd name="connsiteX24" fmla="*/ 249081 w 265748"/>
                  <a:gd name="connsiteY24" fmla="*/ 106130 h 130864"/>
                  <a:gd name="connsiteX25" fmla="*/ 248256 w 265748"/>
                  <a:gd name="connsiteY25" fmla="*/ 101483 h 130864"/>
                  <a:gd name="connsiteX26" fmla="*/ 243160 w 265748"/>
                  <a:gd name="connsiteY26" fmla="*/ 80647 h 130864"/>
                  <a:gd name="connsiteX27" fmla="*/ 214679 w 265748"/>
                  <a:gd name="connsiteY27" fmla="*/ 14840 h 130864"/>
                  <a:gd name="connsiteX28" fmla="*/ 30224 w 265748"/>
                  <a:gd name="connsiteY28" fmla="*/ 14840 h 13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65748" h="130864">
                    <a:moveTo>
                      <a:pt x="45439" y="130789"/>
                    </a:moveTo>
                    <a:cubicBezTo>
                      <a:pt x="43791" y="130789"/>
                      <a:pt x="42142" y="130265"/>
                      <a:pt x="40867" y="129215"/>
                    </a:cubicBezTo>
                    <a:cubicBezTo>
                      <a:pt x="38769" y="127566"/>
                      <a:pt x="37644" y="124868"/>
                      <a:pt x="38094" y="122245"/>
                    </a:cubicBezTo>
                    <a:cubicBezTo>
                      <a:pt x="38094" y="122170"/>
                      <a:pt x="39443" y="112951"/>
                      <a:pt x="39593" y="100059"/>
                    </a:cubicBezTo>
                    <a:cubicBezTo>
                      <a:pt x="39743" y="92864"/>
                      <a:pt x="39443" y="85894"/>
                      <a:pt x="38844" y="79298"/>
                    </a:cubicBezTo>
                    <a:cubicBezTo>
                      <a:pt x="36745" y="55688"/>
                      <a:pt x="29100" y="25258"/>
                      <a:pt x="4441" y="14316"/>
                    </a:cubicBezTo>
                    <a:cubicBezTo>
                      <a:pt x="1218" y="12892"/>
                      <a:pt x="-580" y="9369"/>
                      <a:pt x="169" y="5921"/>
                    </a:cubicBezTo>
                    <a:cubicBezTo>
                      <a:pt x="919" y="2473"/>
                      <a:pt x="3992" y="0"/>
                      <a:pt x="7514" y="0"/>
                    </a:cubicBezTo>
                    <a:lnTo>
                      <a:pt x="219175" y="0"/>
                    </a:lnTo>
                    <a:cubicBezTo>
                      <a:pt x="221799" y="0"/>
                      <a:pt x="224197" y="1349"/>
                      <a:pt x="225546" y="3523"/>
                    </a:cubicBezTo>
                    <a:cubicBezTo>
                      <a:pt x="226371" y="4872"/>
                      <a:pt x="246008" y="36876"/>
                      <a:pt x="257775" y="76450"/>
                    </a:cubicBezTo>
                    <a:cubicBezTo>
                      <a:pt x="259949" y="83870"/>
                      <a:pt x="261823" y="91365"/>
                      <a:pt x="263247" y="98785"/>
                    </a:cubicBezTo>
                    <a:cubicBezTo>
                      <a:pt x="264446" y="105456"/>
                      <a:pt x="265270" y="111377"/>
                      <a:pt x="265720" y="116923"/>
                    </a:cubicBezTo>
                    <a:cubicBezTo>
                      <a:pt x="265945" y="119472"/>
                      <a:pt x="264821" y="121945"/>
                      <a:pt x="262722" y="123519"/>
                    </a:cubicBezTo>
                    <a:cubicBezTo>
                      <a:pt x="260698" y="125093"/>
                      <a:pt x="258000" y="125468"/>
                      <a:pt x="255602" y="124568"/>
                    </a:cubicBezTo>
                    <a:lnTo>
                      <a:pt x="154118" y="86643"/>
                    </a:lnTo>
                    <a:lnTo>
                      <a:pt x="48512" y="130265"/>
                    </a:lnTo>
                    <a:cubicBezTo>
                      <a:pt x="47613" y="130639"/>
                      <a:pt x="46639" y="130864"/>
                      <a:pt x="45664" y="130864"/>
                    </a:cubicBezTo>
                    <a:close/>
                    <a:moveTo>
                      <a:pt x="30299" y="14840"/>
                    </a:moveTo>
                    <a:cubicBezTo>
                      <a:pt x="43266" y="29006"/>
                      <a:pt x="51286" y="50292"/>
                      <a:pt x="53684" y="77799"/>
                    </a:cubicBezTo>
                    <a:cubicBezTo>
                      <a:pt x="54359" y="84919"/>
                      <a:pt x="54658" y="92489"/>
                      <a:pt x="54508" y="100209"/>
                    </a:cubicBezTo>
                    <a:cubicBezTo>
                      <a:pt x="54508" y="104406"/>
                      <a:pt x="54284" y="108304"/>
                      <a:pt x="54059" y="111602"/>
                    </a:cubicBezTo>
                    <a:lnTo>
                      <a:pt x="150895" y="71578"/>
                    </a:lnTo>
                    <a:cubicBezTo>
                      <a:pt x="152619" y="70828"/>
                      <a:pt x="154643" y="70828"/>
                      <a:pt x="156367" y="71503"/>
                    </a:cubicBezTo>
                    <a:lnTo>
                      <a:pt x="249081" y="106130"/>
                    </a:lnTo>
                    <a:cubicBezTo>
                      <a:pt x="248856" y="104631"/>
                      <a:pt x="248556" y="103057"/>
                      <a:pt x="248256" y="101483"/>
                    </a:cubicBezTo>
                    <a:cubicBezTo>
                      <a:pt x="246982" y="94663"/>
                      <a:pt x="245258" y="87618"/>
                      <a:pt x="243160" y="80647"/>
                    </a:cubicBezTo>
                    <a:cubicBezTo>
                      <a:pt x="234166" y="50367"/>
                      <a:pt x="220000" y="24134"/>
                      <a:pt x="214679" y="14840"/>
                    </a:cubicBezTo>
                    <a:lnTo>
                      <a:pt x="30224" y="1484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5749309" y="3800183"/>
                <a:ext cx="818051" cy="36576"/>
              </a:xfrm>
              <a:custGeom>
                <a:avLst/>
                <a:gdLst>
                  <a:gd name="connsiteX0" fmla="*/ 810444 w 818051"/>
                  <a:gd name="connsiteY0" fmla="*/ 36576 h 36576"/>
                  <a:gd name="connsiteX1" fmla="*/ 7495 w 818051"/>
                  <a:gd name="connsiteY1" fmla="*/ 36576 h 36576"/>
                  <a:gd name="connsiteX2" fmla="*/ 0 w 818051"/>
                  <a:gd name="connsiteY2" fmla="*/ 29081 h 36576"/>
                  <a:gd name="connsiteX3" fmla="*/ 0 w 818051"/>
                  <a:gd name="connsiteY3" fmla="*/ 7495 h 36576"/>
                  <a:gd name="connsiteX4" fmla="*/ 7495 w 818051"/>
                  <a:gd name="connsiteY4" fmla="*/ 0 h 36576"/>
                  <a:gd name="connsiteX5" fmla="*/ 809694 w 818051"/>
                  <a:gd name="connsiteY5" fmla="*/ 0 h 36576"/>
                  <a:gd name="connsiteX6" fmla="*/ 817189 w 818051"/>
                  <a:gd name="connsiteY6" fmla="*/ 6821 h 36576"/>
                  <a:gd name="connsiteX7" fmla="*/ 818014 w 818051"/>
                  <a:gd name="connsiteY7" fmla="*/ 29231 h 36576"/>
                  <a:gd name="connsiteX8" fmla="*/ 810519 w 818051"/>
                  <a:gd name="connsiteY8" fmla="*/ 36576 h 36576"/>
                  <a:gd name="connsiteX9" fmla="*/ 14990 w 818051"/>
                  <a:gd name="connsiteY9" fmla="*/ 21586 h 36576"/>
                  <a:gd name="connsiteX10" fmla="*/ 802949 w 818051"/>
                  <a:gd name="connsiteY10" fmla="*/ 21586 h 36576"/>
                  <a:gd name="connsiteX11" fmla="*/ 802724 w 818051"/>
                  <a:gd name="connsiteY11" fmla="*/ 14990 h 36576"/>
                  <a:gd name="connsiteX12" fmla="*/ 14990 w 818051"/>
                  <a:gd name="connsiteY12" fmla="*/ 14990 h 36576"/>
                  <a:gd name="connsiteX13" fmla="*/ 14990 w 818051"/>
                  <a:gd name="connsiteY13" fmla="*/ 2158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8051" h="36576">
                    <a:moveTo>
                      <a:pt x="810444" y="36576"/>
                    </a:moveTo>
                    <a:lnTo>
                      <a:pt x="7495" y="36576"/>
                    </a:lnTo>
                    <a:cubicBezTo>
                      <a:pt x="3373" y="36576"/>
                      <a:pt x="0" y="33203"/>
                      <a:pt x="0" y="29081"/>
                    </a:cubicBezTo>
                    <a:lnTo>
                      <a:pt x="0" y="7495"/>
                    </a:lnTo>
                    <a:cubicBezTo>
                      <a:pt x="0" y="3373"/>
                      <a:pt x="3373" y="0"/>
                      <a:pt x="7495" y="0"/>
                    </a:cubicBezTo>
                    <a:lnTo>
                      <a:pt x="809694" y="0"/>
                    </a:lnTo>
                    <a:cubicBezTo>
                      <a:pt x="813592" y="0"/>
                      <a:pt x="816814" y="2923"/>
                      <a:pt x="817189" y="6821"/>
                    </a:cubicBezTo>
                    <a:cubicBezTo>
                      <a:pt x="817864" y="14016"/>
                      <a:pt x="818164" y="21511"/>
                      <a:pt x="818014" y="29231"/>
                    </a:cubicBezTo>
                    <a:cubicBezTo>
                      <a:pt x="818014" y="33278"/>
                      <a:pt x="814641" y="36576"/>
                      <a:pt x="810519" y="36576"/>
                    </a:cubicBezTo>
                    <a:close/>
                    <a:moveTo>
                      <a:pt x="14990" y="21586"/>
                    </a:moveTo>
                    <a:lnTo>
                      <a:pt x="802949" y="21586"/>
                    </a:lnTo>
                    <a:cubicBezTo>
                      <a:pt x="802949" y="19337"/>
                      <a:pt x="802799" y="17164"/>
                      <a:pt x="802724" y="14990"/>
                    </a:cubicBezTo>
                    <a:lnTo>
                      <a:pt x="14990" y="14990"/>
                    </a:lnTo>
                    <a:lnTo>
                      <a:pt x="14990" y="21586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6062154" y="3608234"/>
                <a:ext cx="384198" cy="14990"/>
              </a:xfrm>
              <a:custGeom>
                <a:avLst/>
                <a:gdLst>
                  <a:gd name="connsiteX0" fmla="*/ 376703 w 384198"/>
                  <a:gd name="connsiteY0" fmla="*/ 14990 h 14990"/>
                  <a:gd name="connsiteX1" fmla="*/ 7495 w 384198"/>
                  <a:gd name="connsiteY1" fmla="*/ 14990 h 14990"/>
                  <a:gd name="connsiteX2" fmla="*/ 0 w 384198"/>
                  <a:gd name="connsiteY2" fmla="*/ 7495 h 14990"/>
                  <a:gd name="connsiteX3" fmla="*/ 7495 w 384198"/>
                  <a:gd name="connsiteY3" fmla="*/ 0 h 14990"/>
                  <a:gd name="connsiteX4" fmla="*/ 376703 w 384198"/>
                  <a:gd name="connsiteY4" fmla="*/ 0 h 14990"/>
                  <a:gd name="connsiteX5" fmla="*/ 384198 w 384198"/>
                  <a:gd name="connsiteY5" fmla="*/ 7495 h 14990"/>
                  <a:gd name="connsiteX6" fmla="*/ 376703 w 384198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4198" h="14990">
                    <a:moveTo>
                      <a:pt x="376703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376703" y="0"/>
                    </a:lnTo>
                    <a:cubicBezTo>
                      <a:pt x="380825" y="0"/>
                      <a:pt x="384198" y="3373"/>
                      <a:pt x="384198" y="7495"/>
                    </a:cubicBezTo>
                    <a:cubicBezTo>
                      <a:pt x="384198" y="11617"/>
                      <a:pt x="380825" y="14990"/>
                      <a:pt x="376703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6136506" y="3575330"/>
                <a:ext cx="309846" cy="14990"/>
              </a:xfrm>
              <a:custGeom>
                <a:avLst/>
                <a:gdLst>
                  <a:gd name="connsiteX0" fmla="*/ 302352 w 309846"/>
                  <a:gd name="connsiteY0" fmla="*/ 14990 h 14990"/>
                  <a:gd name="connsiteX1" fmla="*/ 7495 w 309846"/>
                  <a:gd name="connsiteY1" fmla="*/ 14990 h 14990"/>
                  <a:gd name="connsiteX2" fmla="*/ 0 w 309846"/>
                  <a:gd name="connsiteY2" fmla="*/ 7495 h 14990"/>
                  <a:gd name="connsiteX3" fmla="*/ 7495 w 309846"/>
                  <a:gd name="connsiteY3" fmla="*/ 0 h 14990"/>
                  <a:gd name="connsiteX4" fmla="*/ 302352 w 309846"/>
                  <a:gd name="connsiteY4" fmla="*/ 0 h 14990"/>
                  <a:gd name="connsiteX5" fmla="*/ 309847 w 309846"/>
                  <a:gd name="connsiteY5" fmla="*/ 7495 h 14990"/>
                  <a:gd name="connsiteX6" fmla="*/ 302352 w 309846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9846" h="14990">
                    <a:moveTo>
                      <a:pt x="302352" y="14990"/>
                    </a:moveTo>
                    <a:lnTo>
                      <a:pt x="7495" y="14990"/>
                    </a:lnTo>
                    <a:cubicBezTo>
                      <a:pt x="3373" y="14990"/>
                      <a:pt x="0" y="11618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302352" y="0"/>
                    </a:lnTo>
                    <a:cubicBezTo>
                      <a:pt x="306474" y="0"/>
                      <a:pt x="309847" y="3373"/>
                      <a:pt x="309847" y="7495"/>
                    </a:cubicBezTo>
                    <a:cubicBezTo>
                      <a:pt x="309847" y="11618"/>
                      <a:pt x="306474" y="14990"/>
                      <a:pt x="302352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6079168" y="3542427"/>
                <a:ext cx="353768" cy="14990"/>
              </a:xfrm>
              <a:custGeom>
                <a:avLst/>
                <a:gdLst>
                  <a:gd name="connsiteX0" fmla="*/ 346273 w 353768"/>
                  <a:gd name="connsiteY0" fmla="*/ 14990 h 14990"/>
                  <a:gd name="connsiteX1" fmla="*/ 7495 w 353768"/>
                  <a:gd name="connsiteY1" fmla="*/ 14990 h 14990"/>
                  <a:gd name="connsiteX2" fmla="*/ 0 w 353768"/>
                  <a:gd name="connsiteY2" fmla="*/ 7495 h 14990"/>
                  <a:gd name="connsiteX3" fmla="*/ 7495 w 353768"/>
                  <a:gd name="connsiteY3" fmla="*/ 0 h 14990"/>
                  <a:gd name="connsiteX4" fmla="*/ 346273 w 353768"/>
                  <a:gd name="connsiteY4" fmla="*/ 0 h 14990"/>
                  <a:gd name="connsiteX5" fmla="*/ 353768 w 353768"/>
                  <a:gd name="connsiteY5" fmla="*/ 7495 h 14990"/>
                  <a:gd name="connsiteX6" fmla="*/ 346273 w 353768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3768" h="14990">
                    <a:moveTo>
                      <a:pt x="346273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346273" y="0"/>
                    </a:lnTo>
                    <a:cubicBezTo>
                      <a:pt x="350395" y="0"/>
                      <a:pt x="353768" y="3373"/>
                      <a:pt x="353768" y="7495"/>
                    </a:cubicBezTo>
                    <a:cubicBezTo>
                      <a:pt x="353768" y="11617"/>
                      <a:pt x="350395" y="14990"/>
                      <a:pt x="346273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5822836" y="3729054"/>
                <a:ext cx="704837" cy="14990"/>
              </a:xfrm>
              <a:custGeom>
                <a:avLst/>
                <a:gdLst>
                  <a:gd name="connsiteX0" fmla="*/ 697343 w 704837"/>
                  <a:gd name="connsiteY0" fmla="*/ 14990 h 14990"/>
                  <a:gd name="connsiteX1" fmla="*/ 7495 w 704837"/>
                  <a:gd name="connsiteY1" fmla="*/ 14990 h 14990"/>
                  <a:gd name="connsiteX2" fmla="*/ 0 w 704837"/>
                  <a:gd name="connsiteY2" fmla="*/ 7495 h 14990"/>
                  <a:gd name="connsiteX3" fmla="*/ 7495 w 704837"/>
                  <a:gd name="connsiteY3" fmla="*/ 0 h 14990"/>
                  <a:gd name="connsiteX4" fmla="*/ 697343 w 704837"/>
                  <a:gd name="connsiteY4" fmla="*/ 0 h 14990"/>
                  <a:gd name="connsiteX5" fmla="*/ 704838 w 704837"/>
                  <a:gd name="connsiteY5" fmla="*/ 7495 h 14990"/>
                  <a:gd name="connsiteX6" fmla="*/ 697343 w 704837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837" h="14990">
                    <a:moveTo>
                      <a:pt x="697343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697343" y="0"/>
                    </a:lnTo>
                    <a:cubicBezTo>
                      <a:pt x="701465" y="0"/>
                      <a:pt x="704838" y="3373"/>
                      <a:pt x="704838" y="7495"/>
                    </a:cubicBezTo>
                    <a:cubicBezTo>
                      <a:pt x="704838" y="11617"/>
                      <a:pt x="701465" y="14990"/>
                      <a:pt x="697343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6090186" y="3761733"/>
                <a:ext cx="443933" cy="14990"/>
              </a:xfrm>
              <a:custGeom>
                <a:avLst/>
                <a:gdLst>
                  <a:gd name="connsiteX0" fmla="*/ 436439 w 443933"/>
                  <a:gd name="connsiteY0" fmla="*/ 14990 h 14990"/>
                  <a:gd name="connsiteX1" fmla="*/ 7495 w 443933"/>
                  <a:gd name="connsiteY1" fmla="*/ 14990 h 14990"/>
                  <a:gd name="connsiteX2" fmla="*/ 0 w 443933"/>
                  <a:gd name="connsiteY2" fmla="*/ 7495 h 14990"/>
                  <a:gd name="connsiteX3" fmla="*/ 7495 w 443933"/>
                  <a:gd name="connsiteY3" fmla="*/ 0 h 14990"/>
                  <a:gd name="connsiteX4" fmla="*/ 436439 w 443933"/>
                  <a:gd name="connsiteY4" fmla="*/ 0 h 14990"/>
                  <a:gd name="connsiteX5" fmla="*/ 443934 w 443933"/>
                  <a:gd name="connsiteY5" fmla="*/ 7495 h 14990"/>
                  <a:gd name="connsiteX6" fmla="*/ 436439 w 443933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933" h="14990">
                    <a:moveTo>
                      <a:pt x="436439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436439" y="0"/>
                    </a:lnTo>
                    <a:cubicBezTo>
                      <a:pt x="440561" y="0"/>
                      <a:pt x="443934" y="3373"/>
                      <a:pt x="443934" y="7495"/>
                    </a:cubicBezTo>
                    <a:cubicBezTo>
                      <a:pt x="443934" y="11617"/>
                      <a:pt x="440561" y="14990"/>
                      <a:pt x="436439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5822836" y="3761733"/>
                <a:ext cx="248237" cy="14990"/>
              </a:xfrm>
              <a:custGeom>
                <a:avLst/>
                <a:gdLst>
                  <a:gd name="connsiteX0" fmla="*/ 240742 w 248237"/>
                  <a:gd name="connsiteY0" fmla="*/ 14990 h 14990"/>
                  <a:gd name="connsiteX1" fmla="*/ 7495 w 248237"/>
                  <a:gd name="connsiteY1" fmla="*/ 14990 h 14990"/>
                  <a:gd name="connsiteX2" fmla="*/ 0 w 248237"/>
                  <a:gd name="connsiteY2" fmla="*/ 7495 h 14990"/>
                  <a:gd name="connsiteX3" fmla="*/ 7495 w 248237"/>
                  <a:gd name="connsiteY3" fmla="*/ 0 h 14990"/>
                  <a:gd name="connsiteX4" fmla="*/ 240742 w 248237"/>
                  <a:gd name="connsiteY4" fmla="*/ 0 h 14990"/>
                  <a:gd name="connsiteX5" fmla="*/ 248237 w 248237"/>
                  <a:gd name="connsiteY5" fmla="*/ 7495 h 14990"/>
                  <a:gd name="connsiteX6" fmla="*/ 240742 w 248237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237" h="14990">
                    <a:moveTo>
                      <a:pt x="240742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240742" y="0"/>
                    </a:lnTo>
                    <a:cubicBezTo>
                      <a:pt x="244864" y="0"/>
                      <a:pt x="248237" y="3373"/>
                      <a:pt x="248237" y="7495"/>
                    </a:cubicBezTo>
                    <a:cubicBezTo>
                      <a:pt x="248237" y="11617"/>
                      <a:pt x="244864" y="14990"/>
                      <a:pt x="240742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24" name="图形 2"/>
            <p:cNvGrpSpPr/>
            <p:nvPr/>
          </p:nvGrpSpPr>
          <p:grpSpPr>
            <a:xfrm>
              <a:off x="7306084" y="3145650"/>
              <a:ext cx="233306" cy="773254"/>
              <a:chOff x="7306084" y="3145650"/>
              <a:chExt cx="233306" cy="773254"/>
            </a:xfrm>
          </p:grpSpPr>
          <p:grpSp>
            <p:nvGrpSpPr>
              <p:cNvPr id="115" name="图形 2"/>
              <p:cNvGrpSpPr/>
              <p:nvPr/>
            </p:nvGrpSpPr>
            <p:grpSpPr>
              <a:xfrm>
                <a:off x="7313609" y="3153132"/>
                <a:ext cx="218256" cy="758202"/>
                <a:chOff x="7313609" y="3153132"/>
                <a:chExt cx="218256" cy="758202"/>
              </a:xfrm>
            </p:grpSpPr>
            <p:sp>
              <p:nvSpPr>
                <p:cNvPr id="124" name="任意多边形: 形状 123"/>
                <p:cNvSpPr/>
                <p:nvPr/>
              </p:nvSpPr>
              <p:spPr>
                <a:xfrm>
                  <a:off x="7313609" y="3153132"/>
                  <a:ext cx="218256" cy="92505"/>
                </a:xfrm>
                <a:custGeom>
                  <a:avLst/>
                  <a:gdLst>
                    <a:gd name="connsiteX0" fmla="*/ 0 w 218256"/>
                    <a:gd name="connsiteY0" fmla="*/ 80947 h 92505"/>
                    <a:gd name="connsiteX1" fmla="*/ 0 w 218256"/>
                    <a:gd name="connsiteY1" fmla="*/ 0 h 92505"/>
                    <a:gd name="connsiteX2" fmla="*/ 218257 w 218256"/>
                    <a:gd name="connsiteY2" fmla="*/ 0 h 92505"/>
                    <a:gd name="connsiteX3" fmla="*/ 218257 w 218256"/>
                    <a:gd name="connsiteY3" fmla="*/ 80947 h 92505"/>
                    <a:gd name="connsiteX4" fmla="*/ 0 w 218256"/>
                    <a:gd name="connsiteY4" fmla="*/ 80947 h 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92505">
                      <a:moveTo>
                        <a:pt x="0" y="80947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80947"/>
                      </a:lnTo>
                      <a:cubicBezTo>
                        <a:pt x="99535" y="106955"/>
                        <a:pt x="0" y="80947"/>
                        <a:pt x="0" y="80947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25" name="任意多边形: 形状 124"/>
                <p:cNvSpPr/>
                <p:nvPr/>
              </p:nvSpPr>
              <p:spPr>
                <a:xfrm>
                  <a:off x="7313609" y="3234079"/>
                  <a:ext cx="218256" cy="65673"/>
                </a:xfrm>
                <a:custGeom>
                  <a:avLst/>
                  <a:gdLst>
                    <a:gd name="connsiteX0" fmla="*/ 0 w 218256"/>
                    <a:gd name="connsiteY0" fmla="*/ 54115 h 65673"/>
                    <a:gd name="connsiteX1" fmla="*/ 0 w 218256"/>
                    <a:gd name="connsiteY1" fmla="*/ 0 h 65673"/>
                    <a:gd name="connsiteX2" fmla="*/ 218257 w 218256"/>
                    <a:gd name="connsiteY2" fmla="*/ 0 h 65673"/>
                    <a:gd name="connsiteX3" fmla="*/ 218257 w 218256"/>
                    <a:gd name="connsiteY3" fmla="*/ 54115 h 65673"/>
                    <a:gd name="connsiteX4" fmla="*/ 0 w 218256"/>
                    <a:gd name="connsiteY4" fmla="*/ 54115 h 65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65673">
                      <a:moveTo>
                        <a:pt x="0" y="54115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54115"/>
                      </a:lnTo>
                      <a:cubicBezTo>
                        <a:pt x="99535" y="80122"/>
                        <a:pt x="0" y="54115"/>
                        <a:pt x="0" y="54115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26" name="任意多边形: 形状 125"/>
                <p:cNvSpPr/>
                <p:nvPr/>
              </p:nvSpPr>
              <p:spPr>
                <a:xfrm>
                  <a:off x="7313609" y="3288193"/>
                  <a:ext cx="218256" cy="495516"/>
                </a:xfrm>
                <a:custGeom>
                  <a:avLst/>
                  <a:gdLst>
                    <a:gd name="connsiteX0" fmla="*/ 0 w 218256"/>
                    <a:gd name="connsiteY0" fmla="*/ 483958 h 495516"/>
                    <a:gd name="connsiteX1" fmla="*/ 0 w 218256"/>
                    <a:gd name="connsiteY1" fmla="*/ 0 h 495516"/>
                    <a:gd name="connsiteX2" fmla="*/ 218257 w 218256"/>
                    <a:gd name="connsiteY2" fmla="*/ 0 h 495516"/>
                    <a:gd name="connsiteX3" fmla="*/ 218257 w 218256"/>
                    <a:gd name="connsiteY3" fmla="*/ 483958 h 495516"/>
                    <a:gd name="connsiteX4" fmla="*/ 0 w 218256"/>
                    <a:gd name="connsiteY4" fmla="*/ 483958 h 495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495516">
                      <a:moveTo>
                        <a:pt x="0" y="483958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483958"/>
                      </a:lnTo>
                      <a:cubicBezTo>
                        <a:pt x="99535" y="509966"/>
                        <a:pt x="0" y="483958"/>
                        <a:pt x="0" y="483958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27" name="任意多边形: 形状 126"/>
                <p:cNvSpPr/>
                <p:nvPr/>
              </p:nvSpPr>
              <p:spPr>
                <a:xfrm>
                  <a:off x="7313609" y="3772151"/>
                  <a:ext cx="218256" cy="71744"/>
                </a:xfrm>
                <a:custGeom>
                  <a:avLst/>
                  <a:gdLst>
                    <a:gd name="connsiteX0" fmla="*/ 0 w 218256"/>
                    <a:gd name="connsiteY0" fmla="*/ 60186 h 71744"/>
                    <a:gd name="connsiteX1" fmla="*/ 0 w 218256"/>
                    <a:gd name="connsiteY1" fmla="*/ 0 h 71744"/>
                    <a:gd name="connsiteX2" fmla="*/ 218257 w 218256"/>
                    <a:gd name="connsiteY2" fmla="*/ 0 h 71744"/>
                    <a:gd name="connsiteX3" fmla="*/ 218257 w 218256"/>
                    <a:gd name="connsiteY3" fmla="*/ 60186 h 71744"/>
                    <a:gd name="connsiteX4" fmla="*/ 0 w 218256"/>
                    <a:gd name="connsiteY4" fmla="*/ 60186 h 71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71744">
                      <a:moveTo>
                        <a:pt x="0" y="60186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0186"/>
                      </a:lnTo>
                      <a:cubicBezTo>
                        <a:pt x="99535" y="86193"/>
                        <a:pt x="0" y="60186"/>
                        <a:pt x="0" y="60186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92" name="任意多边形: 形状 191"/>
                <p:cNvSpPr/>
                <p:nvPr/>
              </p:nvSpPr>
              <p:spPr>
                <a:xfrm>
                  <a:off x="7313609" y="3832262"/>
                  <a:ext cx="218256" cy="79073"/>
                </a:xfrm>
                <a:custGeom>
                  <a:avLst/>
                  <a:gdLst>
                    <a:gd name="connsiteX0" fmla="*/ 0 w 218256"/>
                    <a:gd name="connsiteY0" fmla="*/ 67531 h 79073"/>
                    <a:gd name="connsiteX1" fmla="*/ 0 w 218256"/>
                    <a:gd name="connsiteY1" fmla="*/ 0 h 79073"/>
                    <a:gd name="connsiteX2" fmla="*/ 218257 w 218256"/>
                    <a:gd name="connsiteY2" fmla="*/ 0 h 79073"/>
                    <a:gd name="connsiteX3" fmla="*/ 218257 w 218256"/>
                    <a:gd name="connsiteY3" fmla="*/ 67531 h 79073"/>
                    <a:gd name="connsiteX4" fmla="*/ 108978 w 218256"/>
                    <a:gd name="connsiteY4" fmla="*/ 79073 h 79073"/>
                    <a:gd name="connsiteX5" fmla="*/ 0 w 218256"/>
                    <a:gd name="connsiteY5" fmla="*/ 67531 h 79073"/>
                    <a:gd name="connsiteX6" fmla="*/ 0 w 218256"/>
                    <a:gd name="connsiteY6" fmla="*/ 67531 h 79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8256" h="79073">
                      <a:moveTo>
                        <a:pt x="0" y="67531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7531"/>
                      </a:lnTo>
                      <a:cubicBezTo>
                        <a:pt x="178683" y="76225"/>
                        <a:pt x="141282" y="79073"/>
                        <a:pt x="108978" y="79073"/>
                      </a:cubicBezTo>
                      <a:cubicBezTo>
                        <a:pt x="44371" y="79073"/>
                        <a:pt x="0" y="67531"/>
                        <a:pt x="0" y="67531"/>
                      </a:cubicBezTo>
                      <a:lnTo>
                        <a:pt x="0" y="67531"/>
                      </a:ln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sp>
            <p:nvSpPr>
              <p:cNvPr id="116" name="任意多边形: 形状 115"/>
              <p:cNvSpPr/>
              <p:nvPr/>
            </p:nvSpPr>
            <p:spPr>
              <a:xfrm>
                <a:off x="7306114" y="3145650"/>
                <a:ext cx="233247" cy="107691"/>
              </a:xfrm>
              <a:custGeom>
                <a:avLst/>
                <a:gdLst>
                  <a:gd name="connsiteX0" fmla="*/ 116024 w 233247"/>
                  <a:gd name="connsiteY0" fmla="*/ 107616 h 107691"/>
                  <a:gd name="connsiteX1" fmla="*/ 5621 w 233247"/>
                  <a:gd name="connsiteY1" fmla="*/ 95699 h 107691"/>
                  <a:gd name="connsiteX2" fmla="*/ 0 w 233247"/>
                  <a:gd name="connsiteY2" fmla="*/ 88429 h 107691"/>
                  <a:gd name="connsiteX3" fmla="*/ 0 w 233247"/>
                  <a:gd name="connsiteY3" fmla="*/ 7482 h 107691"/>
                  <a:gd name="connsiteX4" fmla="*/ 2923 w 233247"/>
                  <a:gd name="connsiteY4" fmla="*/ 1561 h 107691"/>
                  <a:gd name="connsiteX5" fmla="*/ 9369 w 233247"/>
                  <a:gd name="connsiteY5" fmla="*/ 212 h 107691"/>
                  <a:gd name="connsiteX6" fmla="*/ 224178 w 233247"/>
                  <a:gd name="connsiteY6" fmla="*/ 212 h 107691"/>
                  <a:gd name="connsiteX7" fmla="*/ 230474 w 233247"/>
                  <a:gd name="connsiteY7" fmla="*/ 1711 h 107691"/>
                  <a:gd name="connsiteX8" fmla="*/ 233247 w 233247"/>
                  <a:gd name="connsiteY8" fmla="*/ 7557 h 107691"/>
                  <a:gd name="connsiteX9" fmla="*/ 233247 w 233247"/>
                  <a:gd name="connsiteY9" fmla="*/ 88504 h 107691"/>
                  <a:gd name="connsiteX10" fmla="*/ 227326 w 233247"/>
                  <a:gd name="connsiteY10" fmla="*/ 95849 h 107691"/>
                  <a:gd name="connsiteX11" fmla="*/ 115949 w 233247"/>
                  <a:gd name="connsiteY11" fmla="*/ 107691 h 107691"/>
                  <a:gd name="connsiteX12" fmla="*/ 14990 w 233247"/>
                  <a:gd name="connsiteY12" fmla="*/ 82508 h 107691"/>
                  <a:gd name="connsiteX13" fmla="*/ 218257 w 233247"/>
                  <a:gd name="connsiteY13" fmla="*/ 82433 h 107691"/>
                  <a:gd name="connsiteX14" fmla="*/ 218257 w 233247"/>
                  <a:gd name="connsiteY14" fmla="*/ 16776 h 107691"/>
                  <a:gd name="connsiteX15" fmla="*/ 14990 w 233247"/>
                  <a:gd name="connsiteY15" fmla="*/ 16926 h 107691"/>
                  <a:gd name="connsiteX16" fmla="*/ 14990 w 233247"/>
                  <a:gd name="connsiteY16" fmla="*/ 82508 h 10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107691">
                    <a:moveTo>
                      <a:pt x="116024" y="107616"/>
                    </a:moveTo>
                    <a:cubicBezTo>
                      <a:pt x="52241" y="107616"/>
                      <a:pt x="8319" y="96449"/>
                      <a:pt x="5621" y="95699"/>
                    </a:cubicBezTo>
                    <a:cubicBezTo>
                      <a:pt x="2323" y="94800"/>
                      <a:pt x="0" y="91877"/>
                      <a:pt x="0" y="88429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22" y="137"/>
                      <a:pt x="7120" y="-313"/>
                      <a:pt x="9369" y="212"/>
                    </a:cubicBezTo>
                    <a:cubicBezTo>
                      <a:pt x="10343" y="437"/>
                      <a:pt x="108754" y="25395"/>
                      <a:pt x="224178" y="212"/>
                    </a:cubicBezTo>
                    <a:cubicBezTo>
                      <a:pt x="226426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88504"/>
                    </a:lnTo>
                    <a:cubicBezTo>
                      <a:pt x="233247" y="92027"/>
                      <a:pt x="230774" y="95100"/>
                      <a:pt x="227326" y="95849"/>
                    </a:cubicBezTo>
                    <a:cubicBezTo>
                      <a:pt x="186852" y="104693"/>
                      <a:pt x="148777" y="107691"/>
                      <a:pt x="115949" y="107691"/>
                    </a:cubicBezTo>
                    <a:close/>
                    <a:moveTo>
                      <a:pt x="14990" y="82508"/>
                    </a:moveTo>
                    <a:cubicBezTo>
                      <a:pt x="37026" y="87230"/>
                      <a:pt x="121046" y="102370"/>
                      <a:pt x="218257" y="82433"/>
                    </a:cubicBezTo>
                    <a:lnTo>
                      <a:pt x="218257" y="16776"/>
                    </a:lnTo>
                    <a:cubicBezTo>
                      <a:pt x="122695" y="35814"/>
                      <a:pt x="41898" y="22547"/>
                      <a:pt x="14990" y="16926"/>
                    </a:cubicBezTo>
                    <a:lnTo>
                      <a:pt x="14990" y="825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7306114" y="3226564"/>
                <a:ext cx="233247" cy="80891"/>
              </a:xfrm>
              <a:custGeom>
                <a:avLst/>
                <a:gdLst>
                  <a:gd name="connsiteX0" fmla="*/ 116024 w 233247"/>
                  <a:gd name="connsiteY0" fmla="*/ 80816 h 80891"/>
                  <a:gd name="connsiteX1" fmla="*/ 5621 w 233247"/>
                  <a:gd name="connsiteY1" fmla="*/ 68899 h 80891"/>
                  <a:gd name="connsiteX2" fmla="*/ 0 w 233247"/>
                  <a:gd name="connsiteY2" fmla="*/ 61629 h 80891"/>
                  <a:gd name="connsiteX3" fmla="*/ 0 w 233247"/>
                  <a:gd name="connsiteY3" fmla="*/ 7514 h 80891"/>
                  <a:gd name="connsiteX4" fmla="*/ 2923 w 233247"/>
                  <a:gd name="connsiteY4" fmla="*/ 1594 h 80891"/>
                  <a:gd name="connsiteX5" fmla="*/ 9369 w 233247"/>
                  <a:gd name="connsiteY5" fmla="*/ 244 h 80891"/>
                  <a:gd name="connsiteX6" fmla="*/ 224178 w 233247"/>
                  <a:gd name="connsiteY6" fmla="*/ 244 h 80891"/>
                  <a:gd name="connsiteX7" fmla="*/ 230474 w 233247"/>
                  <a:gd name="connsiteY7" fmla="*/ 1743 h 80891"/>
                  <a:gd name="connsiteX8" fmla="*/ 233247 w 233247"/>
                  <a:gd name="connsiteY8" fmla="*/ 7589 h 80891"/>
                  <a:gd name="connsiteX9" fmla="*/ 233247 w 233247"/>
                  <a:gd name="connsiteY9" fmla="*/ 61704 h 80891"/>
                  <a:gd name="connsiteX10" fmla="*/ 227326 w 233247"/>
                  <a:gd name="connsiteY10" fmla="*/ 69049 h 80891"/>
                  <a:gd name="connsiteX11" fmla="*/ 115949 w 233247"/>
                  <a:gd name="connsiteY11" fmla="*/ 80891 h 80891"/>
                  <a:gd name="connsiteX12" fmla="*/ 14990 w 233247"/>
                  <a:gd name="connsiteY12" fmla="*/ 55708 h 80891"/>
                  <a:gd name="connsiteX13" fmla="*/ 218257 w 233247"/>
                  <a:gd name="connsiteY13" fmla="*/ 55633 h 80891"/>
                  <a:gd name="connsiteX14" fmla="*/ 218257 w 233247"/>
                  <a:gd name="connsiteY14" fmla="*/ 16809 h 80891"/>
                  <a:gd name="connsiteX15" fmla="*/ 14990 w 233247"/>
                  <a:gd name="connsiteY15" fmla="*/ 16958 h 80891"/>
                  <a:gd name="connsiteX16" fmla="*/ 14990 w 233247"/>
                  <a:gd name="connsiteY16" fmla="*/ 55708 h 8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0891">
                    <a:moveTo>
                      <a:pt x="116024" y="80816"/>
                    </a:moveTo>
                    <a:cubicBezTo>
                      <a:pt x="52241" y="80816"/>
                      <a:pt x="8319" y="69649"/>
                      <a:pt x="5621" y="68899"/>
                    </a:cubicBezTo>
                    <a:cubicBezTo>
                      <a:pt x="2323" y="68000"/>
                      <a:pt x="0" y="65077"/>
                      <a:pt x="0" y="61629"/>
                    </a:cubicBezTo>
                    <a:lnTo>
                      <a:pt x="0" y="7514"/>
                    </a:lnTo>
                    <a:cubicBezTo>
                      <a:pt x="0" y="5191"/>
                      <a:pt x="1049" y="3018"/>
                      <a:pt x="2923" y="1594"/>
                    </a:cubicBezTo>
                    <a:cubicBezTo>
                      <a:pt x="4722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426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89"/>
                    </a:cubicBezTo>
                    <a:lnTo>
                      <a:pt x="233247" y="61704"/>
                    </a:lnTo>
                    <a:cubicBezTo>
                      <a:pt x="233247" y="65227"/>
                      <a:pt x="230774" y="68300"/>
                      <a:pt x="227326" y="69049"/>
                    </a:cubicBezTo>
                    <a:cubicBezTo>
                      <a:pt x="186852" y="77893"/>
                      <a:pt x="148777" y="80891"/>
                      <a:pt x="115949" y="80891"/>
                    </a:cubicBezTo>
                    <a:close/>
                    <a:moveTo>
                      <a:pt x="14990" y="55708"/>
                    </a:moveTo>
                    <a:cubicBezTo>
                      <a:pt x="37026" y="60430"/>
                      <a:pt x="121046" y="75645"/>
                      <a:pt x="218257" y="55633"/>
                    </a:cubicBezTo>
                    <a:lnTo>
                      <a:pt x="218257" y="16809"/>
                    </a:lnTo>
                    <a:cubicBezTo>
                      <a:pt x="122695" y="35846"/>
                      <a:pt x="41898" y="22580"/>
                      <a:pt x="14990" y="16958"/>
                    </a:cubicBezTo>
                    <a:lnTo>
                      <a:pt x="14990" y="557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7306114" y="3280711"/>
                <a:ext cx="233247" cy="510702"/>
              </a:xfrm>
              <a:custGeom>
                <a:avLst/>
                <a:gdLst>
                  <a:gd name="connsiteX0" fmla="*/ 116024 w 233247"/>
                  <a:gd name="connsiteY0" fmla="*/ 510552 h 510702"/>
                  <a:gd name="connsiteX1" fmla="*/ 5621 w 233247"/>
                  <a:gd name="connsiteY1" fmla="*/ 498710 h 510702"/>
                  <a:gd name="connsiteX2" fmla="*/ 0 w 233247"/>
                  <a:gd name="connsiteY2" fmla="*/ 491440 h 510702"/>
                  <a:gd name="connsiteX3" fmla="*/ 0 w 233247"/>
                  <a:gd name="connsiteY3" fmla="*/ 7482 h 510702"/>
                  <a:gd name="connsiteX4" fmla="*/ 2923 w 233247"/>
                  <a:gd name="connsiteY4" fmla="*/ 1561 h 510702"/>
                  <a:gd name="connsiteX5" fmla="*/ 9369 w 233247"/>
                  <a:gd name="connsiteY5" fmla="*/ 212 h 510702"/>
                  <a:gd name="connsiteX6" fmla="*/ 224178 w 233247"/>
                  <a:gd name="connsiteY6" fmla="*/ 212 h 510702"/>
                  <a:gd name="connsiteX7" fmla="*/ 230474 w 233247"/>
                  <a:gd name="connsiteY7" fmla="*/ 1711 h 510702"/>
                  <a:gd name="connsiteX8" fmla="*/ 233247 w 233247"/>
                  <a:gd name="connsiteY8" fmla="*/ 7557 h 510702"/>
                  <a:gd name="connsiteX9" fmla="*/ 233247 w 233247"/>
                  <a:gd name="connsiteY9" fmla="*/ 491515 h 510702"/>
                  <a:gd name="connsiteX10" fmla="*/ 227326 w 233247"/>
                  <a:gd name="connsiteY10" fmla="*/ 498860 h 510702"/>
                  <a:gd name="connsiteX11" fmla="*/ 115949 w 233247"/>
                  <a:gd name="connsiteY11" fmla="*/ 510702 h 510702"/>
                  <a:gd name="connsiteX12" fmla="*/ 14990 w 233247"/>
                  <a:gd name="connsiteY12" fmla="*/ 485444 h 510702"/>
                  <a:gd name="connsiteX13" fmla="*/ 218257 w 233247"/>
                  <a:gd name="connsiteY13" fmla="*/ 485369 h 510702"/>
                  <a:gd name="connsiteX14" fmla="*/ 218257 w 233247"/>
                  <a:gd name="connsiteY14" fmla="*/ 16776 h 510702"/>
                  <a:gd name="connsiteX15" fmla="*/ 14990 w 233247"/>
                  <a:gd name="connsiteY15" fmla="*/ 16926 h 510702"/>
                  <a:gd name="connsiteX16" fmla="*/ 14990 w 233247"/>
                  <a:gd name="connsiteY16" fmla="*/ 485519 h 5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510702">
                    <a:moveTo>
                      <a:pt x="116024" y="510552"/>
                    </a:moveTo>
                    <a:cubicBezTo>
                      <a:pt x="52241" y="510552"/>
                      <a:pt x="8319" y="499384"/>
                      <a:pt x="5621" y="498710"/>
                    </a:cubicBezTo>
                    <a:cubicBezTo>
                      <a:pt x="2323" y="497811"/>
                      <a:pt x="0" y="494887"/>
                      <a:pt x="0" y="491440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437"/>
                      <a:pt x="108754" y="25470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491515"/>
                    </a:lnTo>
                    <a:cubicBezTo>
                      <a:pt x="233247" y="495037"/>
                      <a:pt x="230774" y="498110"/>
                      <a:pt x="227326" y="498860"/>
                    </a:cubicBezTo>
                    <a:cubicBezTo>
                      <a:pt x="186852" y="507704"/>
                      <a:pt x="148777" y="510702"/>
                      <a:pt x="115949" y="510702"/>
                    </a:cubicBezTo>
                    <a:close/>
                    <a:moveTo>
                      <a:pt x="14990" y="485444"/>
                    </a:moveTo>
                    <a:cubicBezTo>
                      <a:pt x="37026" y="490165"/>
                      <a:pt x="121046" y="505306"/>
                      <a:pt x="218257" y="485369"/>
                    </a:cubicBezTo>
                    <a:lnTo>
                      <a:pt x="218257" y="16776"/>
                    </a:lnTo>
                    <a:cubicBezTo>
                      <a:pt x="122695" y="35813"/>
                      <a:pt x="41898" y="22547"/>
                      <a:pt x="14990" y="16926"/>
                    </a:cubicBezTo>
                    <a:lnTo>
                      <a:pt x="14990" y="48551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7306114" y="3764637"/>
                <a:ext cx="233247" cy="86962"/>
              </a:xfrm>
              <a:custGeom>
                <a:avLst/>
                <a:gdLst>
                  <a:gd name="connsiteX0" fmla="*/ 116024 w 233247"/>
                  <a:gd name="connsiteY0" fmla="*/ 86812 h 86962"/>
                  <a:gd name="connsiteX1" fmla="*/ 5621 w 233247"/>
                  <a:gd name="connsiteY1" fmla="*/ 74970 h 86962"/>
                  <a:gd name="connsiteX2" fmla="*/ 0 w 233247"/>
                  <a:gd name="connsiteY2" fmla="*/ 67700 h 86962"/>
                  <a:gd name="connsiteX3" fmla="*/ 0 w 233247"/>
                  <a:gd name="connsiteY3" fmla="*/ 7514 h 86962"/>
                  <a:gd name="connsiteX4" fmla="*/ 2923 w 233247"/>
                  <a:gd name="connsiteY4" fmla="*/ 1593 h 86962"/>
                  <a:gd name="connsiteX5" fmla="*/ 9369 w 233247"/>
                  <a:gd name="connsiteY5" fmla="*/ 244 h 86962"/>
                  <a:gd name="connsiteX6" fmla="*/ 224178 w 233247"/>
                  <a:gd name="connsiteY6" fmla="*/ 244 h 86962"/>
                  <a:gd name="connsiteX7" fmla="*/ 230474 w 233247"/>
                  <a:gd name="connsiteY7" fmla="*/ 1743 h 86962"/>
                  <a:gd name="connsiteX8" fmla="*/ 233247 w 233247"/>
                  <a:gd name="connsiteY8" fmla="*/ 7590 h 86962"/>
                  <a:gd name="connsiteX9" fmla="*/ 233247 w 233247"/>
                  <a:gd name="connsiteY9" fmla="*/ 67775 h 86962"/>
                  <a:gd name="connsiteX10" fmla="*/ 227326 w 233247"/>
                  <a:gd name="connsiteY10" fmla="*/ 75120 h 86962"/>
                  <a:gd name="connsiteX11" fmla="*/ 115949 w 233247"/>
                  <a:gd name="connsiteY11" fmla="*/ 86962 h 86962"/>
                  <a:gd name="connsiteX12" fmla="*/ 14990 w 233247"/>
                  <a:gd name="connsiteY12" fmla="*/ 61704 h 86962"/>
                  <a:gd name="connsiteX13" fmla="*/ 218257 w 233247"/>
                  <a:gd name="connsiteY13" fmla="*/ 61629 h 86962"/>
                  <a:gd name="connsiteX14" fmla="*/ 218257 w 233247"/>
                  <a:gd name="connsiteY14" fmla="*/ 16734 h 86962"/>
                  <a:gd name="connsiteX15" fmla="*/ 14990 w 233247"/>
                  <a:gd name="connsiteY15" fmla="*/ 16883 h 86962"/>
                  <a:gd name="connsiteX16" fmla="*/ 14990 w 233247"/>
                  <a:gd name="connsiteY16" fmla="*/ 61704 h 8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6962">
                    <a:moveTo>
                      <a:pt x="116024" y="86812"/>
                    </a:moveTo>
                    <a:cubicBezTo>
                      <a:pt x="52241" y="86812"/>
                      <a:pt x="8319" y="75645"/>
                      <a:pt x="5621" y="74970"/>
                    </a:cubicBezTo>
                    <a:cubicBezTo>
                      <a:pt x="2323" y="74071"/>
                      <a:pt x="0" y="71148"/>
                      <a:pt x="0" y="67700"/>
                    </a:cubicBezTo>
                    <a:lnTo>
                      <a:pt x="0" y="7514"/>
                    </a:lnTo>
                    <a:cubicBezTo>
                      <a:pt x="0" y="5191"/>
                      <a:pt x="1049" y="3017"/>
                      <a:pt x="2923" y="1593"/>
                    </a:cubicBezTo>
                    <a:cubicBezTo>
                      <a:pt x="4722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426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90"/>
                    </a:cubicBezTo>
                    <a:lnTo>
                      <a:pt x="233247" y="67775"/>
                    </a:lnTo>
                    <a:cubicBezTo>
                      <a:pt x="233247" y="71298"/>
                      <a:pt x="230774" y="74371"/>
                      <a:pt x="227326" y="75120"/>
                    </a:cubicBezTo>
                    <a:cubicBezTo>
                      <a:pt x="186852" y="83964"/>
                      <a:pt x="148777" y="86962"/>
                      <a:pt x="115949" y="86962"/>
                    </a:cubicBezTo>
                    <a:close/>
                    <a:moveTo>
                      <a:pt x="14990" y="61704"/>
                    </a:moveTo>
                    <a:cubicBezTo>
                      <a:pt x="37026" y="66426"/>
                      <a:pt x="121046" y="81566"/>
                      <a:pt x="218257" y="61629"/>
                    </a:cubicBezTo>
                    <a:lnTo>
                      <a:pt x="218257" y="16734"/>
                    </a:lnTo>
                    <a:cubicBezTo>
                      <a:pt x="122695" y="35771"/>
                      <a:pt x="41898" y="22505"/>
                      <a:pt x="14990" y="16883"/>
                    </a:cubicBezTo>
                    <a:lnTo>
                      <a:pt x="14990" y="61704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7306114" y="3824780"/>
                <a:ext cx="233247" cy="94125"/>
              </a:xfrm>
              <a:custGeom>
                <a:avLst/>
                <a:gdLst>
                  <a:gd name="connsiteX0" fmla="*/ 116473 w 233247"/>
                  <a:gd name="connsiteY0" fmla="*/ 94050 h 94125"/>
                  <a:gd name="connsiteX1" fmla="*/ 5846 w 233247"/>
                  <a:gd name="connsiteY1" fmla="*/ 82283 h 94125"/>
                  <a:gd name="connsiteX2" fmla="*/ 0 w 233247"/>
                  <a:gd name="connsiteY2" fmla="*/ 75013 h 94125"/>
                  <a:gd name="connsiteX3" fmla="*/ 0 w 233247"/>
                  <a:gd name="connsiteY3" fmla="*/ 7482 h 94125"/>
                  <a:gd name="connsiteX4" fmla="*/ 2923 w 233247"/>
                  <a:gd name="connsiteY4" fmla="*/ 1561 h 94125"/>
                  <a:gd name="connsiteX5" fmla="*/ 9369 w 233247"/>
                  <a:gd name="connsiteY5" fmla="*/ 212 h 94125"/>
                  <a:gd name="connsiteX6" fmla="*/ 224178 w 233247"/>
                  <a:gd name="connsiteY6" fmla="*/ 212 h 94125"/>
                  <a:gd name="connsiteX7" fmla="*/ 230474 w 233247"/>
                  <a:gd name="connsiteY7" fmla="*/ 1711 h 94125"/>
                  <a:gd name="connsiteX8" fmla="*/ 233247 w 233247"/>
                  <a:gd name="connsiteY8" fmla="*/ 7557 h 94125"/>
                  <a:gd name="connsiteX9" fmla="*/ 233247 w 233247"/>
                  <a:gd name="connsiteY9" fmla="*/ 75088 h 94125"/>
                  <a:gd name="connsiteX10" fmla="*/ 227326 w 233247"/>
                  <a:gd name="connsiteY10" fmla="*/ 82433 h 94125"/>
                  <a:gd name="connsiteX11" fmla="*/ 116473 w 233247"/>
                  <a:gd name="connsiteY11" fmla="*/ 94125 h 94125"/>
                  <a:gd name="connsiteX12" fmla="*/ 14915 w 233247"/>
                  <a:gd name="connsiteY12" fmla="*/ 69017 h 94125"/>
                  <a:gd name="connsiteX13" fmla="*/ 116473 w 233247"/>
                  <a:gd name="connsiteY13" fmla="*/ 79060 h 94125"/>
                  <a:gd name="connsiteX14" fmla="*/ 218257 w 233247"/>
                  <a:gd name="connsiteY14" fmla="*/ 68942 h 94125"/>
                  <a:gd name="connsiteX15" fmla="*/ 218257 w 233247"/>
                  <a:gd name="connsiteY15" fmla="*/ 16701 h 94125"/>
                  <a:gd name="connsiteX16" fmla="*/ 14990 w 233247"/>
                  <a:gd name="connsiteY16" fmla="*/ 16851 h 94125"/>
                  <a:gd name="connsiteX17" fmla="*/ 14990 w 233247"/>
                  <a:gd name="connsiteY17" fmla="*/ 69017 h 9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247" h="94125">
                    <a:moveTo>
                      <a:pt x="116473" y="94050"/>
                    </a:moveTo>
                    <a:cubicBezTo>
                      <a:pt x="53140" y="94050"/>
                      <a:pt x="9594" y="83257"/>
                      <a:pt x="5846" y="82283"/>
                    </a:cubicBezTo>
                    <a:cubicBezTo>
                      <a:pt x="2473" y="81533"/>
                      <a:pt x="0" y="78536"/>
                      <a:pt x="0" y="75013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22" y="137"/>
                      <a:pt x="7120" y="-313"/>
                      <a:pt x="9369" y="212"/>
                    </a:cubicBezTo>
                    <a:cubicBezTo>
                      <a:pt x="10343" y="437"/>
                      <a:pt x="108754" y="25395"/>
                      <a:pt x="224178" y="212"/>
                    </a:cubicBezTo>
                    <a:cubicBezTo>
                      <a:pt x="226426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75088"/>
                    </a:lnTo>
                    <a:cubicBezTo>
                      <a:pt x="233247" y="78611"/>
                      <a:pt x="230774" y="81684"/>
                      <a:pt x="227326" y="82433"/>
                    </a:cubicBezTo>
                    <a:cubicBezTo>
                      <a:pt x="191874" y="90228"/>
                      <a:pt x="154549" y="94125"/>
                      <a:pt x="116473" y="94125"/>
                    </a:cubicBezTo>
                    <a:close/>
                    <a:moveTo>
                      <a:pt x="14915" y="69017"/>
                    </a:moveTo>
                    <a:cubicBezTo>
                      <a:pt x="28631" y="71940"/>
                      <a:pt x="66556" y="79060"/>
                      <a:pt x="116473" y="79060"/>
                    </a:cubicBezTo>
                    <a:cubicBezTo>
                      <a:pt x="151401" y="79060"/>
                      <a:pt x="185578" y="75687"/>
                      <a:pt x="218257" y="68942"/>
                    </a:cubicBezTo>
                    <a:lnTo>
                      <a:pt x="218257" y="16701"/>
                    </a:lnTo>
                    <a:cubicBezTo>
                      <a:pt x="122695" y="35739"/>
                      <a:pt x="41898" y="22472"/>
                      <a:pt x="14990" y="16851"/>
                    </a:cubicBezTo>
                    <a:lnTo>
                      <a:pt x="14990" y="69017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grpSp>
            <p:nvGrpSpPr>
              <p:cNvPr id="121" name="图形 2"/>
              <p:cNvGrpSpPr/>
              <p:nvPr/>
            </p:nvGrpSpPr>
            <p:grpSpPr>
              <a:xfrm>
                <a:off x="7306084" y="3145712"/>
                <a:ext cx="233306" cy="26532"/>
                <a:chOff x="7306084" y="3145712"/>
                <a:chExt cx="233306" cy="26532"/>
              </a:xfrm>
            </p:grpSpPr>
            <p:sp>
              <p:nvSpPr>
                <p:cNvPr id="122" name="任意多边形: 形状 121"/>
                <p:cNvSpPr/>
                <p:nvPr/>
              </p:nvSpPr>
              <p:spPr>
                <a:xfrm>
                  <a:off x="7313609" y="3153207"/>
                  <a:ext cx="218256" cy="11542"/>
                </a:xfrm>
                <a:custGeom>
                  <a:avLst/>
                  <a:gdLst>
                    <a:gd name="connsiteX0" fmla="*/ 0 w 218256"/>
                    <a:gd name="connsiteY0" fmla="*/ 0 h 11542"/>
                    <a:gd name="connsiteX1" fmla="*/ 218257 w 218256"/>
                    <a:gd name="connsiteY1" fmla="*/ 0 h 11542"/>
                    <a:gd name="connsiteX2" fmla="*/ 109128 w 218256"/>
                    <a:gd name="connsiteY2" fmla="*/ 11542 h 11542"/>
                    <a:gd name="connsiteX3" fmla="*/ 0 w 218256"/>
                    <a:gd name="connsiteY3" fmla="*/ 0 h 1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56" h="11542">
                      <a:moveTo>
                        <a:pt x="0" y="0"/>
                      </a:moveTo>
                      <a:lnTo>
                        <a:pt x="218257" y="0"/>
                      </a:lnTo>
                      <a:cubicBezTo>
                        <a:pt x="218257" y="0"/>
                        <a:pt x="185878" y="11542"/>
                        <a:pt x="109128" y="11542"/>
                      </a:cubicBezTo>
                      <a:cubicBezTo>
                        <a:pt x="32379" y="1154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23" name="任意多边形: 形状 122"/>
                <p:cNvSpPr/>
                <p:nvPr/>
              </p:nvSpPr>
              <p:spPr>
                <a:xfrm>
                  <a:off x="7306084" y="3145712"/>
                  <a:ext cx="233306" cy="26532"/>
                </a:xfrm>
                <a:custGeom>
                  <a:avLst/>
                  <a:gdLst>
                    <a:gd name="connsiteX0" fmla="*/ 116653 w 233306"/>
                    <a:gd name="connsiteY0" fmla="*/ 26532 h 26532"/>
                    <a:gd name="connsiteX1" fmla="*/ 4977 w 233306"/>
                    <a:gd name="connsiteY1" fmla="*/ 14540 h 26532"/>
                    <a:gd name="connsiteX2" fmla="*/ 105 w 233306"/>
                    <a:gd name="connsiteY2" fmla="*/ 6221 h 26532"/>
                    <a:gd name="connsiteX3" fmla="*/ 7525 w 233306"/>
                    <a:gd name="connsiteY3" fmla="*/ 0 h 26532"/>
                    <a:gd name="connsiteX4" fmla="*/ 225782 w 233306"/>
                    <a:gd name="connsiteY4" fmla="*/ 0 h 26532"/>
                    <a:gd name="connsiteX5" fmla="*/ 233202 w 233306"/>
                    <a:gd name="connsiteY5" fmla="*/ 6221 h 26532"/>
                    <a:gd name="connsiteX6" fmla="*/ 228330 w 233306"/>
                    <a:gd name="connsiteY6" fmla="*/ 14540 h 26532"/>
                    <a:gd name="connsiteX7" fmla="*/ 116653 w 233306"/>
                    <a:gd name="connsiteY7" fmla="*/ 26532 h 2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306" h="26532">
                      <a:moveTo>
                        <a:pt x="116653" y="26532"/>
                      </a:moveTo>
                      <a:cubicBezTo>
                        <a:pt x="39454" y="26532"/>
                        <a:pt x="6400" y="15065"/>
                        <a:pt x="4977" y="14540"/>
                      </a:cubicBezTo>
                      <a:cubicBezTo>
                        <a:pt x="1529" y="13341"/>
                        <a:pt x="-495" y="9819"/>
                        <a:pt x="105" y="6221"/>
                      </a:cubicBezTo>
                      <a:cubicBezTo>
                        <a:pt x="704" y="2623"/>
                        <a:pt x="3852" y="0"/>
                        <a:pt x="7525" y="0"/>
                      </a:cubicBezTo>
                      <a:lnTo>
                        <a:pt x="225782" y="0"/>
                      </a:lnTo>
                      <a:cubicBezTo>
                        <a:pt x="229454" y="0"/>
                        <a:pt x="232527" y="2623"/>
                        <a:pt x="233202" y="6221"/>
                      </a:cubicBezTo>
                      <a:cubicBezTo>
                        <a:pt x="233802" y="9819"/>
                        <a:pt x="231778" y="13341"/>
                        <a:pt x="228330" y="14540"/>
                      </a:cubicBezTo>
                      <a:cubicBezTo>
                        <a:pt x="226981" y="15065"/>
                        <a:pt x="193853" y="26532"/>
                        <a:pt x="116653" y="2653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</p:grpSp>
        <p:grpSp>
          <p:nvGrpSpPr>
            <p:cNvPr id="25" name="图形 2"/>
            <p:cNvGrpSpPr/>
            <p:nvPr/>
          </p:nvGrpSpPr>
          <p:grpSpPr>
            <a:xfrm>
              <a:off x="7524341" y="3145650"/>
              <a:ext cx="233351" cy="773254"/>
              <a:chOff x="7524341" y="3145650"/>
              <a:chExt cx="233351" cy="773254"/>
            </a:xfrm>
          </p:grpSpPr>
          <p:grpSp>
            <p:nvGrpSpPr>
              <p:cNvPr id="100" name="图形 2"/>
              <p:cNvGrpSpPr/>
              <p:nvPr/>
            </p:nvGrpSpPr>
            <p:grpSpPr>
              <a:xfrm>
                <a:off x="7531866" y="3153132"/>
                <a:ext cx="218256" cy="758202"/>
                <a:chOff x="7531866" y="3153132"/>
                <a:chExt cx="218256" cy="758202"/>
              </a:xfrm>
            </p:grpSpPr>
            <p:sp>
              <p:nvSpPr>
                <p:cNvPr id="110" name="任意多边形: 形状 109"/>
                <p:cNvSpPr/>
                <p:nvPr/>
              </p:nvSpPr>
              <p:spPr>
                <a:xfrm>
                  <a:off x="7531866" y="3153132"/>
                  <a:ext cx="218256" cy="92505"/>
                </a:xfrm>
                <a:custGeom>
                  <a:avLst/>
                  <a:gdLst>
                    <a:gd name="connsiteX0" fmla="*/ 0 w 218256"/>
                    <a:gd name="connsiteY0" fmla="*/ 80947 h 92505"/>
                    <a:gd name="connsiteX1" fmla="*/ 0 w 218256"/>
                    <a:gd name="connsiteY1" fmla="*/ 0 h 92505"/>
                    <a:gd name="connsiteX2" fmla="*/ 218257 w 218256"/>
                    <a:gd name="connsiteY2" fmla="*/ 0 h 92505"/>
                    <a:gd name="connsiteX3" fmla="*/ 218257 w 218256"/>
                    <a:gd name="connsiteY3" fmla="*/ 80947 h 92505"/>
                    <a:gd name="connsiteX4" fmla="*/ 0 w 218256"/>
                    <a:gd name="connsiteY4" fmla="*/ 80947 h 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92505">
                      <a:moveTo>
                        <a:pt x="0" y="80947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80947"/>
                      </a:lnTo>
                      <a:cubicBezTo>
                        <a:pt x="99535" y="106955"/>
                        <a:pt x="0" y="80947"/>
                        <a:pt x="0" y="80947"/>
                      </a:cubicBez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11" name="任意多边形: 形状 110"/>
                <p:cNvSpPr/>
                <p:nvPr/>
              </p:nvSpPr>
              <p:spPr>
                <a:xfrm>
                  <a:off x="7531866" y="3234079"/>
                  <a:ext cx="218256" cy="65673"/>
                </a:xfrm>
                <a:custGeom>
                  <a:avLst/>
                  <a:gdLst>
                    <a:gd name="connsiteX0" fmla="*/ 0 w 218256"/>
                    <a:gd name="connsiteY0" fmla="*/ 54115 h 65673"/>
                    <a:gd name="connsiteX1" fmla="*/ 0 w 218256"/>
                    <a:gd name="connsiteY1" fmla="*/ 0 h 65673"/>
                    <a:gd name="connsiteX2" fmla="*/ 218257 w 218256"/>
                    <a:gd name="connsiteY2" fmla="*/ 0 h 65673"/>
                    <a:gd name="connsiteX3" fmla="*/ 218257 w 218256"/>
                    <a:gd name="connsiteY3" fmla="*/ 54115 h 65673"/>
                    <a:gd name="connsiteX4" fmla="*/ 0 w 218256"/>
                    <a:gd name="connsiteY4" fmla="*/ 54115 h 65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65673">
                      <a:moveTo>
                        <a:pt x="0" y="54115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54115"/>
                      </a:lnTo>
                      <a:cubicBezTo>
                        <a:pt x="99535" y="80122"/>
                        <a:pt x="0" y="54115"/>
                        <a:pt x="0" y="54115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12" name="任意多边形: 形状 111"/>
                <p:cNvSpPr/>
                <p:nvPr/>
              </p:nvSpPr>
              <p:spPr>
                <a:xfrm>
                  <a:off x="7531866" y="3288193"/>
                  <a:ext cx="218256" cy="495516"/>
                </a:xfrm>
                <a:custGeom>
                  <a:avLst/>
                  <a:gdLst>
                    <a:gd name="connsiteX0" fmla="*/ 0 w 218256"/>
                    <a:gd name="connsiteY0" fmla="*/ 483958 h 495516"/>
                    <a:gd name="connsiteX1" fmla="*/ 0 w 218256"/>
                    <a:gd name="connsiteY1" fmla="*/ 0 h 495516"/>
                    <a:gd name="connsiteX2" fmla="*/ 218257 w 218256"/>
                    <a:gd name="connsiteY2" fmla="*/ 0 h 495516"/>
                    <a:gd name="connsiteX3" fmla="*/ 218257 w 218256"/>
                    <a:gd name="connsiteY3" fmla="*/ 483958 h 495516"/>
                    <a:gd name="connsiteX4" fmla="*/ 0 w 218256"/>
                    <a:gd name="connsiteY4" fmla="*/ 483958 h 495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495516">
                      <a:moveTo>
                        <a:pt x="0" y="483958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483958"/>
                      </a:lnTo>
                      <a:cubicBezTo>
                        <a:pt x="99535" y="509966"/>
                        <a:pt x="0" y="483958"/>
                        <a:pt x="0" y="483958"/>
                      </a:cubicBez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13" name="任意多边形: 形状 112"/>
                <p:cNvSpPr/>
                <p:nvPr/>
              </p:nvSpPr>
              <p:spPr>
                <a:xfrm>
                  <a:off x="7531866" y="3772151"/>
                  <a:ext cx="218256" cy="71744"/>
                </a:xfrm>
                <a:custGeom>
                  <a:avLst/>
                  <a:gdLst>
                    <a:gd name="connsiteX0" fmla="*/ 0 w 218256"/>
                    <a:gd name="connsiteY0" fmla="*/ 60186 h 71744"/>
                    <a:gd name="connsiteX1" fmla="*/ 0 w 218256"/>
                    <a:gd name="connsiteY1" fmla="*/ 0 h 71744"/>
                    <a:gd name="connsiteX2" fmla="*/ 218257 w 218256"/>
                    <a:gd name="connsiteY2" fmla="*/ 0 h 71744"/>
                    <a:gd name="connsiteX3" fmla="*/ 218257 w 218256"/>
                    <a:gd name="connsiteY3" fmla="*/ 60186 h 71744"/>
                    <a:gd name="connsiteX4" fmla="*/ 0 w 218256"/>
                    <a:gd name="connsiteY4" fmla="*/ 60186 h 71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71744">
                      <a:moveTo>
                        <a:pt x="0" y="60186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0186"/>
                      </a:lnTo>
                      <a:cubicBezTo>
                        <a:pt x="99535" y="86193"/>
                        <a:pt x="0" y="60186"/>
                        <a:pt x="0" y="60186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14" name="任意多边形: 形状 113"/>
                <p:cNvSpPr/>
                <p:nvPr/>
              </p:nvSpPr>
              <p:spPr>
                <a:xfrm>
                  <a:off x="7531866" y="3832262"/>
                  <a:ext cx="218256" cy="79073"/>
                </a:xfrm>
                <a:custGeom>
                  <a:avLst/>
                  <a:gdLst>
                    <a:gd name="connsiteX0" fmla="*/ 0 w 218256"/>
                    <a:gd name="connsiteY0" fmla="*/ 67531 h 79073"/>
                    <a:gd name="connsiteX1" fmla="*/ 0 w 218256"/>
                    <a:gd name="connsiteY1" fmla="*/ 0 h 79073"/>
                    <a:gd name="connsiteX2" fmla="*/ 218257 w 218256"/>
                    <a:gd name="connsiteY2" fmla="*/ 0 h 79073"/>
                    <a:gd name="connsiteX3" fmla="*/ 218257 w 218256"/>
                    <a:gd name="connsiteY3" fmla="*/ 67531 h 79073"/>
                    <a:gd name="connsiteX4" fmla="*/ 108979 w 218256"/>
                    <a:gd name="connsiteY4" fmla="*/ 79073 h 79073"/>
                    <a:gd name="connsiteX5" fmla="*/ 0 w 218256"/>
                    <a:gd name="connsiteY5" fmla="*/ 67531 h 79073"/>
                    <a:gd name="connsiteX6" fmla="*/ 0 w 218256"/>
                    <a:gd name="connsiteY6" fmla="*/ 67531 h 79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8256" h="79073">
                      <a:moveTo>
                        <a:pt x="0" y="67531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7531"/>
                      </a:lnTo>
                      <a:cubicBezTo>
                        <a:pt x="178683" y="76225"/>
                        <a:pt x="141282" y="79073"/>
                        <a:pt x="108979" y="79073"/>
                      </a:cubicBezTo>
                      <a:cubicBezTo>
                        <a:pt x="44371" y="79073"/>
                        <a:pt x="0" y="67531"/>
                        <a:pt x="0" y="67531"/>
                      </a:cubicBezTo>
                      <a:lnTo>
                        <a:pt x="0" y="67531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sp>
            <p:nvSpPr>
              <p:cNvPr id="101" name="任意多边形: 形状 100"/>
              <p:cNvSpPr/>
              <p:nvPr/>
            </p:nvSpPr>
            <p:spPr>
              <a:xfrm>
                <a:off x="7524371" y="3145650"/>
                <a:ext cx="233247" cy="107691"/>
              </a:xfrm>
              <a:custGeom>
                <a:avLst/>
                <a:gdLst>
                  <a:gd name="connsiteX0" fmla="*/ 116024 w 233247"/>
                  <a:gd name="connsiteY0" fmla="*/ 107616 h 107691"/>
                  <a:gd name="connsiteX1" fmla="*/ 5621 w 233247"/>
                  <a:gd name="connsiteY1" fmla="*/ 95699 h 107691"/>
                  <a:gd name="connsiteX2" fmla="*/ 0 w 233247"/>
                  <a:gd name="connsiteY2" fmla="*/ 88429 h 107691"/>
                  <a:gd name="connsiteX3" fmla="*/ 0 w 233247"/>
                  <a:gd name="connsiteY3" fmla="*/ 7482 h 107691"/>
                  <a:gd name="connsiteX4" fmla="*/ 2923 w 233247"/>
                  <a:gd name="connsiteY4" fmla="*/ 1561 h 107691"/>
                  <a:gd name="connsiteX5" fmla="*/ 9369 w 233247"/>
                  <a:gd name="connsiteY5" fmla="*/ 212 h 107691"/>
                  <a:gd name="connsiteX6" fmla="*/ 224178 w 233247"/>
                  <a:gd name="connsiteY6" fmla="*/ 212 h 107691"/>
                  <a:gd name="connsiteX7" fmla="*/ 230474 w 233247"/>
                  <a:gd name="connsiteY7" fmla="*/ 1711 h 107691"/>
                  <a:gd name="connsiteX8" fmla="*/ 233247 w 233247"/>
                  <a:gd name="connsiteY8" fmla="*/ 7557 h 107691"/>
                  <a:gd name="connsiteX9" fmla="*/ 233247 w 233247"/>
                  <a:gd name="connsiteY9" fmla="*/ 88504 h 107691"/>
                  <a:gd name="connsiteX10" fmla="*/ 227326 w 233247"/>
                  <a:gd name="connsiteY10" fmla="*/ 95849 h 107691"/>
                  <a:gd name="connsiteX11" fmla="*/ 115949 w 233247"/>
                  <a:gd name="connsiteY11" fmla="*/ 107691 h 107691"/>
                  <a:gd name="connsiteX12" fmla="*/ 14990 w 233247"/>
                  <a:gd name="connsiteY12" fmla="*/ 82508 h 107691"/>
                  <a:gd name="connsiteX13" fmla="*/ 218257 w 233247"/>
                  <a:gd name="connsiteY13" fmla="*/ 82433 h 107691"/>
                  <a:gd name="connsiteX14" fmla="*/ 218257 w 233247"/>
                  <a:gd name="connsiteY14" fmla="*/ 16776 h 107691"/>
                  <a:gd name="connsiteX15" fmla="*/ 14990 w 233247"/>
                  <a:gd name="connsiteY15" fmla="*/ 16926 h 107691"/>
                  <a:gd name="connsiteX16" fmla="*/ 14990 w 233247"/>
                  <a:gd name="connsiteY16" fmla="*/ 82508 h 10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107691">
                    <a:moveTo>
                      <a:pt x="116024" y="107616"/>
                    </a:moveTo>
                    <a:cubicBezTo>
                      <a:pt x="52241" y="107616"/>
                      <a:pt x="8319" y="96449"/>
                      <a:pt x="5621" y="95699"/>
                    </a:cubicBezTo>
                    <a:cubicBezTo>
                      <a:pt x="2323" y="94800"/>
                      <a:pt x="0" y="91877"/>
                      <a:pt x="0" y="88429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22" y="137"/>
                      <a:pt x="7120" y="-313"/>
                      <a:pt x="9369" y="212"/>
                    </a:cubicBezTo>
                    <a:cubicBezTo>
                      <a:pt x="10343" y="512"/>
                      <a:pt x="108754" y="25395"/>
                      <a:pt x="224178" y="212"/>
                    </a:cubicBezTo>
                    <a:cubicBezTo>
                      <a:pt x="226426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88504"/>
                    </a:lnTo>
                    <a:cubicBezTo>
                      <a:pt x="233247" y="92027"/>
                      <a:pt x="230774" y="95100"/>
                      <a:pt x="227326" y="95849"/>
                    </a:cubicBezTo>
                    <a:cubicBezTo>
                      <a:pt x="186852" y="104693"/>
                      <a:pt x="148778" y="107691"/>
                      <a:pt x="115949" y="107691"/>
                    </a:cubicBezTo>
                    <a:close/>
                    <a:moveTo>
                      <a:pt x="14990" y="82508"/>
                    </a:moveTo>
                    <a:cubicBezTo>
                      <a:pt x="37026" y="87230"/>
                      <a:pt x="121046" y="102370"/>
                      <a:pt x="218257" y="82433"/>
                    </a:cubicBezTo>
                    <a:lnTo>
                      <a:pt x="218257" y="16776"/>
                    </a:lnTo>
                    <a:cubicBezTo>
                      <a:pt x="122695" y="35814"/>
                      <a:pt x="41898" y="22547"/>
                      <a:pt x="14990" y="16926"/>
                    </a:cubicBezTo>
                    <a:lnTo>
                      <a:pt x="14990" y="825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7524371" y="3226564"/>
                <a:ext cx="233247" cy="80891"/>
              </a:xfrm>
              <a:custGeom>
                <a:avLst/>
                <a:gdLst>
                  <a:gd name="connsiteX0" fmla="*/ 116024 w 233247"/>
                  <a:gd name="connsiteY0" fmla="*/ 80816 h 80891"/>
                  <a:gd name="connsiteX1" fmla="*/ 5621 w 233247"/>
                  <a:gd name="connsiteY1" fmla="*/ 68899 h 80891"/>
                  <a:gd name="connsiteX2" fmla="*/ 0 w 233247"/>
                  <a:gd name="connsiteY2" fmla="*/ 61629 h 80891"/>
                  <a:gd name="connsiteX3" fmla="*/ 0 w 233247"/>
                  <a:gd name="connsiteY3" fmla="*/ 7514 h 80891"/>
                  <a:gd name="connsiteX4" fmla="*/ 2923 w 233247"/>
                  <a:gd name="connsiteY4" fmla="*/ 1594 h 80891"/>
                  <a:gd name="connsiteX5" fmla="*/ 9369 w 233247"/>
                  <a:gd name="connsiteY5" fmla="*/ 244 h 80891"/>
                  <a:gd name="connsiteX6" fmla="*/ 224178 w 233247"/>
                  <a:gd name="connsiteY6" fmla="*/ 244 h 80891"/>
                  <a:gd name="connsiteX7" fmla="*/ 230474 w 233247"/>
                  <a:gd name="connsiteY7" fmla="*/ 1743 h 80891"/>
                  <a:gd name="connsiteX8" fmla="*/ 233247 w 233247"/>
                  <a:gd name="connsiteY8" fmla="*/ 7589 h 80891"/>
                  <a:gd name="connsiteX9" fmla="*/ 233247 w 233247"/>
                  <a:gd name="connsiteY9" fmla="*/ 61704 h 80891"/>
                  <a:gd name="connsiteX10" fmla="*/ 227326 w 233247"/>
                  <a:gd name="connsiteY10" fmla="*/ 69049 h 80891"/>
                  <a:gd name="connsiteX11" fmla="*/ 115949 w 233247"/>
                  <a:gd name="connsiteY11" fmla="*/ 80891 h 80891"/>
                  <a:gd name="connsiteX12" fmla="*/ 14990 w 233247"/>
                  <a:gd name="connsiteY12" fmla="*/ 55708 h 80891"/>
                  <a:gd name="connsiteX13" fmla="*/ 218257 w 233247"/>
                  <a:gd name="connsiteY13" fmla="*/ 55633 h 80891"/>
                  <a:gd name="connsiteX14" fmla="*/ 218257 w 233247"/>
                  <a:gd name="connsiteY14" fmla="*/ 16809 h 80891"/>
                  <a:gd name="connsiteX15" fmla="*/ 14990 w 233247"/>
                  <a:gd name="connsiteY15" fmla="*/ 16958 h 80891"/>
                  <a:gd name="connsiteX16" fmla="*/ 14990 w 233247"/>
                  <a:gd name="connsiteY16" fmla="*/ 55708 h 8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0891">
                    <a:moveTo>
                      <a:pt x="116024" y="80816"/>
                    </a:moveTo>
                    <a:cubicBezTo>
                      <a:pt x="52241" y="80816"/>
                      <a:pt x="8319" y="69649"/>
                      <a:pt x="5621" y="68899"/>
                    </a:cubicBezTo>
                    <a:cubicBezTo>
                      <a:pt x="2323" y="68000"/>
                      <a:pt x="0" y="65077"/>
                      <a:pt x="0" y="61629"/>
                    </a:cubicBezTo>
                    <a:lnTo>
                      <a:pt x="0" y="7514"/>
                    </a:lnTo>
                    <a:cubicBezTo>
                      <a:pt x="0" y="5191"/>
                      <a:pt x="1049" y="3018"/>
                      <a:pt x="2923" y="1594"/>
                    </a:cubicBezTo>
                    <a:cubicBezTo>
                      <a:pt x="4722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426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89"/>
                    </a:cubicBezTo>
                    <a:lnTo>
                      <a:pt x="233247" y="61704"/>
                    </a:lnTo>
                    <a:cubicBezTo>
                      <a:pt x="233247" y="65227"/>
                      <a:pt x="230774" y="68300"/>
                      <a:pt x="227326" y="69049"/>
                    </a:cubicBezTo>
                    <a:cubicBezTo>
                      <a:pt x="186852" y="77893"/>
                      <a:pt x="148778" y="80891"/>
                      <a:pt x="115949" y="80891"/>
                    </a:cubicBezTo>
                    <a:close/>
                    <a:moveTo>
                      <a:pt x="14990" y="55708"/>
                    </a:moveTo>
                    <a:cubicBezTo>
                      <a:pt x="37026" y="60430"/>
                      <a:pt x="121046" y="75570"/>
                      <a:pt x="218257" y="55633"/>
                    </a:cubicBezTo>
                    <a:lnTo>
                      <a:pt x="218257" y="16809"/>
                    </a:lnTo>
                    <a:cubicBezTo>
                      <a:pt x="122695" y="35846"/>
                      <a:pt x="41898" y="22580"/>
                      <a:pt x="14990" y="16958"/>
                    </a:cubicBezTo>
                    <a:lnTo>
                      <a:pt x="14990" y="557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7524371" y="3280711"/>
                <a:ext cx="233247" cy="510702"/>
              </a:xfrm>
              <a:custGeom>
                <a:avLst/>
                <a:gdLst>
                  <a:gd name="connsiteX0" fmla="*/ 116024 w 233247"/>
                  <a:gd name="connsiteY0" fmla="*/ 510552 h 510702"/>
                  <a:gd name="connsiteX1" fmla="*/ 5621 w 233247"/>
                  <a:gd name="connsiteY1" fmla="*/ 498710 h 510702"/>
                  <a:gd name="connsiteX2" fmla="*/ 0 w 233247"/>
                  <a:gd name="connsiteY2" fmla="*/ 491440 h 510702"/>
                  <a:gd name="connsiteX3" fmla="*/ 0 w 233247"/>
                  <a:gd name="connsiteY3" fmla="*/ 7482 h 510702"/>
                  <a:gd name="connsiteX4" fmla="*/ 2923 w 233247"/>
                  <a:gd name="connsiteY4" fmla="*/ 1561 h 510702"/>
                  <a:gd name="connsiteX5" fmla="*/ 9369 w 233247"/>
                  <a:gd name="connsiteY5" fmla="*/ 212 h 510702"/>
                  <a:gd name="connsiteX6" fmla="*/ 224178 w 233247"/>
                  <a:gd name="connsiteY6" fmla="*/ 212 h 510702"/>
                  <a:gd name="connsiteX7" fmla="*/ 230474 w 233247"/>
                  <a:gd name="connsiteY7" fmla="*/ 1711 h 510702"/>
                  <a:gd name="connsiteX8" fmla="*/ 233247 w 233247"/>
                  <a:gd name="connsiteY8" fmla="*/ 7557 h 510702"/>
                  <a:gd name="connsiteX9" fmla="*/ 233247 w 233247"/>
                  <a:gd name="connsiteY9" fmla="*/ 491515 h 510702"/>
                  <a:gd name="connsiteX10" fmla="*/ 227326 w 233247"/>
                  <a:gd name="connsiteY10" fmla="*/ 498860 h 510702"/>
                  <a:gd name="connsiteX11" fmla="*/ 115949 w 233247"/>
                  <a:gd name="connsiteY11" fmla="*/ 510702 h 510702"/>
                  <a:gd name="connsiteX12" fmla="*/ 14990 w 233247"/>
                  <a:gd name="connsiteY12" fmla="*/ 485444 h 510702"/>
                  <a:gd name="connsiteX13" fmla="*/ 218257 w 233247"/>
                  <a:gd name="connsiteY13" fmla="*/ 485369 h 510702"/>
                  <a:gd name="connsiteX14" fmla="*/ 218257 w 233247"/>
                  <a:gd name="connsiteY14" fmla="*/ 16776 h 510702"/>
                  <a:gd name="connsiteX15" fmla="*/ 14990 w 233247"/>
                  <a:gd name="connsiteY15" fmla="*/ 16926 h 510702"/>
                  <a:gd name="connsiteX16" fmla="*/ 14990 w 233247"/>
                  <a:gd name="connsiteY16" fmla="*/ 485519 h 5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510702">
                    <a:moveTo>
                      <a:pt x="116024" y="510552"/>
                    </a:moveTo>
                    <a:cubicBezTo>
                      <a:pt x="52241" y="510552"/>
                      <a:pt x="8319" y="499384"/>
                      <a:pt x="5621" y="498710"/>
                    </a:cubicBezTo>
                    <a:cubicBezTo>
                      <a:pt x="2323" y="497811"/>
                      <a:pt x="0" y="494887"/>
                      <a:pt x="0" y="491440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437"/>
                      <a:pt x="108754" y="25470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491515"/>
                    </a:lnTo>
                    <a:cubicBezTo>
                      <a:pt x="233247" y="495037"/>
                      <a:pt x="230774" y="498110"/>
                      <a:pt x="227326" y="498860"/>
                    </a:cubicBezTo>
                    <a:cubicBezTo>
                      <a:pt x="186852" y="507704"/>
                      <a:pt x="148778" y="510702"/>
                      <a:pt x="115949" y="510702"/>
                    </a:cubicBezTo>
                    <a:close/>
                    <a:moveTo>
                      <a:pt x="14990" y="485444"/>
                    </a:moveTo>
                    <a:cubicBezTo>
                      <a:pt x="37026" y="490165"/>
                      <a:pt x="121046" y="505306"/>
                      <a:pt x="218257" y="485369"/>
                    </a:cubicBezTo>
                    <a:lnTo>
                      <a:pt x="218257" y="16776"/>
                    </a:lnTo>
                    <a:cubicBezTo>
                      <a:pt x="122695" y="35813"/>
                      <a:pt x="41898" y="22547"/>
                      <a:pt x="14990" y="16926"/>
                    </a:cubicBezTo>
                    <a:lnTo>
                      <a:pt x="14990" y="48551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7524371" y="3764637"/>
                <a:ext cx="233247" cy="86962"/>
              </a:xfrm>
              <a:custGeom>
                <a:avLst/>
                <a:gdLst>
                  <a:gd name="connsiteX0" fmla="*/ 116024 w 233247"/>
                  <a:gd name="connsiteY0" fmla="*/ 86812 h 86962"/>
                  <a:gd name="connsiteX1" fmla="*/ 5621 w 233247"/>
                  <a:gd name="connsiteY1" fmla="*/ 74970 h 86962"/>
                  <a:gd name="connsiteX2" fmla="*/ 0 w 233247"/>
                  <a:gd name="connsiteY2" fmla="*/ 67700 h 86962"/>
                  <a:gd name="connsiteX3" fmla="*/ 0 w 233247"/>
                  <a:gd name="connsiteY3" fmla="*/ 7514 h 86962"/>
                  <a:gd name="connsiteX4" fmla="*/ 2923 w 233247"/>
                  <a:gd name="connsiteY4" fmla="*/ 1593 h 86962"/>
                  <a:gd name="connsiteX5" fmla="*/ 9369 w 233247"/>
                  <a:gd name="connsiteY5" fmla="*/ 244 h 86962"/>
                  <a:gd name="connsiteX6" fmla="*/ 224178 w 233247"/>
                  <a:gd name="connsiteY6" fmla="*/ 244 h 86962"/>
                  <a:gd name="connsiteX7" fmla="*/ 230474 w 233247"/>
                  <a:gd name="connsiteY7" fmla="*/ 1743 h 86962"/>
                  <a:gd name="connsiteX8" fmla="*/ 233247 w 233247"/>
                  <a:gd name="connsiteY8" fmla="*/ 7590 h 86962"/>
                  <a:gd name="connsiteX9" fmla="*/ 233247 w 233247"/>
                  <a:gd name="connsiteY9" fmla="*/ 67775 h 86962"/>
                  <a:gd name="connsiteX10" fmla="*/ 227326 w 233247"/>
                  <a:gd name="connsiteY10" fmla="*/ 75120 h 86962"/>
                  <a:gd name="connsiteX11" fmla="*/ 115949 w 233247"/>
                  <a:gd name="connsiteY11" fmla="*/ 86962 h 86962"/>
                  <a:gd name="connsiteX12" fmla="*/ 14990 w 233247"/>
                  <a:gd name="connsiteY12" fmla="*/ 61704 h 86962"/>
                  <a:gd name="connsiteX13" fmla="*/ 218257 w 233247"/>
                  <a:gd name="connsiteY13" fmla="*/ 61629 h 86962"/>
                  <a:gd name="connsiteX14" fmla="*/ 218257 w 233247"/>
                  <a:gd name="connsiteY14" fmla="*/ 16734 h 86962"/>
                  <a:gd name="connsiteX15" fmla="*/ 14990 w 233247"/>
                  <a:gd name="connsiteY15" fmla="*/ 16883 h 86962"/>
                  <a:gd name="connsiteX16" fmla="*/ 14990 w 233247"/>
                  <a:gd name="connsiteY16" fmla="*/ 61704 h 8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6962">
                    <a:moveTo>
                      <a:pt x="116024" y="86812"/>
                    </a:moveTo>
                    <a:cubicBezTo>
                      <a:pt x="52241" y="86812"/>
                      <a:pt x="8319" y="75645"/>
                      <a:pt x="5621" y="74970"/>
                    </a:cubicBezTo>
                    <a:cubicBezTo>
                      <a:pt x="2323" y="74071"/>
                      <a:pt x="0" y="71148"/>
                      <a:pt x="0" y="67700"/>
                    </a:cubicBezTo>
                    <a:lnTo>
                      <a:pt x="0" y="7514"/>
                    </a:lnTo>
                    <a:cubicBezTo>
                      <a:pt x="0" y="5191"/>
                      <a:pt x="1049" y="3017"/>
                      <a:pt x="2923" y="1593"/>
                    </a:cubicBezTo>
                    <a:cubicBezTo>
                      <a:pt x="4722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426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90"/>
                    </a:cubicBezTo>
                    <a:lnTo>
                      <a:pt x="233247" y="67775"/>
                    </a:lnTo>
                    <a:cubicBezTo>
                      <a:pt x="233247" y="71298"/>
                      <a:pt x="230774" y="74371"/>
                      <a:pt x="227326" y="75120"/>
                    </a:cubicBezTo>
                    <a:cubicBezTo>
                      <a:pt x="186852" y="83964"/>
                      <a:pt x="148778" y="86962"/>
                      <a:pt x="115949" y="86962"/>
                    </a:cubicBezTo>
                    <a:close/>
                    <a:moveTo>
                      <a:pt x="14990" y="61704"/>
                    </a:moveTo>
                    <a:cubicBezTo>
                      <a:pt x="37026" y="66426"/>
                      <a:pt x="121046" y="81566"/>
                      <a:pt x="218257" y="61629"/>
                    </a:cubicBezTo>
                    <a:lnTo>
                      <a:pt x="218257" y="16734"/>
                    </a:lnTo>
                    <a:cubicBezTo>
                      <a:pt x="122695" y="35771"/>
                      <a:pt x="41898" y="22505"/>
                      <a:pt x="14990" y="16883"/>
                    </a:cubicBezTo>
                    <a:lnTo>
                      <a:pt x="14990" y="61704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7524446" y="3824780"/>
                <a:ext cx="233247" cy="94125"/>
              </a:xfrm>
              <a:custGeom>
                <a:avLst/>
                <a:gdLst>
                  <a:gd name="connsiteX0" fmla="*/ 116473 w 233247"/>
                  <a:gd name="connsiteY0" fmla="*/ 94050 h 94125"/>
                  <a:gd name="connsiteX1" fmla="*/ 5846 w 233247"/>
                  <a:gd name="connsiteY1" fmla="*/ 82283 h 94125"/>
                  <a:gd name="connsiteX2" fmla="*/ 0 w 233247"/>
                  <a:gd name="connsiteY2" fmla="*/ 75013 h 94125"/>
                  <a:gd name="connsiteX3" fmla="*/ 0 w 233247"/>
                  <a:gd name="connsiteY3" fmla="*/ 7482 h 94125"/>
                  <a:gd name="connsiteX4" fmla="*/ 2923 w 233247"/>
                  <a:gd name="connsiteY4" fmla="*/ 1561 h 94125"/>
                  <a:gd name="connsiteX5" fmla="*/ 9369 w 233247"/>
                  <a:gd name="connsiteY5" fmla="*/ 212 h 94125"/>
                  <a:gd name="connsiteX6" fmla="*/ 224178 w 233247"/>
                  <a:gd name="connsiteY6" fmla="*/ 212 h 94125"/>
                  <a:gd name="connsiteX7" fmla="*/ 230474 w 233247"/>
                  <a:gd name="connsiteY7" fmla="*/ 1711 h 94125"/>
                  <a:gd name="connsiteX8" fmla="*/ 233247 w 233247"/>
                  <a:gd name="connsiteY8" fmla="*/ 7557 h 94125"/>
                  <a:gd name="connsiteX9" fmla="*/ 233247 w 233247"/>
                  <a:gd name="connsiteY9" fmla="*/ 75088 h 94125"/>
                  <a:gd name="connsiteX10" fmla="*/ 227326 w 233247"/>
                  <a:gd name="connsiteY10" fmla="*/ 82433 h 94125"/>
                  <a:gd name="connsiteX11" fmla="*/ 116473 w 233247"/>
                  <a:gd name="connsiteY11" fmla="*/ 94125 h 94125"/>
                  <a:gd name="connsiteX12" fmla="*/ 14990 w 233247"/>
                  <a:gd name="connsiteY12" fmla="*/ 69017 h 94125"/>
                  <a:gd name="connsiteX13" fmla="*/ 116473 w 233247"/>
                  <a:gd name="connsiteY13" fmla="*/ 79060 h 94125"/>
                  <a:gd name="connsiteX14" fmla="*/ 218257 w 233247"/>
                  <a:gd name="connsiteY14" fmla="*/ 68942 h 94125"/>
                  <a:gd name="connsiteX15" fmla="*/ 218257 w 233247"/>
                  <a:gd name="connsiteY15" fmla="*/ 16701 h 94125"/>
                  <a:gd name="connsiteX16" fmla="*/ 14990 w 233247"/>
                  <a:gd name="connsiteY16" fmla="*/ 16851 h 94125"/>
                  <a:gd name="connsiteX17" fmla="*/ 14990 w 233247"/>
                  <a:gd name="connsiteY17" fmla="*/ 69017 h 9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247" h="94125">
                    <a:moveTo>
                      <a:pt x="116473" y="94050"/>
                    </a:moveTo>
                    <a:cubicBezTo>
                      <a:pt x="53140" y="94050"/>
                      <a:pt x="9594" y="83257"/>
                      <a:pt x="5846" y="82283"/>
                    </a:cubicBezTo>
                    <a:cubicBezTo>
                      <a:pt x="2473" y="81533"/>
                      <a:pt x="0" y="78536"/>
                      <a:pt x="0" y="75013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22" y="137"/>
                      <a:pt x="7120" y="-313"/>
                      <a:pt x="9369" y="212"/>
                    </a:cubicBezTo>
                    <a:cubicBezTo>
                      <a:pt x="10343" y="437"/>
                      <a:pt x="108754" y="25395"/>
                      <a:pt x="224178" y="212"/>
                    </a:cubicBezTo>
                    <a:cubicBezTo>
                      <a:pt x="226426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75088"/>
                    </a:lnTo>
                    <a:cubicBezTo>
                      <a:pt x="233247" y="78611"/>
                      <a:pt x="230774" y="81684"/>
                      <a:pt x="227326" y="82433"/>
                    </a:cubicBezTo>
                    <a:cubicBezTo>
                      <a:pt x="191874" y="90228"/>
                      <a:pt x="154549" y="94125"/>
                      <a:pt x="116473" y="94125"/>
                    </a:cubicBezTo>
                    <a:close/>
                    <a:moveTo>
                      <a:pt x="14990" y="69017"/>
                    </a:moveTo>
                    <a:cubicBezTo>
                      <a:pt x="28706" y="71940"/>
                      <a:pt x="66631" y="79060"/>
                      <a:pt x="116473" y="79060"/>
                    </a:cubicBezTo>
                    <a:cubicBezTo>
                      <a:pt x="151401" y="79060"/>
                      <a:pt x="185578" y="75687"/>
                      <a:pt x="218257" y="68942"/>
                    </a:cubicBezTo>
                    <a:lnTo>
                      <a:pt x="218257" y="16701"/>
                    </a:lnTo>
                    <a:cubicBezTo>
                      <a:pt x="122695" y="35739"/>
                      <a:pt x="41898" y="22472"/>
                      <a:pt x="14990" y="16851"/>
                    </a:cubicBezTo>
                    <a:lnTo>
                      <a:pt x="14990" y="69017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grpSp>
            <p:nvGrpSpPr>
              <p:cNvPr id="106" name="图形 2"/>
              <p:cNvGrpSpPr/>
              <p:nvPr/>
            </p:nvGrpSpPr>
            <p:grpSpPr>
              <a:xfrm>
                <a:off x="7524341" y="3145712"/>
                <a:ext cx="233306" cy="26532"/>
                <a:chOff x="7524341" y="3145712"/>
                <a:chExt cx="233306" cy="26532"/>
              </a:xfrm>
            </p:grpSpPr>
            <p:sp>
              <p:nvSpPr>
                <p:cNvPr id="107" name="任意多边形: 形状 106"/>
                <p:cNvSpPr/>
                <p:nvPr/>
              </p:nvSpPr>
              <p:spPr>
                <a:xfrm>
                  <a:off x="7531866" y="3153207"/>
                  <a:ext cx="218256" cy="11542"/>
                </a:xfrm>
                <a:custGeom>
                  <a:avLst/>
                  <a:gdLst>
                    <a:gd name="connsiteX0" fmla="*/ 0 w 218256"/>
                    <a:gd name="connsiteY0" fmla="*/ 0 h 11542"/>
                    <a:gd name="connsiteX1" fmla="*/ 218257 w 218256"/>
                    <a:gd name="connsiteY1" fmla="*/ 0 h 11542"/>
                    <a:gd name="connsiteX2" fmla="*/ 109128 w 218256"/>
                    <a:gd name="connsiteY2" fmla="*/ 11542 h 11542"/>
                    <a:gd name="connsiteX3" fmla="*/ 0 w 218256"/>
                    <a:gd name="connsiteY3" fmla="*/ 0 h 1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56" h="11542">
                      <a:moveTo>
                        <a:pt x="0" y="0"/>
                      </a:moveTo>
                      <a:lnTo>
                        <a:pt x="218257" y="0"/>
                      </a:lnTo>
                      <a:cubicBezTo>
                        <a:pt x="218257" y="0"/>
                        <a:pt x="185878" y="11542"/>
                        <a:pt x="109128" y="11542"/>
                      </a:cubicBezTo>
                      <a:cubicBezTo>
                        <a:pt x="32379" y="1154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108" name="任意多边形: 形状 107"/>
                <p:cNvSpPr/>
                <p:nvPr/>
              </p:nvSpPr>
              <p:spPr>
                <a:xfrm>
                  <a:off x="7524341" y="3145712"/>
                  <a:ext cx="233306" cy="26532"/>
                </a:xfrm>
                <a:custGeom>
                  <a:avLst/>
                  <a:gdLst>
                    <a:gd name="connsiteX0" fmla="*/ 116653 w 233306"/>
                    <a:gd name="connsiteY0" fmla="*/ 26532 h 26532"/>
                    <a:gd name="connsiteX1" fmla="*/ 4976 w 233306"/>
                    <a:gd name="connsiteY1" fmla="*/ 14540 h 26532"/>
                    <a:gd name="connsiteX2" fmla="*/ 105 w 233306"/>
                    <a:gd name="connsiteY2" fmla="*/ 6221 h 26532"/>
                    <a:gd name="connsiteX3" fmla="*/ 7525 w 233306"/>
                    <a:gd name="connsiteY3" fmla="*/ 0 h 26532"/>
                    <a:gd name="connsiteX4" fmla="*/ 225782 w 233306"/>
                    <a:gd name="connsiteY4" fmla="*/ 0 h 26532"/>
                    <a:gd name="connsiteX5" fmla="*/ 233202 w 233306"/>
                    <a:gd name="connsiteY5" fmla="*/ 6221 h 26532"/>
                    <a:gd name="connsiteX6" fmla="*/ 228330 w 233306"/>
                    <a:gd name="connsiteY6" fmla="*/ 14540 h 26532"/>
                    <a:gd name="connsiteX7" fmla="*/ 116653 w 233306"/>
                    <a:gd name="connsiteY7" fmla="*/ 26532 h 2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306" h="26532">
                      <a:moveTo>
                        <a:pt x="116653" y="26532"/>
                      </a:moveTo>
                      <a:cubicBezTo>
                        <a:pt x="39454" y="26532"/>
                        <a:pt x="6401" y="15065"/>
                        <a:pt x="4976" y="14540"/>
                      </a:cubicBezTo>
                      <a:cubicBezTo>
                        <a:pt x="1529" y="13341"/>
                        <a:pt x="-495" y="9819"/>
                        <a:pt x="105" y="6221"/>
                      </a:cubicBezTo>
                      <a:cubicBezTo>
                        <a:pt x="704" y="2623"/>
                        <a:pt x="3852" y="0"/>
                        <a:pt x="7525" y="0"/>
                      </a:cubicBezTo>
                      <a:lnTo>
                        <a:pt x="225782" y="0"/>
                      </a:lnTo>
                      <a:cubicBezTo>
                        <a:pt x="229454" y="0"/>
                        <a:pt x="232527" y="2623"/>
                        <a:pt x="233202" y="6221"/>
                      </a:cubicBezTo>
                      <a:cubicBezTo>
                        <a:pt x="233801" y="9819"/>
                        <a:pt x="231778" y="13341"/>
                        <a:pt x="228330" y="14540"/>
                      </a:cubicBezTo>
                      <a:cubicBezTo>
                        <a:pt x="226981" y="15065"/>
                        <a:pt x="193852" y="26532"/>
                        <a:pt x="116653" y="2653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</p:grpSp>
        <p:grpSp>
          <p:nvGrpSpPr>
            <p:cNvPr id="26" name="图形 2"/>
            <p:cNvGrpSpPr/>
            <p:nvPr/>
          </p:nvGrpSpPr>
          <p:grpSpPr>
            <a:xfrm>
              <a:off x="7087827" y="3145650"/>
              <a:ext cx="233306" cy="773254"/>
              <a:chOff x="7087827" y="3145650"/>
              <a:chExt cx="233306" cy="773254"/>
            </a:xfrm>
          </p:grpSpPr>
          <p:grpSp>
            <p:nvGrpSpPr>
              <p:cNvPr id="86" name="图形 2"/>
              <p:cNvGrpSpPr/>
              <p:nvPr/>
            </p:nvGrpSpPr>
            <p:grpSpPr>
              <a:xfrm>
                <a:off x="7095352" y="3153132"/>
                <a:ext cx="218256" cy="758202"/>
                <a:chOff x="7095352" y="3153132"/>
                <a:chExt cx="218256" cy="758202"/>
              </a:xfrm>
            </p:grpSpPr>
            <p:sp>
              <p:nvSpPr>
                <p:cNvPr id="95" name="任意多边形: 形状 94"/>
                <p:cNvSpPr/>
                <p:nvPr/>
              </p:nvSpPr>
              <p:spPr>
                <a:xfrm>
                  <a:off x="7095352" y="3153132"/>
                  <a:ext cx="218256" cy="92505"/>
                </a:xfrm>
                <a:custGeom>
                  <a:avLst/>
                  <a:gdLst>
                    <a:gd name="connsiteX0" fmla="*/ 0 w 218256"/>
                    <a:gd name="connsiteY0" fmla="*/ 80947 h 92505"/>
                    <a:gd name="connsiteX1" fmla="*/ 0 w 218256"/>
                    <a:gd name="connsiteY1" fmla="*/ 0 h 92505"/>
                    <a:gd name="connsiteX2" fmla="*/ 218257 w 218256"/>
                    <a:gd name="connsiteY2" fmla="*/ 0 h 92505"/>
                    <a:gd name="connsiteX3" fmla="*/ 218257 w 218256"/>
                    <a:gd name="connsiteY3" fmla="*/ 80947 h 92505"/>
                    <a:gd name="connsiteX4" fmla="*/ 0 w 218256"/>
                    <a:gd name="connsiteY4" fmla="*/ 80947 h 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92505">
                      <a:moveTo>
                        <a:pt x="0" y="80947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80947"/>
                      </a:lnTo>
                      <a:cubicBezTo>
                        <a:pt x="99535" y="106955"/>
                        <a:pt x="0" y="80947"/>
                        <a:pt x="0" y="80947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96" name="任意多边形: 形状 95"/>
                <p:cNvSpPr/>
                <p:nvPr/>
              </p:nvSpPr>
              <p:spPr>
                <a:xfrm>
                  <a:off x="7095352" y="3234079"/>
                  <a:ext cx="218256" cy="65673"/>
                </a:xfrm>
                <a:custGeom>
                  <a:avLst/>
                  <a:gdLst>
                    <a:gd name="connsiteX0" fmla="*/ 0 w 218256"/>
                    <a:gd name="connsiteY0" fmla="*/ 54115 h 65673"/>
                    <a:gd name="connsiteX1" fmla="*/ 0 w 218256"/>
                    <a:gd name="connsiteY1" fmla="*/ 0 h 65673"/>
                    <a:gd name="connsiteX2" fmla="*/ 218257 w 218256"/>
                    <a:gd name="connsiteY2" fmla="*/ 0 h 65673"/>
                    <a:gd name="connsiteX3" fmla="*/ 218257 w 218256"/>
                    <a:gd name="connsiteY3" fmla="*/ 54115 h 65673"/>
                    <a:gd name="connsiteX4" fmla="*/ 0 w 218256"/>
                    <a:gd name="connsiteY4" fmla="*/ 54115 h 65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65673">
                      <a:moveTo>
                        <a:pt x="0" y="54115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54115"/>
                      </a:lnTo>
                      <a:cubicBezTo>
                        <a:pt x="99535" y="80122"/>
                        <a:pt x="0" y="54115"/>
                        <a:pt x="0" y="54115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97" name="任意多边形: 形状 96"/>
                <p:cNvSpPr/>
                <p:nvPr/>
              </p:nvSpPr>
              <p:spPr>
                <a:xfrm>
                  <a:off x="7095352" y="3288193"/>
                  <a:ext cx="218256" cy="495516"/>
                </a:xfrm>
                <a:custGeom>
                  <a:avLst/>
                  <a:gdLst>
                    <a:gd name="connsiteX0" fmla="*/ 0 w 218256"/>
                    <a:gd name="connsiteY0" fmla="*/ 483958 h 495516"/>
                    <a:gd name="connsiteX1" fmla="*/ 0 w 218256"/>
                    <a:gd name="connsiteY1" fmla="*/ 0 h 495516"/>
                    <a:gd name="connsiteX2" fmla="*/ 218257 w 218256"/>
                    <a:gd name="connsiteY2" fmla="*/ 0 h 495516"/>
                    <a:gd name="connsiteX3" fmla="*/ 218257 w 218256"/>
                    <a:gd name="connsiteY3" fmla="*/ 483958 h 495516"/>
                    <a:gd name="connsiteX4" fmla="*/ 0 w 218256"/>
                    <a:gd name="connsiteY4" fmla="*/ 483958 h 495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495516">
                      <a:moveTo>
                        <a:pt x="0" y="483958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483958"/>
                      </a:lnTo>
                      <a:cubicBezTo>
                        <a:pt x="99535" y="509966"/>
                        <a:pt x="0" y="483958"/>
                        <a:pt x="0" y="483958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98" name="任意多边形: 形状 97"/>
                <p:cNvSpPr/>
                <p:nvPr/>
              </p:nvSpPr>
              <p:spPr>
                <a:xfrm>
                  <a:off x="7095352" y="3772151"/>
                  <a:ext cx="218256" cy="71744"/>
                </a:xfrm>
                <a:custGeom>
                  <a:avLst/>
                  <a:gdLst>
                    <a:gd name="connsiteX0" fmla="*/ 0 w 218256"/>
                    <a:gd name="connsiteY0" fmla="*/ 60186 h 71744"/>
                    <a:gd name="connsiteX1" fmla="*/ 0 w 218256"/>
                    <a:gd name="connsiteY1" fmla="*/ 0 h 71744"/>
                    <a:gd name="connsiteX2" fmla="*/ 218257 w 218256"/>
                    <a:gd name="connsiteY2" fmla="*/ 0 h 71744"/>
                    <a:gd name="connsiteX3" fmla="*/ 218257 w 218256"/>
                    <a:gd name="connsiteY3" fmla="*/ 60186 h 71744"/>
                    <a:gd name="connsiteX4" fmla="*/ 0 w 218256"/>
                    <a:gd name="connsiteY4" fmla="*/ 60186 h 71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71744">
                      <a:moveTo>
                        <a:pt x="0" y="60186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0186"/>
                      </a:lnTo>
                      <a:cubicBezTo>
                        <a:pt x="99535" y="86193"/>
                        <a:pt x="0" y="60186"/>
                        <a:pt x="0" y="60186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99" name="任意多边形: 形状 98"/>
                <p:cNvSpPr/>
                <p:nvPr/>
              </p:nvSpPr>
              <p:spPr>
                <a:xfrm>
                  <a:off x="7095352" y="3832262"/>
                  <a:ext cx="218256" cy="79073"/>
                </a:xfrm>
                <a:custGeom>
                  <a:avLst/>
                  <a:gdLst>
                    <a:gd name="connsiteX0" fmla="*/ 0 w 218256"/>
                    <a:gd name="connsiteY0" fmla="*/ 67531 h 79073"/>
                    <a:gd name="connsiteX1" fmla="*/ 0 w 218256"/>
                    <a:gd name="connsiteY1" fmla="*/ 0 h 79073"/>
                    <a:gd name="connsiteX2" fmla="*/ 218257 w 218256"/>
                    <a:gd name="connsiteY2" fmla="*/ 0 h 79073"/>
                    <a:gd name="connsiteX3" fmla="*/ 218257 w 218256"/>
                    <a:gd name="connsiteY3" fmla="*/ 67531 h 79073"/>
                    <a:gd name="connsiteX4" fmla="*/ 108978 w 218256"/>
                    <a:gd name="connsiteY4" fmla="*/ 79073 h 79073"/>
                    <a:gd name="connsiteX5" fmla="*/ 0 w 218256"/>
                    <a:gd name="connsiteY5" fmla="*/ 67531 h 79073"/>
                    <a:gd name="connsiteX6" fmla="*/ 0 w 218256"/>
                    <a:gd name="connsiteY6" fmla="*/ 67531 h 79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8256" h="79073">
                      <a:moveTo>
                        <a:pt x="0" y="67531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7531"/>
                      </a:lnTo>
                      <a:cubicBezTo>
                        <a:pt x="178683" y="76225"/>
                        <a:pt x="141282" y="79073"/>
                        <a:pt x="108978" y="79073"/>
                      </a:cubicBezTo>
                      <a:cubicBezTo>
                        <a:pt x="44371" y="79073"/>
                        <a:pt x="0" y="67531"/>
                        <a:pt x="0" y="67531"/>
                      </a:cubicBezTo>
                      <a:lnTo>
                        <a:pt x="0" y="67531"/>
                      </a:ln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sp>
            <p:nvSpPr>
              <p:cNvPr id="87" name="任意多边形: 形状 86"/>
              <p:cNvSpPr/>
              <p:nvPr/>
            </p:nvSpPr>
            <p:spPr>
              <a:xfrm>
                <a:off x="7087857" y="3145650"/>
                <a:ext cx="233247" cy="107691"/>
              </a:xfrm>
              <a:custGeom>
                <a:avLst/>
                <a:gdLst>
                  <a:gd name="connsiteX0" fmla="*/ 116024 w 233247"/>
                  <a:gd name="connsiteY0" fmla="*/ 107616 h 107691"/>
                  <a:gd name="connsiteX1" fmla="*/ 5621 w 233247"/>
                  <a:gd name="connsiteY1" fmla="*/ 95699 h 107691"/>
                  <a:gd name="connsiteX2" fmla="*/ 0 w 233247"/>
                  <a:gd name="connsiteY2" fmla="*/ 88429 h 107691"/>
                  <a:gd name="connsiteX3" fmla="*/ 0 w 233247"/>
                  <a:gd name="connsiteY3" fmla="*/ 7482 h 107691"/>
                  <a:gd name="connsiteX4" fmla="*/ 2923 w 233247"/>
                  <a:gd name="connsiteY4" fmla="*/ 1561 h 107691"/>
                  <a:gd name="connsiteX5" fmla="*/ 9369 w 233247"/>
                  <a:gd name="connsiteY5" fmla="*/ 212 h 107691"/>
                  <a:gd name="connsiteX6" fmla="*/ 224178 w 233247"/>
                  <a:gd name="connsiteY6" fmla="*/ 212 h 107691"/>
                  <a:gd name="connsiteX7" fmla="*/ 230474 w 233247"/>
                  <a:gd name="connsiteY7" fmla="*/ 1711 h 107691"/>
                  <a:gd name="connsiteX8" fmla="*/ 233247 w 233247"/>
                  <a:gd name="connsiteY8" fmla="*/ 7557 h 107691"/>
                  <a:gd name="connsiteX9" fmla="*/ 233247 w 233247"/>
                  <a:gd name="connsiteY9" fmla="*/ 88504 h 107691"/>
                  <a:gd name="connsiteX10" fmla="*/ 227326 w 233247"/>
                  <a:gd name="connsiteY10" fmla="*/ 95849 h 107691"/>
                  <a:gd name="connsiteX11" fmla="*/ 115949 w 233247"/>
                  <a:gd name="connsiteY11" fmla="*/ 107691 h 107691"/>
                  <a:gd name="connsiteX12" fmla="*/ 14990 w 233247"/>
                  <a:gd name="connsiteY12" fmla="*/ 82508 h 107691"/>
                  <a:gd name="connsiteX13" fmla="*/ 218257 w 233247"/>
                  <a:gd name="connsiteY13" fmla="*/ 82433 h 107691"/>
                  <a:gd name="connsiteX14" fmla="*/ 218257 w 233247"/>
                  <a:gd name="connsiteY14" fmla="*/ 16776 h 107691"/>
                  <a:gd name="connsiteX15" fmla="*/ 14990 w 233247"/>
                  <a:gd name="connsiteY15" fmla="*/ 16926 h 107691"/>
                  <a:gd name="connsiteX16" fmla="*/ 14990 w 233247"/>
                  <a:gd name="connsiteY16" fmla="*/ 82508 h 10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107691">
                    <a:moveTo>
                      <a:pt x="116024" y="107616"/>
                    </a:moveTo>
                    <a:cubicBezTo>
                      <a:pt x="52241" y="107616"/>
                      <a:pt x="8319" y="96449"/>
                      <a:pt x="5621" y="95699"/>
                    </a:cubicBezTo>
                    <a:cubicBezTo>
                      <a:pt x="2323" y="94800"/>
                      <a:pt x="0" y="91877"/>
                      <a:pt x="0" y="88429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512"/>
                      <a:pt x="108754" y="25395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88504"/>
                    </a:lnTo>
                    <a:cubicBezTo>
                      <a:pt x="233247" y="92027"/>
                      <a:pt x="230774" y="95100"/>
                      <a:pt x="227326" y="95849"/>
                    </a:cubicBezTo>
                    <a:cubicBezTo>
                      <a:pt x="186852" y="104693"/>
                      <a:pt x="148777" y="107691"/>
                      <a:pt x="115949" y="107691"/>
                    </a:cubicBezTo>
                    <a:close/>
                    <a:moveTo>
                      <a:pt x="14990" y="82508"/>
                    </a:moveTo>
                    <a:cubicBezTo>
                      <a:pt x="37026" y="87230"/>
                      <a:pt x="121046" y="102370"/>
                      <a:pt x="218257" y="82433"/>
                    </a:cubicBezTo>
                    <a:lnTo>
                      <a:pt x="218257" y="16776"/>
                    </a:lnTo>
                    <a:cubicBezTo>
                      <a:pt x="122695" y="35814"/>
                      <a:pt x="41898" y="22547"/>
                      <a:pt x="14990" y="16926"/>
                    </a:cubicBezTo>
                    <a:lnTo>
                      <a:pt x="14990" y="825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7087857" y="3226564"/>
                <a:ext cx="233247" cy="80891"/>
              </a:xfrm>
              <a:custGeom>
                <a:avLst/>
                <a:gdLst>
                  <a:gd name="connsiteX0" fmla="*/ 116024 w 233247"/>
                  <a:gd name="connsiteY0" fmla="*/ 80816 h 80891"/>
                  <a:gd name="connsiteX1" fmla="*/ 5621 w 233247"/>
                  <a:gd name="connsiteY1" fmla="*/ 68899 h 80891"/>
                  <a:gd name="connsiteX2" fmla="*/ 0 w 233247"/>
                  <a:gd name="connsiteY2" fmla="*/ 61629 h 80891"/>
                  <a:gd name="connsiteX3" fmla="*/ 0 w 233247"/>
                  <a:gd name="connsiteY3" fmla="*/ 7514 h 80891"/>
                  <a:gd name="connsiteX4" fmla="*/ 2923 w 233247"/>
                  <a:gd name="connsiteY4" fmla="*/ 1594 h 80891"/>
                  <a:gd name="connsiteX5" fmla="*/ 9369 w 233247"/>
                  <a:gd name="connsiteY5" fmla="*/ 244 h 80891"/>
                  <a:gd name="connsiteX6" fmla="*/ 224178 w 233247"/>
                  <a:gd name="connsiteY6" fmla="*/ 244 h 80891"/>
                  <a:gd name="connsiteX7" fmla="*/ 230474 w 233247"/>
                  <a:gd name="connsiteY7" fmla="*/ 1743 h 80891"/>
                  <a:gd name="connsiteX8" fmla="*/ 233247 w 233247"/>
                  <a:gd name="connsiteY8" fmla="*/ 7589 h 80891"/>
                  <a:gd name="connsiteX9" fmla="*/ 233247 w 233247"/>
                  <a:gd name="connsiteY9" fmla="*/ 61704 h 80891"/>
                  <a:gd name="connsiteX10" fmla="*/ 227326 w 233247"/>
                  <a:gd name="connsiteY10" fmla="*/ 69049 h 80891"/>
                  <a:gd name="connsiteX11" fmla="*/ 115949 w 233247"/>
                  <a:gd name="connsiteY11" fmla="*/ 80891 h 80891"/>
                  <a:gd name="connsiteX12" fmla="*/ 14990 w 233247"/>
                  <a:gd name="connsiteY12" fmla="*/ 55708 h 80891"/>
                  <a:gd name="connsiteX13" fmla="*/ 218257 w 233247"/>
                  <a:gd name="connsiteY13" fmla="*/ 55633 h 80891"/>
                  <a:gd name="connsiteX14" fmla="*/ 218257 w 233247"/>
                  <a:gd name="connsiteY14" fmla="*/ 16809 h 80891"/>
                  <a:gd name="connsiteX15" fmla="*/ 14990 w 233247"/>
                  <a:gd name="connsiteY15" fmla="*/ 16958 h 80891"/>
                  <a:gd name="connsiteX16" fmla="*/ 14990 w 233247"/>
                  <a:gd name="connsiteY16" fmla="*/ 55708 h 8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0891">
                    <a:moveTo>
                      <a:pt x="116024" y="80816"/>
                    </a:moveTo>
                    <a:cubicBezTo>
                      <a:pt x="52241" y="80816"/>
                      <a:pt x="8319" y="69649"/>
                      <a:pt x="5621" y="68899"/>
                    </a:cubicBezTo>
                    <a:cubicBezTo>
                      <a:pt x="2323" y="68000"/>
                      <a:pt x="0" y="65077"/>
                      <a:pt x="0" y="61629"/>
                    </a:cubicBezTo>
                    <a:lnTo>
                      <a:pt x="0" y="7514"/>
                    </a:lnTo>
                    <a:cubicBezTo>
                      <a:pt x="0" y="5191"/>
                      <a:pt x="1049" y="3018"/>
                      <a:pt x="2923" y="1594"/>
                    </a:cubicBezTo>
                    <a:cubicBezTo>
                      <a:pt x="4797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351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89"/>
                    </a:cubicBezTo>
                    <a:lnTo>
                      <a:pt x="233247" y="61704"/>
                    </a:lnTo>
                    <a:cubicBezTo>
                      <a:pt x="233247" y="65227"/>
                      <a:pt x="230774" y="68300"/>
                      <a:pt x="227326" y="69049"/>
                    </a:cubicBezTo>
                    <a:cubicBezTo>
                      <a:pt x="186852" y="77893"/>
                      <a:pt x="148777" y="80891"/>
                      <a:pt x="115949" y="80891"/>
                    </a:cubicBezTo>
                    <a:close/>
                    <a:moveTo>
                      <a:pt x="14990" y="55708"/>
                    </a:moveTo>
                    <a:cubicBezTo>
                      <a:pt x="37026" y="60430"/>
                      <a:pt x="121046" y="75570"/>
                      <a:pt x="218257" y="55633"/>
                    </a:cubicBezTo>
                    <a:lnTo>
                      <a:pt x="218257" y="16809"/>
                    </a:lnTo>
                    <a:cubicBezTo>
                      <a:pt x="122695" y="35846"/>
                      <a:pt x="41898" y="22580"/>
                      <a:pt x="14990" y="16958"/>
                    </a:cubicBezTo>
                    <a:lnTo>
                      <a:pt x="14990" y="557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7087857" y="3280711"/>
                <a:ext cx="233247" cy="510702"/>
              </a:xfrm>
              <a:custGeom>
                <a:avLst/>
                <a:gdLst>
                  <a:gd name="connsiteX0" fmla="*/ 116024 w 233247"/>
                  <a:gd name="connsiteY0" fmla="*/ 510552 h 510702"/>
                  <a:gd name="connsiteX1" fmla="*/ 5621 w 233247"/>
                  <a:gd name="connsiteY1" fmla="*/ 498710 h 510702"/>
                  <a:gd name="connsiteX2" fmla="*/ 0 w 233247"/>
                  <a:gd name="connsiteY2" fmla="*/ 491440 h 510702"/>
                  <a:gd name="connsiteX3" fmla="*/ 0 w 233247"/>
                  <a:gd name="connsiteY3" fmla="*/ 7482 h 510702"/>
                  <a:gd name="connsiteX4" fmla="*/ 2923 w 233247"/>
                  <a:gd name="connsiteY4" fmla="*/ 1561 h 510702"/>
                  <a:gd name="connsiteX5" fmla="*/ 9369 w 233247"/>
                  <a:gd name="connsiteY5" fmla="*/ 212 h 510702"/>
                  <a:gd name="connsiteX6" fmla="*/ 224178 w 233247"/>
                  <a:gd name="connsiteY6" fmla="*/ 212 h 510702"/>
                  <a:gd name="connsiteX7" fmla="*/ 230474 w 233247"/>
                  <a:gd name="connsiteY7" fmla="*/ 1711 h 510702"/>
                  <a:gd name="connsiteX8" fmla="*/ 233247 w 233247"/>
                  <a:gd name="connsiteY8" fmla="*/ 7557 h 510702"/>
                  <a:gd name="connsiteX9" fmla="*/ 233247 w 233247"/>
                  <a:gd name="connsiteY9" fmla="*/ 491515 h 510702"/>
                  <a:gd name="connsiteX10" fmla="*/ 227326 w 233247"/>
                  <a:gd name="connsiteY10" fmla="*/ 498860 h 510702"/>
                  <a:gd name="connsiteX11" fmla="*/ 115949 w 233247"/>
                  <a:gd name="connsiteY11" fmla="*/ 510702 h 510702"/>
                  <a:gd name="connsiteX12" fmla="*/ 14990 w 233247"/>
                  <a:gd name="connsiteY12" fmla="*/ 485444 h 510702"/>
                  <a:gd name="connsiteX13" fmla="*/ 218257 w 233247"/>
                  <a:gd name="connsiteY13" fmla="*/ 485369 h 510702"/>
                  <a:gd name="connsiteX14" fmla="*/ 218257 w 233247"/>
                  <a:gd name="connsiteY14" fmla="*/ 16776 h 510702"/>
                  <a:gd name="connsiteX15" fmla="*/ 14990 w 233247"/>
                  <a:gd name="connsiteY15" fmla="*/ 16926 h 510702"/>
                  <a:gd name="connsiteX16" fmla="*/ 14990 w 233247"/>
                  <a:gd name="connsiteY16" fmla="*/ 485519 h 5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510702">
                    <a:moveTo>
                      <a:pt x="116024" y="510552"/>
                    </a:moveTo>
                    <a:cubicBezTo>
                      <a:pt x="52241" y="510552"/>
                      <a:pt x="8319" y="499384"/>
                      <a:pt x="5621" y="498710"/>
                    </a:cubicBezTo>
                    <a:cubicBezTo>
                      <a:pt x="2323" y="497811"/>
                      <a:pt x="0" y="494887"/>
                      <a:pt x="0" y="491440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437"/>
                      <a:pt x="108754" y="25470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491515"/>
                    </a:lnTo>
                    <a:cubicBezTo>
                      <a:pt x="233247" y="495037"/>
                      <a:pt x="230774" y="498110"/>
                      <a:pt x="227326" y="498860"/>
                    </a:cubicBezTo>
                    <a:cubicBezTo>
                      <a:pt x="186852" y="507704"/>
                      <a:pt x="148777" y="510702"/>
                      <a:pt x="115949" y="510702"/>
                    </a:cubicBezTo>
                    <a:close/>
                    <a:moveTo>
                      <a:pt x="14990" y="485444"/>
                    </a:moveTo>
                    <a:cubicBezTo>
                      <a:pt x="37026" y="490165"/>
                      <a:pt x="121046" y="505306"/>
                      <a:pt x="218257" y="485369"/>
                    </a:cubicBezTo>
                    <a:lnTo>
                      <a:pt x="218257" y="16776"/>
                    </a:lnTo>
                    <a:cubicBezTo>
                      <a:pt x="122695" y="35813"/>
                      <a:pt x="41898" y="22547"/>
                      <a:pt x="14990" y="16926"/>
                    </a:cubicBezTo>
                    <a:lnTo>
                      <a:pt x="14990" y="48551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7087857" y="3764637"/>
                <a:ext cx="233247" cy="86962"/>
              </a:xfrm>
              <a:custGeom>
                <a:avLst/>
                <a:gdLst>
                  <a:gd name="connsiteX0" fmla="*/ 116024 w 233247"/>
                  <a:gd name="connsiteY0" fmla="*/ 86812 h 86962"/>
                  <a:gd name="connsiteX1" fmla="*/ 5621 w 233247"/>
                  <a:gd name="connsiteY1" fmla="*/ 74970 h 86962"/>
                  <a:gd name="connsiteX2" fmla="*/ 0 w 233247"/>
                  <a:gd name="connsiteY2" fmla="*/ 67700 h 86962"/>
                  <a:gd name="connsiteX3" fmla="*/ 0 w 233247"/>
                  <a:gd name="connsiteY3" fmla="*/ 7514 h 86962"/>
                  <a:gd name="connsiteX4" fmla="*/ 2923 w 233247"/>
                  <a:gd name="connsiteY4" fmla="*/ 1593 h 86962"/>
                  <a:gd name="connsiteX5" fmla="*/ 9369 w 233247"/>
                  <a:gd name="connsiteY5" fmla="*/ 244 h 86962"/>
                  <a:gd name="connsiteX6" fmla="*/ 224178 w 233247"/>
                  <a:gd name="connsiteY6" fmla="*/ 244 h 86962"/>
                  <a:gd name="connsiteX7" fmla="*/ 230474 w 233247"/>
                  <a:gd name="connsiteY7" fmla="*/ 1743 h 86962"/>
                  <a:gd name="connsiteX8" fmla="*/ 233247 w 233247"/>
                  <a:gd name="connsiteY8" fmla="*/ 7590 h 86962"/>
                  <a:gd name="connsiteX9" fmla="*/ 233247 w 233247"/>
                  <a:gd name="connsiteY9" fmla="*/ 67775 h 86962"/>
                  <a:gd name="connsiteX10" fmla="*/ 227326 w 233247"/>
                  <a:gd name="connsiteY10" fmla="*/ 75120 h 86962"/>
                  <a:gd name="connsiteX11" fmla="*/ 115949 w 233247"/>
                  <a:gd name="connsiteY11" fmla="*/ 86962 h 86962"/>
                  <a:gd name="connsiteX12" fmla="*/ 14990 w 233247"/>
                  <a:gd name="connsiteY12" fmla="*/ 61704 h 86962"/>
                  <a:gd name="connsiteX13" fmla="*/ 218257 w 233247"/>
                  <a:gd name="connsiteY13" fmla="*/ 61629 h 86962"/>
                  <a:gd name="connsiteX14" fmla="*/ 218257 w 233247"/>
                  <a:gd name="connsiteY14" fmla="*/ 16734 h 86962"/>
                  <a:gd name="connsiteX15" fmla="*/ 14990 w 233247"/>
                  <a:gd name="connsiteY15" fmla="*/ 16883 h 86962"/>
                  <a:gd name="connsiteX16" fmla="*/ 14990 w 233247"/>
                  <a:gd name="connsiteY16" fmla="*/ 61704 h 8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6962">
                    <a:moveTo>
                      <a:pt x="116024" y="86812"/>
                    </a:moveTo>
                    <a:cubicBezTo>
                      <a:pt x="52241" y="86812"/>
                      <a:pt x="8319" y="75645"/>
                      <a:pt x="5621" y="74970"/>
                    </a:cubicBezTo>
                    <a:cubicBezTo>
                      <a:pt x="2323" y="74071"/>
                      <a:pt x="0" y="71148"/>
                      <a:pt x="0" y="67700"/>
                    </a:cubicBezTo>
                    <a:lnTo>
                      <a:pt x="0" y="7514"/>
                    </a:lnTo>
                    <a:cubicBezTo>
                      <a:pt x="0" y="5191"/>
                      <a:pt x="1049" y="3017"/>
                      <a:pt x="2923" y="1593"/>
                    </a:cubicBezTo>
                    <a:cubicBezTo>
                      <a:pt x="4797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351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90"/>
                    </a:cubicBezTo>
                    <a:lnTo>
                      <a:pt x="233247" y="67775"/>
                    </a:lnTo>
                    <a:cubicBezTo>
                      <a:pt x="233247" y="71298"/>
                      <a:pt x="230774" y="74371"/>
                      <a:pt x="227326" y="75120"/>
                    </a:cubicBezTo>
                    <a:cubicBezTo>
                      <a:pt x="186852" y="83964"/>
                      <a:pt x="148777" y="86962"/>
                      <a:pt x="115949" y="86962"/>
                    </a:cubicBezTo>
                    <a:close/>
                    <a:moveTo>
                      <a:pt x="14990" y="61704"/>
                    </a:moveTo>
                    <a:cubicBezTo>
                      <a:pt x="37026" y="66426"/>
                      <a:pt x="121046" y="81566"/>
                      <a:pt x="218257" y="61629"/>
                    </a:cubicBezTo>
                    <a:lnTo>
                      <a:pt x="218257" y="16734"/>
                    </a:lnTo>
                    <a:cubicBezTo>
                      <a:pt x="122695" y="35771"/>
                      <a:pt x="41898" y="22505"/>
                      <a:pt x="14990" y="16883"/>
                    </a:cubicBezTo>
                    <a:lnTo>
                      <a:pt x="14990" y="61704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7087857" y="3824780"/>
                <a:ext cx="233247" cy="94125"/>
              </a:xfrm>
              <a:custGeom>
                <a:avLst/>
                <a:gdLst>
                  <a:gd name="connsiteX0" fmla="*/ 116473 w 233247"/>
                  <a:gd name="connsiteY0" fmla="*/ 94050 h 94125"/>
                  <a:gd name="connsiteX1" fmla="*/ 5846 w 233247"/>
                  <a:gd name="connsiteY1" fmla="*/ 82283 h 94125"/>
                  <a:gd name="connsiteX2" fmla="*/ 0 w 233247"/>
                  <a:gd name="connsiteY2" fmla="*/ 75013 h 94125"/>
                  <a:gd name="connsiteX3" fmla="*/ 0 w 233247"/>
                  <a:gd name="connsiteY3" fmla="*/ 7482 h 94125"/>
                  <a:gd name="connsiteX4" fmla="*/ 2923 w 233247"/>
                  <a:gd name="connsiteY4" fmla="*/ 1561 h 94125"/>
                  <a:gd name="connsiteX5" fmla="*/ 9369 w 233247"/>
                  <a:gd name="connsiteY5" fmla="*/ 212 h 94125"/>
                  <a:gd name="connsiteX6" fmla="*/ 224178 w 233247"/>
                  <a:gd name="connsiteY6" fmla="*/ 212 h 94125"/>
                  <a:gd name="connsiteX7" fmla="*/ 230474 w 233247"/>
                  <a:gd name="connsiteY7" fmla="*/ 1711 h 94125"/>
                  <a:gd name="connsiteX8" fmla="*/ 233247 w 233247"/>
                  <a:gd name="connsiteY8" fmla="*/ 7557 h 94125"/>
                  <a:gd name="connsiteX9" fmla="*/ 233247 w 233247"/>
                  <a:gd name="connsiteY9" fmla="*/ 75088 h 94125"/>
                  <a:gd name="connsiteX10" fmla="*/ 227326 w 233247"/>
                  <a:gd name="connsiteY10" fmla="*/ 82433 h 94125"/>
                  <a:gd name="connsiteX11" fmla="*/ 116473 w 233247"/>
                  <a:gd name="connsiteY11" fmla="*/ 94125 h 94125"/>
                  <a:gd name="connsiteX12" fmla="*/ 14990 w 233247"/>
                  <a:gd name="connsiteY12" fmla="*/ 69017 h 94125"/>
                  <a:gd name="connsiteX13" fmla="*/ 116473 w 233247"/>
                  <a:gd name="connsiteY13" fmla="*/ 79060 h 94125"/>
                  <a:gd name="connsiteX14" fmla="*/ 218257 w 233247"/>
                  <a:gd name="connsiteY14" fmla="*/ 68942 h 94125"/>
                  <a:gd name="connsiteX15" fmla="*/ 218257 w 233247"/>
                  <a:gd name="connsiteY15" fmla="*/ 16701 h 94125"/>
                  <a:gd name="connsiteX16" fmla="*/ 14990 w 233247"/>
                  <a:gd name="connsiteY16" fmla="*/ 16851 h 94125"/>
                  <a:gd name="connsiteX17" fmla="*/ 14990 w 233247"/>
                  <a:gd name="connsiteY17" fmla="*/ 69017 h 9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247" h="94125">
                    <a:moveTo>
                      <a:pt x="116473" y="94050"/>
                    </a:moveTo>
                    <a:cubicBezTo>
                      <a:pt x="53140" y="94050"/>
                      <a:pt x="9594" y="83257"/>
                      <a:pt x="5846" y="82283"/>
                    </a:cubicBezTo>
                    <a:cubicBezTo>
                      <a:pt x="2473" y="81533"/>
                      <a:pt x="0" y="78536"/>
                      <a:pt x="0" y="75013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437"/>
                      <a:pt x="108754" y="25395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75088"/>
                    </a:lnTo>
                    <a:cubicBezTo>
                      <a:pt x="233247" y="78611"/>
                      <a:pt x="230774" y="81684"/>
                      <a:pt x="227326" y="82433"/>
                    </a:cubicBezTo>
                    <a:cubicBezTo>
                      <a:pt x="191874" y="90228"/>
                      <a:pt x="154549" y="94125"/>
                      <a:pt x="116473" y="94125"/>
                    </a:cubicBezTo>
                    <a:close/>
                    <a:moveTo>
                      <a:pt x="14990" y="69017"/>
                    </a:moveTo>
                    <a:cubicBezTo>
                      <a:pt x="28706" y="71940"/>
                      <a:pt x="66631" y="79060"/>
                      <a:pt x="116473" y="79060"/>
                    </a:cubicBezTo>
                    <a:cubicBezTo>
                      <a:pt x="151401" y="79060"/>
                      <a:pt x="185578" y="75687"/>
                      <a:pt x="218257" y="68942"/>
                    </a:cubicBezTo>
                    <a:lnTo>
                      <a:pt x="218257" y="16701"/>
                    </a:lnTo>
                    <a:cubicBezTo>
                      <a:pt x="122695" y="35739"/>
                      <a:pt x="41898" y="22472"/>
                      <a:pt x="14990" y="16851"/>
                    </a:cubicBezTo>
                    <a:lnTo>
                      <a:pt x="14990" y="69017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grpSp>
            <p:nvGrpSpPr>
              <p:cNvPr id="92" name="图形 2"/>
              <p:cNvGrpSpPr/>
              <p:nvPr/>
            </p:nvGrpSpPr>
            <p:grpSpPr>
              <a:xfrm>
                <a:off x="7087827" y="3145712"/>
                <a:ext cx="233306" cy="26532"/>
                <a:chOff x="7087827" y="3145712"/>
                <a:chExt cx="233306" cy="26532"/>
              </a:xfrm>
            </p:grpSpPr>
            <p:sp>
              <p:nvSpPr>
                <p:cNvPr id="93" name="任意多边形: 形状 92"/>
                <p:cNvSpPr/>
                <p:nvPr/>
              </p:nvSpPr>
              <p:spPr>
                <a:xfrm>
                  <a:off x="7095352" y="3153207"/>
                  <a:ext cx="218256" cy="11542"/>
                </a:xfrm>
                <a:custGeom>
                  <a:avLst/>
                  <a:gdLst>
                    <a:gd name="connsiteX0" fmla="*/ 0 w 218256"/>
                    <a:gd name="connsiteY0" fmla="*/ 0 h 11542"/>
                    <a:gd name="connsiteX1" fmla="*/ 218257 w 218256"/>
                    <a:gd name="connsiteY1" fmla="*/ 0 h 11542"/>
                    <a:gd name="connsiteX2" fmla="*/ 109128 w 218256"/>
                    <a:gd name="connsiteY2" fmla="*/ 11542 h 11542"/>
                    <a:gd name="connsiteX3" fmla="*/ 0 w 218256"/>
                    <a:gd name="connsiteY3" fmla="*/ 0 h 1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56" h="11542">
                      <a:moveTo>
                        <a:pt x="0" y="0"/>
                      </a:moveTo>
                      <a:lnTo>
                        <a:pt x="218257" y="0"/>
                      </a:lnTo>
                      <a:cubicBezTo>
                        <a:pt x="218257" y="0"/>
                        <a:pt x="185878" y="11542"/>
                        <a:pt x="109128" y="11542"/>
                      </a:cubicBezTo>
                      <a:cubicBezTo>
                        <a:pt x="32379" y="1154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94" name="任意多边形: 形状 93"/>
                <p:cNvSpPr/>
                <p:nvPr/>
              </p:nvSpPr>
              <p:spPr>
                <a:xfrm>
                  <a:off x="7087827" y="3145712"/>
                  <a:ext cx="233306" cy="26532"/>
                </a:xfrm>
                <a:custGeom>
                  <a:avLst/>
                  <a:gdLst>
                    <a:gd name="connsiteX0" fmla="*/ 116653 w 233306"/>
                    <a:gd name="connsiteY0" fmla="*/ 26532 h 26532"/>
                    <a:gd name="connsiteX1" fmla="*/ 4976 w 233306"/>
                    <a:gd name="connsiteY1" fmla="*/ 14540 h 26532"/>
                    <a:gd name="connsiteX2" fmla="*/ 105 w 233306"/>
                    <a:gd name="connsiteY2" fmla="*/ 6221 h 26532"/>
                    <a:gd name="connsiteX3" fmla="*/ 7525 w 233306"/>
                    <a:gd name="connsiteY3" fmla="*/ 0 h 26532"/>
                    <a:gd name="connsiteX4" fmla="*/ 225782 w 233306"/>
                    <a:gd name="connsiteY4" fmla="*/ 0 h 26532"/>
                    <a:gd name="connsiteX5" fmla="*/ 233202 w 233306"/>
                    <a:gd name="connsiteY5" fmla="*/ 6221 h 26532"/>
                    <a:gd name="connsiteX6" fmla="*/ 228330 w 233306"/>
                    <a:gd name="connsiteY6" fmla="*/ 14540 h 26532"/>
                    <a:gd name="connsiteX7" fmla="*/ 116653 w 233306"/>
                    <a:gd name="connsiteY7" fmla="*/ 26532 h 2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306" h="26532">
                      <a:moveTo>
                        <a:pt x="116653" y="26532"/>
                      </a:moveTo>
                      <a:cubicBezTo>
                        <a:pt x="39454" y="26532"/>
                        <a:pt x="6400" y="15065"/>
                        <a:pt x="4976" y="14540"/>
                      </a:cubicBezTo>
                      <a:cubicBezTo>
                        <a:pt x="1529" y="13341"/>
                        <a:pt x="-495" y="9819"/>
                        <a:pt x="105" y="6221"/>
                      </a:cubicBezTo>
                      <a:cubicBezTo>
                        <a:pt x="704" y="2623"/>
                        <a:pt x="3852" y="0"/>
                        <a:pt x="7525" y="0"/>
                      </a:cubicBezTo>
                      <a:lnTo>
                        <a:pt x="225782" y="0"/>
                      </a:lnTo>
                      <a:cubicBezTo>
                        <a:pt x="229454" y="0"/>
                        <a:pt x="232527" y="2623"/>
                        <a:pt x="233202" y="6221"/>
                      </a:cubicBezTo>
                      <a:cubicBezTo>
                        <a:pt x="233801" y="9819"/>
                        <a:pt x="231778" y="13341"/>
                        <a:pt x="228330" y="14540"/>
                      </a:cubicBezTo>
                      <a:cubicBezTo>
                        <a:pt x="226981" y="15065"/>
                        <a:pt x="193853" y="26532"/>
                        <a:pt x="116653" y="2653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</p:grpSp>
        <p:grpSp>
          <p:nvGrpSpPr>
            <p:cNvPr id="27" name="图形 2"/>
            <p:cNvGrpSpPr/>
            <p:nvPr/>
          </p:nvGrpSpPr>
          <p:grpSpPr>
            <a:xfrm>
              <a:off x="5271048" y="1310915"/>
              <a:ext cx="959445" cy="943331"/>
              <a:chOff x="5271048" y="1310915"/>
              <a:chExt cx="959445" cy="943331"/>
            </a:xfrm>
          </p:grpSpPr>
          <p:sp>
            <p:nvSpPr>
              <p:cNvPr id="84" name="任意多边形: 形状 83"/>
              <p:cNvSpPr/>
              <p:nvPr/>
            </p:nvSpPr>
            <p:spPr>
              <a:xfrm>
                <a:off x="5278543" y="1318410"/>
                <a:ext cx="944455" cy="928341"/>
              </a:xfrm>
              <a:custGeom>
                <a:avLst/>
                <a:gdLst>
                  <a:gd name="connsiteX0" fmla="*/ 728073 w 944455"/>
                  <a:gd name="connsiteY0" fmla="*/ 768996 h 928341"/>
                  <a:gd name="connsiteX1" fmla="*/ 768471 w 944455"/>
                  <a:gd name="connsiteY1" fmla="*/ 928341 h 928341"/>
                  <a:gd name="connsiteX2" fmla="*/ 550514 w 944455"/>
                  <a:gd name="connsiteY2" fmla="*/ 829931 h 928341"/>
                  <a:gd name="connsiteX3" fmla="*/ 472190 w 944455"/>
                  <a:gd name="connsiteY3" fmla="*/ 835627 h 928341"/>
                  <a:gd name="connsiteX4" fmla="*/ 0 w 944455"/>
                  <a:gd name="connsiteY4" fmla="*/ 417851 h 928341"/>
                  <a:gd name="connsiteX5" fmla="*/ 472190 w 944455"/>
                  <a:gd name="connsiteY5" fmla="*/ 0 h 928341"/>
                  <a:gd name="connsiteX6" fmla="*/ 944456 w 944455"/>
                  <a:gd name="connsiteY6" fmla="*/ 417851 h 928341"/>
                  <a:gd name="connsiteX7" fmla="*/ 728073 w 944455"/>
                  <a:gd name="connsiteY7" fmla="*/ 768996 h 92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4455" h="928341">
                    <a:moveTo>
                      <a:pt x="728073" y="768996"/>
                    </a:moveTo>
                    <a:cubicBezTo>
                      <a:pt x="728897" y="851442"/>
                      <a:pt x="768471" y="928341"/>
                      <a:pt x="768471" y="928341"/>
                    </a:cubicBezTo>
                    <a:cubicBezTo>
                      <a:pt x="654021" y="904957"/>
                      <a:pt x="583418" y="857363"/>
                      <a:pt x="550514" y="829931"/>
                    </a:cubicBezTo>
                    <a:cubicBezTo>
                      <a:pt x="525106" y="833678"/>
                      <a:pt x="498873" y="835627"/>
                      <a:pt x="472190" y="835627"/>
                    </a:cubicBezTo>
                    <a:cubicBezTo>
                      <a:pt x="211436" y="835627"/>
                      <a:pt x="0" y="648550"/>
                      <a:pt x="0" y="417851"/>
                    </a:cubicBezTo>
                    <a:cubicBezTo>
                      <a:pt x="0" y="187152"/>
                      <a:pt x="211436" y="0"/>
                      <a:pt x="472190" y="0"/>
                    </a:cubicBezTo>
                    <a:cubicBezTo>
                      <a:pt x="732944" y="0"/>
                      <a:pt x="944456" y="187077"/>
                      <a:pt x="944456" y="417851"/>
                    </a:cubicBezTo>
                    <a:cubicBezTo>
                      <a:pt x="944456" y="565129"/>
                      <a:pt x="858262" y="694645"/>
                      <a:pt x="728073" y="7689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271048" y="1310915"/>
                <a:ext cx="959445" cy="943331"/>
              </a:xfrm>
              <a:custGeom>
                <a:avLst/>
                <a:gdLst>
                  <a:gd name="connsiteX0" fmla="*/ 775966 w 959445"/>
                  <a:gd name="connsiteY0" fmla="*/ 943331 h 943331"/>
                  <a:gd name="connsiteX1" fmla="*/ 774467 w 959445"/>
                  <a:gd name="connsiteY1" fmla="*/ 943182 h 943331"/>
                  <a:gd name="connsiteX2" fmla="*/ 555761 w 959445"/>
                  <a:gd name="connsiteY2" fmla="*/ 845296 h 943331"/>
                  <a:gd name="connsiteX3" fmla="*/ 479685 w 959445"/>
                  <a:gd name="connsiteY3" fmla="*/ 850617 h 943331"/>
                  <a:gd name="connsiteX4" fmla="*/ 0 w 959445"/>
                  <a:gd name="connsiteY4" fmla="*/ 425346 h 943331"/>
                  <a:gd name="connsiteX5" fmla="*/ 479685 w 959445"/>
                  <a:gd name="connsiteY5" fmla="*/ 0 h 943331"/>
                  <a:gd name="connsiteX6" fmla="*/ 959446 w 959445"/>
                  <a:gd name="connsiteY6" fmla="*/ 425346 h 943331"/>
                  <a:gd name="connsiteX7" fmla="*/ 743138 w 959445"/>
                  <a:gd name="connsiteY7" fmla="*/ 780763 h 943331"/>
                  <a:gd name="connsiteX8" fmla="*/ 782637 w 959445"/>
                  <a:gd name="connsiteY8" fmla="*/ 932389 h 943331"/>
                  <a:gd name="connsiteX9" fmla="*/ 781962 w 959445"/>
                  <a:gd name="connsiteY9" fmla="*/ 940333 h 943331"/>
                  <a:gd name="connsiteX10" fmla="*/ 775966 w 959445"/>
                  <a:gd name="connsiteY10" fmla="*/ 943331 h 943331"/>
                  <a:gd name="connsiteX11" fmla="*/ 558009 w 959445"/>
                  <a:gd name="connsiteY11" fmla="*/ 829931 h 943331"/>
                  <a:gd name="connsiteX12" fmla="*/ 562806 w 959445"/>
                  <a:gd name="connsiteY12" fmla="*/ 831655 h 943331"/>
                  <a:gd name="connsiteX13" fmla="*/ 762775 w 959445"/>
                  <a:gd name="connsiteY13" fmla="*/ 925268 h 943331"/>
                  <a:gd name="connsiteX14" fmla="*/ 728073 w 959445"/>
                  <a:gd name="connsiteY14" fmla="*/ 776566 h 943331"/>
                  <a:gd name="connsiteX15" fmla="*/ 731820 w 959445"/>
                  <a:gd name="connsiteY15" fmla="*/ 769970 h 943331"/>
                  <a:gd name="connsiteX16" fmla="*/ 944456 w 959445"/>
                  <a:gd name="connsiteY16" fmla="*/ 425346 h 943331"/>
                  <a:gd name="connsiteX17" fmla="*/ 479685 w 959445"/>
                  <a:gd name="connsiteY17" fmla="*/ 14990 h 943331"/>
                  <a:gd name="connsiteX18" fmla="*/ 14990 w 959445"/>
                  <a:gd name="connsiteY18" fmla="*/ 425346 h 943331"/>
                  <a:gd name="connsiteX19" fmla="*/ 479685 w 959445"/>
                  <a:gd name="connsiteY19" fmla="*/ 835627 h 943331"/>
                  <a:gd name="connsiteX20" fmla="*/ 556885 w 959445"/>
                  <a:gd name="connsiteY20" fmla="*/ 830006 h 943331"/>
                  <a:gd name="connsiteX21" fmla="*/ 558009 w 959445"/>
                  <a:gd name="connsiteY21" fmla="*/ 829931 h 943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59445" h="943331">
                    <a:moveTo>
                      <a:pt x="775966" y="943331"/>
                    </a:moveTo>
                    <a:cubicBezTo>
                      <a:pt x="775442" y="943331"/>
                      <a:pt x="774992" y="943331"/>
                      <a:pt x="774467" y="943182"/>
                    </a:cubicBezTo>
                    <a:cubicBezTo>
                      <a:pt x="660617" y="919872"/>
                      <a:pt x="589414" y="872803"/>
                      <a:pt x="555761" y="845296"/>
                    </a:cubicBezTo>
                    <a:cubicBezTo>
                      <a:pt x="530652" y="848818"/>
                      <a:pt x="505094" y="850617"/>
                      <a:pt x="479685" y="850617"/>
                    </a:cubicBezTo>
                    <a:cubicBezTo>
                      <a:pt x="215184" y="850617"/>
                      <a:pt x="0" y="659867"/>
                      <a:pt x="0" y="425346"/>
                    </a:cubicBezTo>
                    <a:cubicBezTo>
                      <a:pt x="0" y="190825"/>
                      <a:pt x="215184" y="0"/>
                      <a:pt x="479685" y="0"/>
                    </a:cubicBezTo>
                    <a:cubicBezTo>
                      <a:pt x="744187" y="0"/>
                      <a:pt x="959446" y="190825"/>
                      <a:pt x="959446" y="425346"/>
                    </a:cubicBezTo>
                    <a:cubicBezTo>
                      <a:pt x="959446" y="569177"/>
                      <a:pt x="878724" y="701765"/>
                      <a:pt x="743138" y="780763"/>
                    </a:cubicBezTo>
                    <a:cubicBezTo>
                      <a:pt x="745236" y="858787"/>
                      <a:pt x="782187" y="931639"/>
                      <a:pt x="782637" y="932389"/>
                    </a:cubicBezTo>
                    <a:cubicBezTo>
                      <a:pt x="783986" y="934937"/>
                      <a:pt x="783686" y="938010"/>
                      <a:pt x="781962" y="940333"/>
                    </a:cubicBezTo>
                    <a:cubicBezTo>
                      <a:pt x="780538" y="942207"/>
                      <a:pt x="778290" y="943331"/>
                      <a:pt x="775966" y="943331"/>
                    </a:cubicBezTo>
                    <a:close/>
                    <a:moveTo>
                      <a:pt x="558009" y="829931"/>
                    </a:moveTo>
                    <a:cubicBezTo>
                      <a:pt x="559733" y="829931"/>
                      <a:pt x="561457" y="830530"/>
                      <a:pt x="562806" y="831655"/>
                    </a:cubicBezTo>
                    <a:cubicBezTo>
                      <a:pt x="592786" y="856688"/>
                      <a:pt x="657769" y="901134"/>
                      <a:pt x="762775" y="925268"/>
                    </a:cubicBezTo>
                    <a:cubicBezTo>
                      <a:pt x="751307" y="899110"/>
                      <a:pt x="728747" y="839899"/>
                      <a:pt x="728073" y="776566"/>
                    </a:cubicBezTo>
                    <a:cubicBezTo>
                      <a:pt x="728073" y="773867"/>
                      <a:pt x="729497" y="771319"/>
                      <a:pt x="731820" y="769970"/>
                    </a:cubicBezTo>
                    <a:cubicBezTo>
                      <a:pt x="864933" y="693895"/>
                      <a:pt x="944456" y="565054"/>
                      <a:pt x="944456" y="425346"/>
                    </a:cubicBezTo>
                    <a:cubicBezTo>
                      <a:pt x="944456" y="199069"/>
                      <a:pt x="735942" y="14990"/>
                      <a:pt x="479685" y="14990"/>
                    </a:cubicBezTo>
                    <a:cubicBezTo>
                      <a:pt x="223429" y="14990"/>
                      <a:pt x="14990" y="199069"/>
                      <a:pt x="14990" y="425346"/>
                    </a:cubicBezTo>
                    <a:cubicBezTo>
                      <a:pt x="14990" y="651623"/>
                      <a:pt x="223429" y="835627"/>
                      <a:pt x="479685" y="835627"/>
                    </a:cubicBezTo>
                    <a:cubicBezTo>
                      <a:pt x="505544" y="835627"/>
                      <a:pt x="531477" y="833753"/>
                      <a:pt x="556885" y="830006"/>
                    </a:cubicBezTo>
                    <a:cubicBezTo>
                      <a:pt x="557260" y="830006"/>
                      <a:pt x="557634" y="829931"/>
                      <a:pt x="558009" y="82993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28" name="图形 2"/>
            <p:cNvGrpSpPr/>
            <p:nvPr/>
          </p:nvGrpSpPr>
          <p:grpSpPr>
            <a:xfrm>
              <a:off x="5325824" y="1225597"/>
              <a:ext cx="777559" cy="872451"/>
              <a:chOff x="5325824" y="1225597"/>
              <a:chExt cx="777559" cy="872451"/>
            </a:xfrm>
          </p:grpSpPr>
          <p:grpSp>
            <p:nvGrpSpPr>
              <p:cNvPr id="46" name="图形 2"/>
              <p:cNvGrpSpPr/>
              <p:nvPr/>
            </p:nvGrpSpPr>
            <p:grpSpPr>
              <a:xfrm>
                <a:off x="5325824" y="1238981"/>
                <a:ext cx="744662" cy="859067"/>
                <a:chOff x="5325824" y="1238981"/>
                <a:chExt cx="744662" cy="859067"/>
              </a:xfrm>
            </p:grpSpPr>
            <p:sp>
              <p:nvSpPr>
                <p:cNvPr id="82" name="任意多边形: 形状 81"/>
                <p:cNvSpPr/>
                <p:nvPr/>
              </p:nvSpPr>
              <p:spPr>
                <a:xfrm rot="-1378200">
                  <a:off x="5452028" y="1314526"/>
                  <a:ext cx="492277" cy="708135"/>
                </a:xfrm>
                <a:custGeom>
                  <a:avLst/>
                  <a:gdLst>
                    <a:gd name="connsiteX0" fmla="*/ 0 w 492277"/>
                    <a:gd name="connsiteY0" fmla="*/ 0 h 708135"/>
                    <a:gd name="connsiteX1" fmla="*/ 492277 w 492277"/>
                    <a:gd name="connsiteY1" fmla="*/ 0 h 708135"/>
                    <a:gd name="connsiteX2" fmla="*/ 492277 w 492277"/>
                    <a:gd name="connsiteY2" fmla="*/ 708135 h 708135"/>
                    <a:gd name="connsiteX3" fmla="*/ 0 w 492277"/>
                    <a:gd name="connsiteY3" fmla="*/ 708135 h 70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2277" h="708135">
                      <a:moveTo>
                        <a:pt x="0" y="0"/>
                      </a:moveTo>
                      <a:lnTo>
                        <a:pt x="492277" y="0"/>
                      </a:lnTo>
                      <a:lnTo>
                        <a:pt x="492277" y="708135"/>
                      </a:lnTo>
                      <a:lnTo>
                        <a:pt x="0" y="7081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83" name="任意多边形: 形状 82"/>
                <p:cNvSpPr/>
                <p:nvPr/>
              </p:nvSpPr>
              <p:spPr>
                <a:xfrm>
                  <a:off x="5325824" y="1238981"/>
                  <a:ext cx="744662" cy="859067"/>
                </a:xfrm>
                <a:custGeom>
                  <a:avLst/>
                  <a:gdLst>
                    <a:gd name="connsiteX0" fmla="*/ 283927 w 744662"/>
                    <a:gd name="connsiteY0" fmla="*/ 859068 h 859067"/>
                    <a:gd name="connsiteX1" fmla="*/ 281154 w 744662"/>
                    <a:gd name="connsiteY1" fmla="*/ 858543 h 859067"/>
                    <a:gd name="connsiteX2" fmla="*/ 277031 w 744662"/>
                    <a:gd name="connsiteY2" fmla="*/ 854496 h 859067"/>
                    <a:gd name="connsiteX3" fmla="*/ 613 w 744662"/>
                    <a:gd name="connsiteY3" fmla="*/ 202573 h 859067"/>
                    <a:gd name="connsiteX4" fmla="*/ 4585 w 744662"/>
                    <a:gd name="connsiteY4" fmla="*/ 192755 h 859067"/>
                    <a:gd name="connsiteX5" fmla="*/ 457813 w 744662"/>
                    <a:gd name="connsiteY5" fmla="*/ 581 h 859067"/>
                    <a:gd name="connsiteX6" fmla="*/ 467631 w 744662"/>
                    <a:gd name="connsiteY6" fmla="*/ 4553 h 859067"/>
                    <a:gd name="connsiteX7" fmla="*/ 744050 w 744662"/>
                    <a:gd name="connsiteY7" fmla="*/ 656476 h 859067"/>
                    <a:gd name="connsiteX8" fmla="*/ 740078 w 744662"/>
                    <a:gd name="connsiteY8" fmla="*/ 666294 h 859067"/>
                    <a:gd name="connsiteX9" fmla="*/ 286850 w 744662"/>
                    <a:gd name="connsiteY9" fmla="*/ 858468 h 859067"/>
                    <a:gd name="connsiteX10" fmla="*/ 283927 w 744662"/>
                    <a:gd name="connsiteY10" fmla="*/ 859068 h 859067"/>
                    <a:gd name="connsiteX11" fmla="*/ 17327 w 744662"/>
                    <a:gd name="connsiteY11" fmla="*/ 203623 h 859067"/>
                    <a:gd name="connsiteX12" fmla="*/ 287899 w 744662"/>
                    <a:gd name="connsiteY12" fmla="*/ 841754 h 859067"/>
                    <a:gd name="connsiteX13" fmla="*/ 727336 w 744662"/>
                    <a:gd name="connsiteY13" fmla="*/ 655426 h 859067"/>
                    <a:gd name="connsiteX14" fmla="*/ 456763 w 744662"/>
                    <a:gd name="connsiteY14" fmla="*/ 17295 h 859067"/>
                    <a:gd name="connsiteX15" fmla="*/ 17327 w 744662"/>
                    <a:gd name="connsiteY15" fmla="*/ 203623 h 859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44662" h="859067">
                      <a:moveTo>
                        <a:pt x="283927" y="859068"/>
                      </a:moveTo>
                      <a:cubicBezTo>
                        <a:pt x="282952" y="859068"/>
                        <a:pt x="282053" y="858918"/>
                        <a:pt x="281154" y="858543"/>
                      </a:cubicBezTo>
                      <a:cubicBezTo>
                        <a:pt x="279280" y="857794"/>
                        <a:pt x="277856" y="856370"/>
                        <a:pt x="277031" y="854496"/>
                      </a:cubicBezTo>
                      <a:lnTo>
                        <a:pt x="613" y="202573"/>
                      </a:lnTo>
                      <a:cubicBezTo>
                        <a:pt x="-1036" y="198751"/>
                        <a:pt x="762" y="194329"/>
                        <a:pt x="4585" y="192755"/>
                      </a:cubicBezTo>
                      <a:lnTo>
                        <a:pt x="457813" y="581"/>
                      </a:lnTo>
                      <a:cubicBezTo>
                        <a:pt x="461635" y="-993"/>
                        <a:pt x="466057" y="731"/>
                        <a:pt x="467631" y="4553"/>
                      </a:cubicBezTo>
                      <a:lnTo>
                        <a:pt x="744050" y="656476"/>
                      </a:lnTo>
                      <a:cubicBezTo>
                        <a:pt x="745699" y="660298"/>
                        <a:pt x="743900" y="664720"/>
                        <a:pt x="740078" y="666294"/>
                      </a:cubicBezTo>
                      <a:lnTo>
                        <a:pt x="286850" y="858468"/>
                      </a:lnTo>
                      <a:cubicBezTo>
                        <a:pt x="285950" y="858843"/>
                        <a:pt x="284901" y="859068"/>
                        <a:pt x="283927" y="859068"/>
                      </a:cubicBezTo>
                      <a:close/>
                      <a:moveTo>
                        <a:pt x="17327" y="203623"/>
                      </a:moveTo>
                      <a:lnTo>
                        <a:pt x="287899" y="841754"/>
                      </a:lnTo>
                      <a:lnTo>
                        <a:pt x="727336" y="655426"/>
                      </a:lnTo>
                      <a:lnTo>
                        <a:pt x="456763" y="17295"/>
                      </a:lnTo>
                      <a:lnTo>
                        <a:pt x="17327" y="20362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47" name="图形 2"/>
              <p:cNvGrpSpPr/>
              <p:nvPr/>
            </p:nvGrpSpPr>
            <p:grpSpPr>
              <a:xfrm>
                <a:off x="5495967" y="1225597"/>
                <a:ext cx="607416" cy="788656"/>
                <a:chOff x="5495967" y="1225597"/>
                <a:chExt cx="607416" cy="788656"/>
              </a:xfrm>
            </p:grpSpPr>
            <p:sp>
              <p:nvSpPr>
                <p:cNvPr id="80" name="任意多边形: 形状 79"/>
                <p:cNvSpPr/>
                <p:nvPr/>
              </p:nvSpPr>
              <p:spPr>
                <a:xfrm rot="-514799">
                  <a:off x="5553541" y="1265857"/>
                  <a:ext cx="492277" cy="708135"/>
                </a:xfrm>
                <a:custGeom>
                  <a:avLst/>
                  <a:gdLst>
                    <a:gd name="connsiteX0" fmla="*/ 0 w 492277"/>
                    <a:gd name="connsiteY0" fmla="*/ 0 h 708135"/>
                    <a:gd name="connsiteX1" fmla="*/ 492277 w 492277"/>
                    <a:gd name="connsiteY1" fmla="*/ 0 h 708135"/>
                    <a:gd name="connsiteX2" fmla="*/ 492277 w 492277"/>
                    <a:gd name="connsiteY2" fmla="*/ 708136 h 708135"/>
                    <a:gd name="connsiteX3" fmla="*/ 0 w 492277"/>
                    <a:gd name="connsiteY3" fmla="*/ 708136 h 70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2277" h="708135">
                      <a:moveTo>
                        <a:pt x="0" y="0"/>
                      </a:moveTo>
                      <a:lnTo>
                        <a:pt x="492277" y="0"/>
                      </a:lnTo>
                      <a:lnTo>
                        <a:pt x="492277" y="708136"/>
                      </a:lnTo>
                      <a:lnTo>
                        <a:pt x="0" y="7081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81" name="任意多边形: 形状 80"/>
                <p:cNvSpPr/>
                <p:nvPr/>
              </p:nvSpPr>
              <p:spPr>
                <a:xfrm>
                  <a:off x="5495967" y="1225597"/>
                  <a:ext cx="607416" cy="788656"/>
                </a:xfrm>
                <a:custGeom>
                  <a:avLst/>
                  <a:gdLst>
                    <a:gd name="connsiteX0" fmla="*/ 113109 w 607416"/>
                    <a:gd name="connsiteY0" fmla="*/ 788657 h 788656"/>
                    <a:gd name="connsiteX1" fmla="*/ 108687 w 607416"/>
                    <a:gd name="connsiteY1" fmla="*/ 787158 h 788656"/>
                    <a:gd name="connsiteX2" fmla="*/ 105689 w 607416"/>
                    <a:gd name="connsiteY2" fmla="*/ 782211 h 788656"/>
                    <a:gd name="connsiteX3" fmla="*/ 83 w 607416"/>
                    <a:gd name="connsiteY3" fmla="*/ 82020 h 788656"/>
                    <a:gd name="connsiteX4" fmla="*/ 1432 w 607416"/>
                    <a:gd name="connsiteY4" fmla="*/ 76474 h 788656"/>
                    <a:gd name="connsiteX5" fmla="*/ 6379 w 607416"/>
                    <a:gd name="connsiteY5" fmla="*/ 73551 h 788656"/>
                    <a:gd name="connsiteX6" fmla="*/ 493185 w 607416"/>
                    <a:gd name="connsiteY6" fmla="*/ 99 h 788656"/>
                    <a:gd name="connsiteX7" fmla="*/ 501729 w 607416"/>
                    <a:gd name="connsiteY7" fmla="*/ 6395 h 788656"/>
                    <a:gd name="connsiteX8" fmla="*/ 607335 w 607416"/>
                    <a:gd name="connsiteY8" fmla="*/ 706586 h 788656"/>
                    <a:gd name="connsiteX9" fmla="*/ 601039 w 607416"/>
                    <a:gd name="connsiteY9" fmla="*/ 715130 h 788656"/>
                    <a:gd name="connsiteX10" fmla="*/ 114233 w 607416"/>
                    <a:gd name="connsiteY10" fmla="*/ 788582 h 788656"/>
                    <a:gd name="connsiteX11" fmla="*/ 113109 w 607416"/>
                    <a:gd name="connsiteY11" fmla="*/ 788657 h 788656"/>
                    <a:gd name="connsiteX12" fmla="*/ 16048 w 607416"/>
                    <a:gd name="connsiteY12" fmla="*/ 87267 h 788656"/>
                    <a:gd name="connsiteX13" fmla="*/ 119405 w 607416"/>
                    <a:gd name="connsiteY13" fmla="*/ 772617 h 788656"/>
                    <a:gd name="connsiteX14" fmla="*/ 591370 w 607416"/>
                    <a:gd name="connsiteY14" fmla="*/ 701414 h 788656"/>
                    <a:gd name="connsiteX15" fmla="*/ 488013 w 607416"/>
                    <a:gd name="connsiteY15" fmla="*/ 16063 h 788656"/>
                    <a:gd name="connsiteX16" fmla="*/ 16048 w 607416"/>
                    <a:gd name="connsiteY16" fmla="*/ 87267 h 788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07416" h="788656">
                      <a:moveTo>
                        <a:pt x="113109" y="788657"/>
                      </a:moveTo>
                      <a:cubicBezTo>
                        <a:pt x="111535" y="788657"/>
                        <a:pt x="109961" y="788132"/>
                        <a:pt x="108687" y="787158"/>
                      </a:cubicBezTo>
                      <a:cubicBezTo>
                        <a:pt x="107113" y="785959"/>
                        <a:pt x="105989" y="784235"/>
                        <a:pt x="105689" y="782211"/>
                      </a:cubicBezTo>
                      <a:lnTo>
                        <a:pt x="83" y="82020"/>
                      </a:lnTo>
                      <a:cubicBezTo>
                        <a:pt x="-217" y="80072"/>
                        <a:pt x="308" y="78048"/>
                        <a:pt x="1432" y="76474"/>
                      </a:cubicBezTo>
                      <a:cubicBezTo>
                        <a:pt x="2631" y="74900"/>
                        <a:pt x="4355" y="73776"/>
                        <a:pt x="6379" y="73551"/>
                      </a:cubicBezTo>
                      <a:lnTo>
                        <a:pt x="493185" y="99"/>
                      </a:lnTo>
                      <a:cubicBezTo>
                        <a:pt x="497232" y="-576"/>
                        <a:pt x="501130" y="2273"/>
                        <a:pt x="501729" y="6395"/>
                      </a:cubicBezTo>
                      <a:lnTo>
                        <a:pt x="607335" y="706586"/>
                      </a:lnTo>
                      <a:cubicBezTo>
                        <a:pt x="607935" y="710708"/>
                        <a:pt x="605162" y="714531"/>
                        <a:pt x="601039" y="715130"/>
                      </a:cubicBezTo>
                      <a:lnTo>
                        <a:pt x="114233" y="788582"/>
                      </a:lnTo>
                      <a:cubicBezTo>
                        <a:pt x="114233" y="788582"/>
                        <a:pt x="113484" y="788657"/>
                        <a:pt x="113109" y="788657"/>
                      </a:cubicBezTo>
                      <a:close/>
                      <a:moveTo>
                        <a:pt x="16048" y="87267"/>
                      </a:moveTo>
                      <a:lnTo>
                        <a:pt x="119405" y="772617"/>
                      </a:lnTo>
                      <a:lnTo>
                        <a:pt x="591370" y="701414"/>
                      </a:lnTo>
                      <a:lnTo>
                        <a:pt x="488013" y="16063"/>
                      </a:lnTo>
                      <a:lnTo>
                        <a:pt x="16048" y="8726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sp>
            <p:nvSpPr>
              <p:cNvPr id="48" name="任意多边形: 形状 47"/>
              <p:cNvSpPr/>
              <p:nvPr/>
            </p:nvSpPr>
            <p:spPr>
              <a:xfrm rot="-514799">
                <a:off x="5547792" y="1351649"/>
                <a:ext cx="426170" cy="22710"/>
              </a:xfrm>
              <a:custGeom>
                <a:avLst/>
                <a:gdLst>
                  <a:gd name="connsiteX0" fmla="*/ 0 w 426170"/>
                  <a:gd name="connsiteY0" fmla="*/ 0 h 22710"/>
                  <a:gd name="connsiteX1" fmla="*/ 426171 w 426170"/>
                  <a:gd name="connsiteY1" fmla="*/ 0 h 22710"/>
                  <a:gd name="connsiteX2" fmla="*/ 426171 w 426170"/>
                  <a:gd name="connsiteY2" fmla="*/ 22710 h 22710"/>
                  <a:gd name="connsiteX3" fmla="*/ 0 w 426170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170" h="22710">
                    <a:moveTo>
                      <a:pt x="0" y="0"/>
                    </a:moveTo>
                    <a:lnTo>
                      <a:pt x="426171" y="0"/>
                    </a:lnTo>
                    <a:lnTo>
                      <a:pt x="426171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 rot="-514799">
                <a:off x="5556223" y="1407770"/>
                <a:ext cx="426170" cy="22710"/>
              </a:xfrm>
              <a:custGeom>
                <a:avLst/>
                <a:gdLst>
                  <a:gd name="connsiteX0" fmla="*/ 0 w 426170"/>
                  <a:gd name="connsiteY0" fmla="*/ 0 h 22710"/>
                  <a:gd name="connsiteX1" fmla="*/ 426171 w 426170"/>
                  <a:gd name="connsiteY1" fmla="*/ 0 h 22710"/>
                  <a:gd name="connsiteX2" fmla="*/ 426171 w 426170"/>
                  <a:gd name="connsiteY2" fmla="*/ 22710 h 22710"/>
                  <a:gd name="connsiteX3" fmla="*/ 0 w 426170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170" h="22710">
                    <a:moveTo>
                      <a:pt x="0" y="0"/>
                    </a:moveTo>
                    <a:lnTo>
                      <a:pt x="426171" y="0"/>
                    </a:lnTo>
                    <a:lnTo>
                      <a:pt x="426171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 rot="-514799">
                <a:off x="5565944" y="1479421"/>
                <a:ext cx="218257" cy="22710"/>
              </a:xfrm>
              <a:custGeom>
                <a:avLst/>
                <a:gdLst>
                  <a:gd name="connsiteX0" fmla="*/ 0 w 218257"/>
                  <a:gd name="connsiteY0" fmla="*/ 0 h 22710"/>
                  <a:gd name="connsiteX1" fmla="*/ 218257 w 218257"/>
                  <a:gd name="connsiteY1" fmla="*/ 0 h 22710"/>
                  <a:gd name="connsiteX2" fmla="*/ 218257 w 218257"/>
                  <a:gd name="connsiteY2" fmla="*/ 22710 h 22710"/>
                  <a:gd name="connsiteX3" fmla="*/ 0 w 218257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257" h="22710">
                    <a:moveTo>
                      <a:pt x="0" y="0"/>
                    </a:moveTo>
                    <a:lnTo>
                      <a:pt x="218257" y="0"/>
                    </a:lnTo>
                    <a:lnTo>
                      <a:pt x="218257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grpSp>
            <p:nvGrpSpPr>
              <p:cNvPr id="51" name="图形 2"/>
              <p:cNvGrpSpPr/>
              <p:nvPr/>
            </p:nvGrpSpPr>
            <p:grpSpPr>
              <a:xfrm>
                <a:off x="5566498" y="1533738"/>
                <a:ext cx="101946" cy="101939"/>
                <a:chOff x="5566498" y="1533738"/>
                <a:chExt cx="101946" cy="101939"/>
              </a:xfrm>
            </p:grpSpPr>
            <p:sp>
              <p:nvSpPr>
                <p:cNvPr id="78" name="任意多边形: 形状 77"/>
                <p:cNvSpPr/>
                <p:nvPr/>
              </p:nvSpPr>
              <p:spPr>
                <a:xfrm rot="-514799">
                  <a:off x="5579251" y="1546475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79" name="任意多边形: 形状 78"/>
                <p:cNvSpPr/>
                <p:nvPr/>
              </p:nvSpPr>
              <p:spPr>
                <a:xfrm>
                  <a:off x="5566498" y="1533738"/>
                  <a:ext cx="101946" cy="101939"/>
                </a:xfrm>
                <a:custGeom>
                  <a:avLst/>
                  <a:gdLst>
                    <a:gd name="connsiteX0" fmla="*/ 18894 w 101946"/>
                    <a:gd name="connsiteY0" fmla="*/ 101940 h 101939"/>
                    <a:gd name="connsiteX1" fmla="*/ 11474 w 101946"/>
                    <a:gd name="connsiteY1" fmla="*/ 95569 h 101939"/>
                    <a:gd name="connsiteX2" fmla="*/ 81 w 101946"/>
                    <a:gd name="connsiteY2" fmla="*/ 20018 h 101939"/>
                    <a:gd name="connsiteX3" fmla="*/ 6377 w 101946"/>
                    <a:gd name="connsiteY3" fmla="*/ 11474 h 101939"/>
                    <a:gd name="connsiteX4" fmla="*/ 81928 w 101946"/>
                    <a:gd name="connsiteY4" fmla="*/ 81 h 101939"/>
                    <a:gd name="connsiteX5" fmla="*/ 90472 w 101946"/>
                    <a:gd name="connsiteY5" fmla="*/ 6377 h 101939"/>
                    <a:gd name="connsiteX6" fmla="*/ 101865 w 101946"/>
                    <a:gd name="connsiteY6" fmla="*/ 81928 h 101939"/>
                    <a:gd name="connsiteX7" fmla="*/ 95569 w 101946"/>
                    <a:gd name="connsiteY7" fmla="*/ 90472 h 101939"/>
                    <a:gd name="connsiteX8" fmla="*/ 20018 w 101946"/>
                    <a:gd name="connsiteY8" fmla="*/ 101865 h 101939"/>
                    <a:gd name="connsiteX9" fmla="*/ 18894 w 101946"/>
                    <a:gd name="connsiteY9" fmla="*/ 101940 h 101939"/>
                    <a:gd name="connsiteX10" fmla="*/ 16046 w 101946"/>
                    <a:gd name="connsiteY10" fmla="*/ 25190 h 101939"/>
                    <a:gd name="connsiteX11" fmla="*/ 25190 w 101946"/>
                    <a:gd name="connsiteY11" fmla="*/ 85900 h 101939"/>
                    <a:gd name="connsiteX12" fmla="*/ 85900 w 101946"/>
                    <a:gd name="connsiteY12" fmla="*/ 76756 h 101939"/>
                    <a:gd name="connsiteX13" fmla="*/ 76756 w 101946"/>
                    <a:gd name="connsiteY13" fmla="*/ 16046 h 101939"/>
                    <a:gd name="connsiteX14" fmla="*/ 16046 w 101946"/>
                    <a:gd name="connsiteY14" fmla="*/ 25190 h 10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39">
                      <a:moveTo>
                        <a:pt x="18894" y="101940"/>
                      </a:moveTo>
                      <a:cubicBezTo>
                        <a:pt x="15222" y="101940"/>
                        <a:pt x="12074" y="99241"/>
                        <a:pt x="11474" y="95569"/>
                      </a:cubicBezTo>
                      <a:lnTo>
                        <a:pt x="81" y="20018"/>
                      </a:lnTo>
                      <a:cubicBezTo>
                        <a:pt x="-518" y="15896"/>
                        <a:pt x="2255" y="12074"/>
                        <a:pt x="6377" y="11474"/>
                      </a:cubicBezTo>
                      <a:lnTo>
                        <a:pt x="81928" y="81"/>
                      </a:lnTo>
                      <a:cubicBezTo>
                        <a:pt x="85975" y="-518"/>
                        <a:pt x="89873" y="2255"/>
                        <a:pt x="90472" y="6377"/>
                      </a:cubicBezTo>
                      <a:lnTo>
                        <a:pt x="101865" y="81928"/>
                      </a:lnTo>
                      <a:cubicBezTo>
                        <a:pt x="102464" y="86050"/>
                        <a:pt x="99691" y="89873"/>
                        <a:pt x="95569" y="90472"/>
                      </a:cubicBezTo>
                      <a:lnTo>
                        <a:pt x="20018" y="101865"/>
                      </a:lnTo>
                      <a:cubicBezTo>
                        <a:pt x="19644" y="101865"/>
                        <a:pt x="19269" y="101940"/>
                        <a:pt x="18894" y="101940"/>
                      </a:cubicBezTo>
                      <a:close/>
                      <a:moveTo>
                        <a:pt x="16046" y="25190"/>
                      </a:moveTo>
                      <a:lnTo>
                        <a:pt x="25190" y="85900"/>
                      </a:lnTo>
                      <a:lnTo>
                        <a:pt x="85900" y="76756"/>
                      </a:lnTo>
                      <a:lnTo>
                        <a:pt x="76756" y="16046"/>
                      </a:lnTo>
                      <a:lnTo>
                        <a:pt x="16046" y="2519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52" name="图形 2"/>
              <p:cNvGrpSpPr/>
              <p:nvPr/>
            </p:nvGrpSpPr>
            <p:grpSpPr>
              <a:xfrm>
                <a:off x="5680348" y="1516556"/>
                <a:ext cx="101946" cy="101957"/>
                <a:chOff x="5680348" y="1516556"/>
                <a:chExt cx="101946" cy="101957"/>
              </a:xfrm>
            </p:grpSpPr>
            <p:sp>
              <p:nvSpPr>
                <p:cNvPr id="76" name="任意多边形: 形状 75"/>
                <p:cNvSpPr/>
                <p:nvPr/>
              </p:nvSpPr>
              <p:spPr>
                <a:xfrm rot="-514799">
                  <a:off x="5693152" y="1529232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77" name="任意多边形: 形状 76"/>
                <p:cNvSpPr/>
                <p:nvPr/>
              </p:nvSpPr>
              <p:spPr>
                <a:xfrm>
                  <a:off x="5680348" y="1516556"/>
                  <a:ext cx="101946" cy="101957"/>
                </a:xfrm>
                <a:custGeom>
                  <a:avLst/>
                  <a:gdLst>
                    <a:gd name="connsiteX0" fmla="*/ 18894 w 101946"/>
                    <a:gd name="connsiteY0" fmla="*/ 101957 h 101957"/>
                    <a:gd name="connsiteX1" fmla="*/ 11474 w 101946"/>
                    <a:gd name="connsiteY1" fmla="*/ 95586 h 101957"/>
                    <a:gd name="connsiteX2" fmla="*/ 81 w 101946"/>
                    <a:gd name="connsiteY2" fmla="*/ 20036 h 101957"/>
                    <a:gd name="connsiteX3" fmla="*/ 6377 w 101946"/>
                    <a:gd name="connsiteY3" fmla="*/ 11492 h 101957"/>
                    <a:gd name="connsiteX4" fmla="*/ 81928 w 101946"/>
                    <a:gd name="connsiteY4" fmla="*/ 99 h 101957"/>
                    <a:gd name="connsiteX5" fmla="*/ 90472 w 101946"/>
                    <a:gd name="connsiteY5" fmla="*/ 6395 h 101957"/>
                    <a:gd name="connsiteX6" fmla="*/ 101865 w 101946"/>
                    <a:gd name="connsiteY6" fmla="*/ 81945 h 101957"/>
                    <a:gd name="connsiteX7" fmla="*/ 95569 w 101946"/>
                    <a:gd name="connsiteY7" fmla="*/ 90490 h 101957"/>
                    <a:gd name="connsiteX8" fmla="*/ 20018 w 101946"/>
                    <a:gd name="connsiteY8" fmla="*/ 101882 h 101957"/>
                    <a:gd name="connsiteX9" fmla="*/ 18894 w 101946"/>
                    <a:gd name="connsiteY9" fmla="*/ 101957 h 101957"/>
                    <a:gd name="connsiteX10" fmla="*/ 16046 w 101946"/>
                    <a:gd name="connsiteY10" fmla="*/ 25207 h 101957"/>
                    <a:gd name="connsiteX11" fmla="*/ 25190 w 101946"/>
                    <a:gd name="connsiteY11" fmla="*/ 85918 h 101957"/>
                    <a:gd name="connsiteX12" fmla="*/ 85900 w 101946"/>
                    <a:gd name="connsiteY12" fmla="*/ 76774 h 101957"/>
                    <a:gd name="connsiteX13" fmla="*/ 76756 w 101946"/>
                    <a:gd name="connsiteY13" fmla="*/ 16064 h 101957"/>
                    <a:gd name="connsiteX14" fmla="*/ 16046 w 101946"/>
                    <a:gd name="connsiteY14" fmla="*/ 25207 h 101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57">
                      <a:moveTo>
                        <a:pt x="18894" y="101957"/>
                      </a:moveTo>
                      <a:cubicBezTo>
                        <a:pt x="15221" y="101957"/>
                        <a:pt x="12074" y="99259"/>
                        <a:pt x="11474" y="95586"/>
                      </a:cubicBezTo>
                      <a:lnTo>
                        <a:pt x="81" y="20036"/>
                      </a:lnTo>
                      <a:cubicBezTo>
                        <a:pt x="-518" y="15914"/>
                        <a:pt x="2255" y="12091"/>
                        <a:pt x="6377" y="11492"/>
                      </a:cubicBezTo>
                      <a:lnTo>
                        <a:pt x="81928" y="99"/>
                      </a:lnTo>
                      <a:cubicBezTo>
                        <a:pt x="85975" y="-576"/>
                        <a:pt x="89873" y="2273"/>
                        <a:pt x="90472" y="6395"/>
                      </a:cubicBezTo>
                      <a:lnTo>
                        <a:pt x="101865" y="81945"/>
                      </a:lnTo>
                      <a:cubicBezTo>
                        <a:pt x="102464" y="86068"/>
                        <a:pt x="99691" y="89890"/>
                        <a:pt x="95569" y="90490"/>
                      </a:cubicBezTo>
                      <a:lnTo>
                        <a:pt x="20018" y="101882"/>
                      </a:lnTo>
                      <a:cubicBezTo>
                        <a:pt x="19644" y="101882"/>
                        <a:pt x="19269" y="101957"/>
                        <a:pt x="18894" y="101957"/>
                      </a:cubicBezTo>
                      <a:close/>
                      <a:moveTo>
                        <a:pt x="16046" y="25207"/>
                      </a:moveTo>
                      <a:lnTo>
                        <a:pt x="25190" y="85918"/>
                      </a:lnTo>
                      <a:lnTo>
                        <a:pt x="85900" y="76774"/>
                      </a:lnTo>
                      <a:lnTo>
                        <a:pt x="76756" y="16064"/>
                      </a:lnTo>
                      <a:lnTo>
                        <a:pt x="16046" y="2520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53" name="图形 2"/>
              <p:cNvGrpSpPr/>
              <p:nvPr/>
            </p:nvGrpSpPr>
            <p:grpSpPr>
              <a:xfrm>
                <a:off x="5796597" y="1499035"/>
                <a:ext cx="101946" cy="101939"/>
                <a:chOff x="5796597" y="1499035"/>
                <a:chExt cx="101946" cy="101939"/>
              </a:xfrm>
            </p:grpSpPr>
            <p:sp>
              <p:nvSpPr>
                <p:cNvPr id="74" name="任意多边形: 形状 73"/>
                <p:cNvSpPr/>
                <p:nvPr/>
              </p:nvSpPr>
              <p:spPr>
                <a:xfrm rot="-514799">
                  <a:off x="5809392" y="1511785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75" name="任意多边形: 形状 74"/>
                <p:cNvSpPr/>
                <p:nvPr/>
              </p:nvSpPr>
              <p:spPr>
                <a:xfrm>
                  <a:off x="5796597" y="1499035"/>
                  <a:ext cx="101946" cy="101939"/>
                </a:xfrm>
                <a:custGeom>
                  <a:avLst/>
                  <a:gdLst>
                    <a:gd name="connsiteX0" fmla="*/ 18894 w 101946"/>
                    <a:gd name="connsiteY0" fmla="*/ 101940 h 101939"/>
                    <a:gd name="connsiteX1" fmla="*/ 11474 w 101946"/>
                    <a:gd name="connsiteY1" fmla="*/ 95569 h 101939"/>
                    <a:gd name="connsiteX2" fmla="*/ 81 w 101946"/>
                    <a:gd name="connsiteY2" fmla="*/ 20018 h 101939"/>
                    <a:gd name="connsiteX3" fmla="*/ 6377 w 101946"/>
                    <a:gd name="connsiteY3" fmla="*/ 11474 h 101939"/>
                    <a:gd name="connsiteX4" fmla="*/ 81928 w 101946"/>
                    <a:gd name="connsiteY4" fmla="*/ 81 h 101939"/>
                    <a:gd name="connsiteX5" fmla="*/ 90472 w 101946"/>
                    <a:gd name="connsiteY5" fmla="*/ 6377 h 101939"/>
                    <a:gd name="connsiteX6" fmla="*/ 101865 w 101946"/>
                    <a:gd name="connsiteY6" fmla="*/ 81928 h 101939"/>
                    <a:gd name="connsiteX7" fmla="*/ 95569 w 101946"/>
                    <a:gd name="connsiteY7" fmla="*/ 90472 h 101939"/>
                    <a:gd name="connsiteX8" fmla="*/ 20018 w 101946"/>
                    <a:gd name="connsiteY8" fmla="*/ 101865 h 101939"/>
                    <a:gd name="connsiteX9" fmla="*/ 18894 w 101946"/>
                    <a:gd name="connsiteY9" fmla="*/ 101940 h 101939"/>
                    <a:gd name="connsiteX10" fmla="*/ 16046 w 101946"/>
                    <a:gd name="connsiteY10" fmla="*/ 25190 h 101939"/>
                    <a:gd name="connsiteX11" fmla="*/ 25190 w 101946"/>
                    <a:gd name="connsiteY11" fmla="*/ 85900 h 101939"/>
                    <a:gd name="connsiteX12" fmla="*/ 85900 w 101946"/>
                    <a:gd name="connsiteY12" fmla="*/ 76756 h 101939"/>
                    <a:gd name="connsiteX13" fmla="*/ 76756 w 101946"/>
                    <a:gd name="connsiteY13" fmla="*/ 16046 h 101939"/>
                    <a:gd name="connsiteX14" fmla="*/ 16046 w 101946"/>
                    <a:gd name="connsiteY14" fmla="*/ 25190 h 10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39">
                      <a:moveTo>
                        <a:pt x="18894" y="101940"/>
                      </a:moveTo>
                      <a:cubicBezTo>
                        <a:pt x="15221" y="101940"/>
                        <a:pt x="12074" y="99241"/>
                        <a:pt x="11474" y="95569"/>
                      </a:cubicBezTo>
                      <a:lnTo>
                        <a:pt x="81" y="20018"/>
                      </a:lnTo>
                      <a:cubicBezTo>
                        <a:pt x="-518" y="15896"/>
                        <a:pt x="2255" y="12074"/>
                        <a:pt x="6377" y="11474"/>
                      </a:cubicBezTo>
                      <a:lnTo>
                        <a:pt x="81928" y="81"/>
                      </a:lnTo>
                      <a:cubicBezTo>
                        <a:pt x="85975" y="-518"/>
                        <a:pt x="89873" y="2255"/>
                        <a:pt x="90472" y="6377"/>
                      </a:cubicBezTo>
                      <a:lnTo>
                        <a:pt x="101865" y="81928"/>
                      </a:lnTo>
                      <a:cubicBezTo>
                        <a:pt x="102464" y="86050"/>
                        <a:pt x="99691" y="89873"/>
                        <a:pt x="95569" y="90472"/>
                      </a:cubicBezTo>
                      <a:lnTo>
                        <a:pt x="20018" y="101865"/>
                      </a:lnTo>
                      <a:cubicBezTo>
                        <a:pt x="19644" y="101865"/>
                        <a:pt x="19269" y="101940"/>
                        <a:pt x="18894" y="101940"/>
                      </a:cubicBezTo>
                      <a:close/>
                      <a:moveTo>
                        <a:pt x="16046" y="25190"/>
                      </a:moveTo>
                      <a:lnTo>
                        <a:pt x="25190" y="85900"/>
                      </a:lnTo>
                      <a:lnTo>
                        <a:pt x="85900" y="76756"/>
                      </a:lnTo>
                      <a:lnTo>
                        <a:pt x="76756" y="16046"/>
                      </a:lnTo>
                      <a:lnTo>
                        <a:pt x="16046" y="2519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54" name="图形 2"/>
              <p:cNvGrpSpPr/>
              <p:nvPr/>
            </p:nvGrpSpPr>
            <p:grpSpPr>
              <a:xfrm>
                <a:off x="5912471" y="1481497"/>
                <a:ext cx="101946" cy="102014"/>
                <a:chOff x="5912471" y="1481497"/>
                <a:chExt cx="101946" cy="102014"/>
              </a:xfrm>
            </p:grpSpPr>
            <p:sp>
              <p:nvSpPr>
                <p:cNvPr id="72" name="任意多边形: 形状 71"/>
                <p:cNvSpPr/>
                <p:nvPr/>
              </p:nvSpPr>
              <p:spPr>
                <a:xfrm rot="-514799">
                  <a:off x="5925188" y="1494330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73" name="任意多边形: 形状 72"/>
                <p:cNvSpPr/>
                <p:nvPr/>
              </p:nvSpPr>
              <p:spPr>
                <a:xfrm>
                  <a:off x="5912471" y="1481497"/>
                  <a:ext cx="101946" cy="102014"/>
                </a:xfrm>
                <a:custGeom>
                  <a:avLst/>
                  <a:gdLst>
                    <a:gd name="connsiteX0" fmla="*/ 18819 w 101946"/>
                    <a:gd name="connsiteY0" fmla="*/ 102015 h 102014"/>
                    <a:gd name="connsiteX1" fmla="*/ 14397 w 101946"/>
                    <a:gd name="connsiteY1" fmla="*/ 100516 h 102014"/>
                    <a:gd name="connsiteX2" fmla="*/ 11474 w 101946"/>
                    <a:gd name="connsiteY2" fmla="*/ 95569 h 102014"/>
                    <a:gd name="connsiteX3" fmla="*/ 81 w 101946"/>
                    <a:gd name="connsiteY3" fmla="*/ 20018 h 102014"/>
                    <a:gd name="connsiteX4" fmla="*/ 6377 w 101946"/>
                    <a:gd name="connsiteY4" fmla="*/ 11474 h 102014"/>
                    <a:gd name="connsiteX5" fmla="*/ 81928 w 101946"/>
                    <a:gd name="connsiteY5" fmla="*/ 81 h 102014"/>
                    <a:gd name="connsiteX6" fmla="*/ 90472 w 101946"/>
                    <a:gd name="connsiteY6" fmla="*/ 6377 h 102014"/>
                    <a:gd name="connsiteX7" fmla="*/ 101865 w 101946"/>
                    <a:gd name="connsiteY7" fmla="*/ 81928 h 102014"/>
                    <a:gd name="connsiteX8" fmla="*/ 95569 w 101946"/>
                    <a:gd name="connsiteY8" fmla="*/ 90472 h 102014"/>
                    <a:gd name="connsiteX9" fmla="*/ 20018 w 101946"/>
                    <a:gd name="connsiteY9" fmla="*/ 101865 h 102014"/>
                    <a:gd name="connsiteX10" fmla="*/ 18894 w 101946"/>
                    <a:gd name="connsiteY10" fmla="*/ 101940 h 102014"/>
                    <a:gd name="connsiteX11" fmla="*/ 15971 w 101946"/>
                    <a:gd name="connsiteY11" fmla="*/ 25265 h 102014"/>
                    <a:gd name="connsiteX12" fmla="*/ 25115 w 101946"/>
                    <a:gd name="connsiteY12" fmla="*/ 85975 h 102014"/>
                    <a:gd name="connsiteX13" fmla="*/ 85825 w 101946"/>
                    <a:gd name="connsiteY13" fmla="*/ 76831 h 102014"/>
                    <a:gd name="connsiteX14" fmla="*/ 76681 w 101946"/>
                    <a:gd name="connsiteY14" fmla="*/ 16121 h 102014"/>
                    <a:gd name="connsiteX15" fmla="*/ 15971 w 101946"/>
                    <a:gd name="connsiteY15" fmla="*/ 25265 h 10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1946" h="102014">
                      <a:moveTo>
                        <a:pt x="18819" y="102015"/>
                      </a:moveTo>
                      <a:cubicBezTo>
                        <a:pt x="17245" y="102015"/>
                        <a:pt x="15671" y="101490"/>
                        <a:pt x="14397" y="100516"/>
                      </a:cubicBezTo>
                      <a:cubicBezTo>
                        <a:pt x="12823" y="99316"/>
                        <a:pt x="11699" y="97593"/>
                        <a:pt x="11474" y="95569"/>
                      </a:cubicBezTo>
                      <a:lnTo>
                        <a:pt x="81" y="20018"/>
                      </a:lnTo>
                      <a:cubicBezTo>
                        <a:pt x="-518" y="15896"/>
                        <a:pt x="2255" y="12074"/>
                        <a:pt x="6377" y="11474"/>
                      </a:cubicBezTo>
                      <a:lnTo>
                        <a:pt x="81928" y="81"/>
                      </a:lnTo>
                      <a:cubicBezTo>
                        <a:pt x="85975" y="-518"/>
                        <a:pt x="89873" y="2255"/>
                        <a:pt x="90472" y="6377"/>
                      </a:cubicBezTo>
                      <a:lnTo>
                        <a:pt x="101865" y="81928"/>
                      </a:lnTo>
                      <a:cubicBezTo>
                        <a:pt x="102464" y="86050"/>
                        <a:pt x="99691" y="89873"/>
                        <a:pt x="95569" y="90472"/>
                      </a:cubicBezTo>
                      <a:lnTo>
                        <a:pt x="20018" y="101865"/>
                      </a:lnTo>
                      <a:cubicBezTo>
                        <a:pt x="20018" y="101865"/>
                        <a:pt x="19269" y="101940"/>
                        <a:pt x="18894" y="101940"/>
                      </a:cubicBezTo>
                      <a:close/>
                      <a:moveTo>
                        <a:pt x="15971" y="25265"/>
                      </a:moveTo>
                      <a:lnTo>
                        <a:pt x="25115" y="85975"/>
                      </a:lnTo>
                      <a:lnTo>
                        <a:pt x="85825" y="76831"/>
                      </a:lnTo>
                      <a:lnTo>
                        <a:pt x="76681" y="16121"/>
                      </a:lnTo>
                      <a:lnTo>
                        <a:pt x="15971" y="25265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sp>
            <p:nvSpPr>
              <p:cNvPr id="55" name="任意多边形: 形状 54"/>
              <p:cNvSpPr/>
              <p:nvPr/>
            </p:nvSpPr>
            <p:spPr>
              <a:xfrm>
                <a:off x="5573924" y="1524975"/>
                <a:ext cx="95112" cy="90615"/>
              </a:xfrm>
              <a:custGeom>
                <a:avLst/>
                <a:gdLst>
                  <a:gd name="connsiteX0" fmla="*/ 40698 w 95112"/>
                  <a:gd name="connsiteY0" fmla="*/ 90616 h 90615"/>
                  <a:gd name="connsiteX1" fmla="*/ 0 w 95112"/>
                  <a:gd name="connsiteY1" fmla="*/ 58387 h 90615"/>
                  <a:gd name="connsiteX2" fmla="*/ 17538 w 95112"/>
                  <a:gd name="connsiteY2" fmla="*/ 36126 h 90615"/>
                  <a:gd name="connsiteX3" fmla="*/ 35302 w 95112"/>
                  <a:gd name="connsiteY3" fmla="*/ 50142 h 90615"/>
                  <a:gd name="connsiteX4" fmla="*/ 72328 w 95112"/>
                  <a:gd name="connsiteY4" fmla="*/ 0 h 90615"/>
                  <a:gd name="connsiteX5" fmla="*/ 95113 w 95112"/>
                  <a:gd name="connsiteY5" fmla="*/ 16864 h 90615"/>
                  <a:gd name="connsiteX6" fmla="*/ 40698 w 95112"/>
                  <a:gd name="connsiteY6" fmla="*/ 90616 h 9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112" h="90615">
                    <a:moveTo>
                      <a:pt x="40698" y="90616"/>
                    </a:moveTo>
                    <a:lnTo>
                      <a:pt x="0" y="58387"/>
                    </a:lnTo>
                    <a:lnTo>
                      <a:pt x="17538" y="36126"/>
                    </a:lnTo>
                    <a:lnTo>
                      <a:pt x="35302" y="50142"/>
                    </a:lnTo>
                    <a:lnTo>
                      <a:pt x="72328" y="0"/>
                    </a:lnTo>
                    <a:lnTo>
                      <a:pt x="95113" y="16864"/>
                    </a:lnTo>
                    <a:lnTo>
                      <a:pt x="40698" y="90616"/>
                    </a:lnTo>
                    <a:close/>
                  </a:path>
                </a:pathLst>
              </a:custGeom>
              <a:solidFill>
                <a:srgbClr val="E2795D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 rot="-514799">
                <a:off x="5587908" y="1641626"/>
                <a:ext cx="426170" cy="22710"/>
              </a:xfrm>
              <a:custGeom>
                <a:avLst/>
                <a:gdLst>
                  <a:gd name="connsiteX0" fmla="*/ 0 w 426170"/>
                  <a:gd name="connsiteY0" fmla="*/ 0 h 22710"/>
                  <a:gd name="connsiteX1" fmla="*/ 426171 w 426170"/>
                  <a:gd name="connsiteY1" fmla="*/ 0 h 22710"/>
                  <a:gd name="connsiteX2" fmla="*/ 426171 w 426170"/>
                  <a:gd name="connsiteY2" fmla="*/ 22710 h 22710"/>
                  <a:gd name="connsiteX3" fmla="*/ 0 w 426170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170" h="22710">
                    <a:moveTo>
                      <a:pt x="0" y="0"/>
                    </a:moveTo>
                    <a:lnTo>
                      <a:pt x="426171" y="0"/>
                    </a:lnTo>
                    <a:lnTo>
                      <a:pt x="426171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 rot="-514799">
                <a:off x="5596338" y="1697746"/>
                <a:ext cx="426170" cy="22710"/>
              </a:xfrm>
              <a:custGeom>
                <a:avLst/>
                <a:gdLst>
                  <a:gd name="connsiteX0" fmla="*/ 0 w 426170"/>
                  <a:gd name="connsiteY0" fmla="*/ 0 h 22710"/>
                  <a:gd name="connsiteX1" fmla="*/ 426171 w 426170"/>
                  <a:gd name="connsiteY1" fmla="*/ 0 h 22710"/>
                  <a:gd name="connsiteX2" fmla="*/ 426171 w 426170"/>
                  <a:gd name="connsiteY2" fmla="*/ 22710 h 22710"/>
                  <a:gd name="connsiteX3" fmla="*/ 0 w 426170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170" h="22710">
                    <a:moveTo>
                      <a:pt x="0" y="0"/>
                    </a:moveTo>
                    <a:lnTo>
                      <a:pt x="426171" y="0"/>
                    </a:lnTo>
                    <a:lnTo>
                      <a:pt x="426171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 rot="-514799">
                <a:off x="5606060" y="1769397"/>
                <a:ext cx="218257" cy="22710"/>
              </a:xfrm>
              <a:custGeom>
                <a:avLst/>
                <a:gdLst>
                  <a:gd name="connsiteX0" fmla="*/ 0 w 218257"/>
                  <a:gd name="connsiteY0" fmla="*/ 0 h 22710"/>
                  <a:gd name="connsiteX1" fmla="*/ 218257 w 218257"/>
                  <a:gd name="connsiteY1" fmla="*/ 0 h 22710"/>
                  <a:gd name="connsiteX2" fmla="*/ 218257 w 218257"/>
                  <a:gd name="connsiteY2" fmla="*/ 22710 h 22710"/>
                  <a:gd name="connsiteX3" fmla="*/ 0 w 218257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257" h="22710">
                    <a:moveTo>
                      <a:pt x="0" y="0"/>
                    </a:moveTo>
                    <a:lnTo>
                      <a:pt x="218257" y="0"/>
                    </a:lnTo>
                    <a:lnTo>
                      <a:pt x="218257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grpSp>
            <p:nvGrpSpPr>
              <p:cNvPr id="59" name="图形 2"/>
              <p:cNvGrpSpPr/>
              <p:nvPr/>
            </p:nvGrpSpPr>
            <p:grpSpPr>
              <a:xfrm>
                <a:off x="5606597" y="1823630"/>
                <a:ext cx="101946" cy="101957"/>
                <a:chOff x="5606597" y="1823630"/>
                <a:chExt cx="101946" cy="101957"/>
              </a:xfrm>
            </p:grpSpPr>
            <p:sp>
              <p:nvSpPr>
                <p:cNvPr id="70" name="任意多边形: 形状 69"/>
                <p:cNvSpPr/>
                <p:nvPr/>
              </p:nvSpPr>
              <p:spPr>
                <a:xfrm rot="-514799">
                  <a:off x="5619355" y="1836452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71" name="任意多边形: 形状 70"/>
                <p:cNvSpPr/>
                <p:nvPr/>
              </p:nvSpPr>
              <p:spPr>
                <a:xfrm>
                  <a:off x="5606597" y="1823630"/>
                  <a:ext cx="101946" cy="101957"/>
                </a:xfrm>
                <a:custGeom>
                  <a:avLst/>
                  <a:gdLst>
                    <a:gd name="connsiteX0" fmla="*/ 18894 w 101946"/>
                    <a:gd name="connsiteY0" fmla="*/ 101957 h 101957"/>
                    <a:gd name="connsiteX1" fmla="*/ 11474 w 101946"/>
                    <a:gd name="connsiteY1" fmla="*/ 95586 h 101957"/>
                    <a:gd name="connsiteX2" fmla="*/ 81 w 101946"/>
                    <a:gd name="connsiteY2" fmla="*/ 20036 h 101957"/>
                    <a:gd name="connsiteX3" fmla="*/ 6377 w 101946"/>
                    <a:gd name="connsiteY3" fmla="*/ 11491 h 101957"/>
                    <a:gd name="connsiteX4" fmla="*/ 81928 w 101946"/>
                    <a:gd name="connsiteY4" fmla="*/ 99 h 101957"/>
                    <a:gd name="connsiteX5" fmla="*/ 90472 w 101946"/>
                    <a:gd name="connsiteY5" fmla="*/ 6395 h 101957"/>
                    <a:gd name="connsiteX6" fmla="*/ 101865 w 101946"/>
                    <a:gd name="connsiteY6" fmla="*/ 81945 h 101957"/>
                    <a:gd name="connsiteX7" fmla="*/ 95569 w 101946"/>
                    <a:gd name="connsiteY7" fmla="*/ 90490 h 101957"/>
                    <a:gd name="connsiteX8" fmla="*/ 20018 w 101946"/>
                    <a:gd name="connsiteY8" fmla="*/ 101882 h 101957"/>
                    <a:gd name="connsiteX9" fmla="*/ 18894 w 101946"/>
                    <a:gd name="connsiteY9" fmla="*/ 101957 h 101957"/>
                    <a:gd name="connsiteX10" fmla="*/ 16046 w 101946"/>
                    <a:gd name="connsiteY10" fmla="*/ 25207 h 101957"/>
                    <a:gd name="connsiteX11" fmla="*/ 25190 w 101946"/>
                    <a:gd name="connsiteY11" fmla="*/ 85918 h 101957"/>
                    <a:gd name="connsiteX12" fmla="*/ 85900 w 101946"/>
                    <a:gd name="connsiteY12" fmla="*/ 76774 h 101957"/>
                    <a:gd name="connsiteX13" fmla="*/ 76756 w 101946"/>
                    <a:gd name="connsiteY13" fmla="*/ 16063 h 101957"/>
                    <a:gd name="connsiteX14" fmla="*/ 16046 w 101946"/>
                    <a:gd name="connsiteY14" fmla="*/ 25207 h 101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57">
                      <a:moveTo>
                        <a:pt x="18894" y="101957"/>
                      </a:moveTo>
                      <a:cubicBezTo>
                        <a:pt x="15222" y="101957"/>
                        <a:pt x="12074" y="99259"/>
                        <a:pt x="11474" y="95586"/>
                      </a:cubicBezTo>
                      <a:lnTo>
                        <a:pt x="81" y="20036"/>
                      </a:lnTo>
                      <a:cubicBezTo>
                        <a:pt x="-518" y="15914"/>
                        <a:pt x="2255" y="12091"/>
                        <a:pt x="6377" y="11491"/>
                      </a:cubicBezTo>
                      <a:lnTo>
                        <a:pt x="81928" y="99"/>
                      </a:lnTo>
                      <a:cubicBezTo>
                        <a:pt x="85975" y="-576"/>
                        <a:pt x="89873" y="2273"/>
                        <a:pt x="90472" y="6395"/>
                      </a:cubicBezTo>
                      <a:lnTo>
                        <a:pt x="101865" y="81945"/>
                      </a:lnTo>
                      <a:cubicBezTo>
                        <a:pt x="102464" y="86068"/>
                        <a:pt x="99691" y="89890"/>
                        <a:pt x="95569" y="90490"/>
                      </a:cubicBezTo>
                      <a:lnTo>
                        <a:pt x="20018" y="101882"/>
                      </a:lnTo>
                      <a:cubicBezTo>
                        <a:pt x="19644" y="101882"/>
                        <a:pt x="19269" y="101957"/>
                        <a:pt x="18894" y="101957"/>
                      </a:cubicBezTo>
                      <a:close/>
                      <a:moveTo>
                        <a:pt x="16046" y="25207"/>
                      </a:moveTo>
                      <a:lnTo>
                        <a:pt x="25190" y="85918"/>
                      </a:lnTo>
                      <a:lnTo>
                        <a:pt x="85900" y="76774"/>
                      </a:lnTo>
                      <a:lnTo>
                        <a:pt x="76756" y="16063"/>
                      </a:lnTo>
                      <a:lnTo>
                        <a:pt x="16046" y="2520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60" name="图形 2"/>
              <p:cNvGrpSpPr/>
              <p:nvPr/>
            </p:nvGrpSpPr>
            <p:grpSpPr>
              <a:xfrm>
                <a:off x="5720447" y="1806391"/>
                <a:ext cx="101946" cy="102032"/>
                <a:chOff x="5720447" y="1806391"/>
                <a:chExt cx="101946" cy="102032"/>
              </a:xfrm>
            </p:grpSpPr>
            <p:sp>
              <p:nvSpPr>
                <p:cNvPr id="68" name="任意多边形: 形状 67"/>
                <p:cNvSpPr/>
                <p:nvPr/>
              </p:nvSpPr>
              <p:spPr>
                <a:xfrm rot="-514799">
                  <a:off x="5733268" y="1819209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69" name="任意多边形: 形状 68"/>
                <p:cNvSpPr/>
                <p:nvPr/>
              </p:nvSpPr>
              <p:spPr>
                <a:xfrm>
                  <a:off x="5720447" y="1806391"/>
                  <a:ext cx="101946" cy="102032"/>
                </a:xfrm>
                <a:custGeom>
                  <a:avLst/>
                  <a:gdLst>
                    <a:gd name="connsiteX0" fmla="*/ 18894 w 101946"/>
                    <a:gd name="connsiteY0" fmla="*/ 102032 h 102032"/>
                    <a:gd name="connsiteX1" fmla="*/ 14472 w 101946"/>
                    <a:gd name="connsiteY1" fmla="*/ 100533 h 102032"/>
                    <a:gd name="connsiteX2" fmla="*/ 11474 w 101946"/>
                    <a:gd name="connsiteY2" fmla="*/ 95586 h 102032"/>
                    <a:gd name="connsiteX3" fmla="*/ 81 w 101946"/>
                    <a:gd name="connsiteY3" fmla="*/ 20036 h 102032"/>
                    <a:gd name="connsiteX4" fmla="*/ 6377 w 101946"/>
                    <a:gd name="connsiteY4" fmla="*/ 11492 h 102032"/>
                    <a:gd name="connsiteX5" fmla="*/ 81928 w 101946"/>
                    <a:gd name="connsiteY5" fmla="*/ 99 h 102032"/>
                    <a:gd name="connsiteX6" fmla="*/ 90472 w 101946"/>
                    <a:gd name="connsiteY6" fmla="*/ 6395 h 102032"/>
                    <a:gd name="connsiteX7" fmla="*/ 101865 w 101946"/>
                    <a:gd name="connsiteY7" fmla="*/ 81945 h 102032"/>
                    <a:gd name="connsiteX8" fmla="*/ 95569 w 101946"/>
                    <a:gd name="connsiteY8" fmla="*/ 90490 h 102032"/>
                    <a:gd name="connsiteX9" fmla="*/ 20018 w 101946"/>
                    <a:gd name="connsiteY9" fmla="*/ 101882 h 102032"/>
                    <a:gd name="connsiteX10" fmla="*/ 18894 w 101946"/>
                    <a:gd name="connsiteY10" fmla="*/ 101957 h 102032"/>
                    <a:gd name="connsiteX11" fmla="*/ 16046 w 101946"/>
                    <a:gd name="connsiteY11" fmla="*/ 25282 h 102032"/>
                    <a:gd name="connsiteX12" fmla="*/ 25190 w 101946"/>
                    <a:gd name="connsiteY12" fmla="*/ 85993 h 102032"/>
                    <a:gd name="connsiteX13" fmla="*/ 85900 w 101946"/>
                    <a:gd name="connsiteY13" fmla="*/ 76849 h 102032"/>
                    <a:gd name="connsiteX14" fmla="*/ 76756 w 101946"/>
                    <a:gd name="connsiteY14" fmla="*/ 16138 h 102032"/>
                    <a:gd name="connsiteX15" fmla="*/ 16046 w 101946"/>
                    <a:gd name="connsiteY15" fmla="*/ 25282 h 10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1946" h="102032">
                      <a:moveTo>
                        <a:pt x="18894" y="102032"/>
                      </a:moveTo>
                      <a:cubicBezTo>
                        <a:pt x="17320" y="102032"/>
                        <a:pt x="15746" y="101507"/>
                        <a:pt x="14472" y="100533"/>
                      </a:cubicBezTo>
                      <a:cubicBezTo>
                        <a:pt x="12898" y="99334"/>
                        <a:pt x="11774" y="97610"/>
                        <a:pt x="11474" y="95586"/>
                      </a:cubicBezTo>
                      <a:lnTo>
                        <a:pt x="81" y="20036"/>
                      </a:lnTo>
                      <a:cubicBezTo>
                        <a:pt x="-518" y="15914"/>
                        <a:pt x="2255" y="12091"/>
                        <a:pt x="6377" y="11492"/>
                      </a:cubicBezTo>
                      <a:lnTo>
                        <a:pt x="81928" y="99"/>
                      </a:lnTo>
                      <a:cubicBezTo>
                        <a:pt x="85975" y="-576"/>
                        <a:pt x="89873" y="2273"/>
                        <a:pt x="90472" y="6395"/>
                      </a:cubicBezTo>
                      <a:lnTo>
                        <a:pt x="101865" y="81945"/>
                      </a:lnTo>
                      <a:cubicBezTo>
                        <a:pt x="102464" y="86068"/>
                        <a:pt x="99691" y="89890"/>
                        <a:pt x="95569" y="90490"/>
                      </a:cubicBezTo>
                      <a:lnTo>
                        <a:pt x="20018" y="101882"/>
                      </a:lnTo>
                      <a:cubicBezTo>
                        <a:pt x="20018" y="101882"/>
                        <a:pt x="19269" y="101957"/>
                        <a:pt x="18894" y="101957"/>
                      </a:cubicBezTo>
                      <a:close/>
                      <a:moveTo>
                        <a:pt x="16046" y="25282"/>
                      </a:moveTo>
                      <a:lnTo>
                        <a:pt x="25190" y="85993"/>
                      </a:lnTo>
                      <a:lnTo>
                        <a:pt x="85900" y="76849"/>
                      </a:lnTo>
                      <a:lnTo>
                        <a:pt x="76756" y="16138"/>
                      </a:lnTo>
                      <a:lnTo>
                        <a:pt x="16046" y="2528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61" name="图形 2"/>
              <p:cNvGrpSpPr/>
              <p:nvPr/>
            </p:nvGrpSpPr>
            <p:grpSpPr>
              <a:xfrm>
                <a:off x="5836696" y="1788928"/>
                <a:ext cx="101946" cy="101957"/>
                <a:chOff x="5836696" y="1788928"/>
                <a:chExt cx="101946" cy="101957"/>
              </a:xfrm>
            </p:grpSpPr>
            <p:sp>
              <p:nvSpPr>
                <p:cNvPr id="66" name="任意多边形: 形状 65"/>
                <p:cNvSpPr/>
                <p:nvPr/>
              </p:nvSpPr>
              <p:spPr>
                <a:xfrm rot="-514799">
                  <a:off x="5849497" y="1801687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67" name="任意多边形: 形状 66"/>
                <p:cNvSpPr/>
                <p:nvPr/>
              </p:nvSpPr>
              <p:spPr>
                <a:xfrm>
                  <a:off x="5836696" y="1788928"/>
                  <a:ext cx="101946" cy="101957"/>
                </a:xfrm>
                <a:custGeom>
                  <a:avLst/>
                  <a:gdLst>
                    <a:gd name="connsiteX0" fmla="*/ 18894 w 101946"/>
                    <a:gd name="connsiteY0" fmla="*/ 101957 h 101957"/>
                    <a:gd name="connsiteX1" fmla="*/ 11474 w 101946"/>
                    <a:gd name="connsiteY1" fmla="*/ 95586 h 101957"/>
                    <a:gd name="connsiteX2" fmla="*/ 81 w 101946"/>
                    <a:gd name="connsiteY2" fmla="*/ 20036 h 101957"/>
                    <a:gd name="connsiteX3" fmla="*/ 6377 w 101946"/>
                    <a:gd name="connsiteY3" fmla="*/ 11491 h 101957"/>
                    <a:gd name="connsiteX4" fmla="*/ 81928 w 101946"/>
                    <a:gd name="connsiteY4" fmla="*/ 99 h 101957"/>
                    <a:gd name="connsiteX5" fmla="*/ 90472 w 101946"/>
                    <a:gd name="connsiteY5" fmla="*/ 6395 h 101957"/>
                    <a:gd name="connsiteX6" fmla="*/ 101865 w 101946"/>
                    <a:gd name="connsiteY6" fmla="*/ 81945 h 101957"/>
                    <a:gd name="connsiteX7" fmla="*/ 95569 w 101946"/>
                    <a:gd name="connsiteY7" fmla="*/ 90490 h 101957"/>
                    <a:gd name="connsiteX8" fmla="*/ 20018 w 101946"/>
                    <a:gd name="connsiteY8" fmla="*/ 101882 h 101957"/>
                    <a:gd name="connsiteX9" fmla="*/ 18894 w 101946"/>
                    <a:gd name="connsiteY9" fmla="*/ 101957 h 101957"/>
                    <a:gd name="connsiteX10" fmla="*/ 16046 w 101946"/>
                    <a:gd name="connsiteY10" fmla="*/ 25207 h 101957"/>
                    <a:gd name="connsiteX11" fmla="*/ 25190 w 101946"/>
                    <a:gd name="connsiteY11" fmla="*/ 85918 h 101957"/>
                    <a:gd name="connsiteX12" fmla="*/ 85900 w 101946"/>
                    <a:gd name="connsiteY12" fmla="*/ 76774 h 101957"/>
                    <a:gd name="connsiteX13" fmla="*/ 76756 w 101946"/>
                    <a:gd name="connsiteY13" fmla="*/ 16063 h 101957"/>
                    <a:gd name="connsiteX14" fmla="*/ 16046 w 101946"/>
                    <a:gd name="connsiteY14" fmla="*/ 25207 h 101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57">
                      <a:moveTo>
                        <a:pt x="18894" y="101957"/>
                      </a:moveTo>
                      <a:cubicBezTo>
                        <a:pt x="15222" y="101957"/>
                        <a:pt x="12074" y="99259"/>
                        <a:pt x="11474" y="95586"/>
                      </a:cubicBezTo>
                      <a:lnTo>
                        <a:pt x="81" y="20036"/>
                      </a:lnTo>
                      <a:cubicBezTo>
                        <a:pt x="-518" y="15914"/>
                        <a:pt x="2255" y="12091"/>
                        <a:pt x="6377" y="11491"/>
                      </a:cubicBezTo>
                      <a:lnTo>
                        <a:pt x="81928" y="99"/>
                      </a:lnTo>
                      <a:cubicBezTo>
                        <a:pt x="85975" y="-576"/>
                        <a:pt x="89873" y="2273"/>
                        <a:pt x="90472" y="6395"/>
                      </a:cubicBezTo>
                      <a:lnTo>
                        <a:pt x="101865" y="81945"/>
                      </a:lnTo>
                      <a:cubicBezTo>
                        <a:pt x="102464" y="86068"/>
                        <a:pt x="99691" y="89890"/>
                        <a:pt x="95569" y="90490"/>
                      </a:cubicBezTo>
                      <a:lnTo>
                        <a:pt x="20018" y="101882"/>
                      </a:lnTo>
                      <a:cubicBezTo>
                        <a:pt x="19644" y="101882"/>
                        <a:pt x="19269" y="101957"/>
                        <a:pt x="18894" y="101957"/>
                      </a:cubicBezTo>
                      <a:close/>
                      <a:moveTo>
                        <a:pt x="16046" y="25207"/>
                      </a:moveTo>
                      <a:lnTo>
                        <a:pt x="25190" y="85918"/>
                      </a:lnTo>
                      <a:lnTo>
                        <a:pt x="85900" y="76774"/>
                      </a:lnTo>
                      <a:lnTo>
                        <a:pt x="76756" y="16063"/>
                      </a:lnTo>
                      <a:lnTo>
                        <a:pt x="16046" y="2520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62" name="图形 2"/>
              <p:cNvGrpSpPr/>
              <p:nvPr/>
            </p:nvGrpSpPr>
            <p:grpSpPr>
              <a:xfrm>
                <a:off x="5952495" y="1771482"/>
                <a:ext cx="101946" cy="101939"/>
                <a:chOff x="5952495" y="1771482"/>
                <a:chExt cx="101946" cy="101939"/>
              </a:xfrm>
            </p:grpSpPr>
            <p:sp>
              <p:nvSpPr>
                <p:cNvPr id="64" name="任意多边形: 形状 63"/>
                <p:cNvSpPr/>
                <p:nvPr/>
              </p:nvSpPr>
              <p:spPr>
                <a:xfrm rot="-514799">
                  <a:off x="5965292" y="1784232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65" name="任意多边形: 形状 64"/>
                <p:cNvSpPr/>
                <p:nvPr/>
              </p:nvSpPr>
              <p:spPr>
                <a:xfrm>
                  <a:off x="5952495" y="1771482"/>
                  <a:ext cx="101946" cy="101939"/>
                </a:xfrm>
                <a:custGeom>
                  <a:avLst/>
                  <a:gdLst>
                    <a:gd name="connsiteX0" fmla="*/ 18894 w 101946"/>
                    <a:gd name="connsiteY0" fmla="*/ 101940 h 101939"/>
                    <a:gd name="connsiteX1" fmla="*/ 11474 w 101946"/>
                    <a:gd name="connsiteY1" fmla="*/ 95569 h 101939"/>
                    <a:gd name="connsiteX2" fmla="*/ 81 w 101946"/>
                    <a:gd name="connsiteY2" fmla="*/ 20018 h 101939"/>
                    <a:gd name="connsiteX3" fmla="*/ 6377 w 101946"/>
                    <a:gd name="connsiteY3" fmla="*/ 11474 h 101939"/>
                    <a:gd name="connsiteX4" fmla="*/ 81928 w 101946"/>
                    <a:gd name="connsiteY4" fmla="*/ 81 h 101939"/>
                    <a:gd name="connsiteX5" fmla="*/ 90472 w 101946"/>
                    <a:gd name="connsiteY5" fmla="*/ 6377 h 101939"/>
                    <a:gd name="connsiteX6" fmla="*/ 101865 w 101946"/>
                    <a:gd name="connsiteY6" fmla="*/ 81928 h 101939"/>
                    <a:gd name="connsiteX7" fmla="*/ 95569 w 101946"/>
                    <a:gd name="connsiteY7" fmla="*/ 90472 h 101939"/>
                    <a:gd name="connsiteX8" fmla="*/ 20018 w 101946"/>
                    <a:gd name="connsiteY8" fmla="*/ 101865 h 101939"/>
                    <a:gd name="connsiteX9" fmla="*/ 18894 w 101946"/>
                    <a:gd name="connsiteY9" fmla="*/ 101940 h 101939"/>
                    <a:gd name="connsiteX10" fmla="*/ 16046 w 101946"/>
                    <a:gd name="connsiteY10" fmla="*/ 25190 h 101939"/>
                    <a:gd name="connsiteX11" fmla="*/ 25190 w 101946"/>
                    <a:gd name="connsiteY11" fmla="*/ 85900 h 101939"/>
                    <a:gd name="connsiteX12" fmla="*/ 85900 w 101946"/>
                    <a:gd name="connsiteY12" fmla="*/ 76756 h 101939"/>
                    <a:gd name="connsiteX13" fmla="*/ 76756 w 101946"/>
                    <a:gd name="connsiteY13" fmla="*/ 16046 h 101939"/>
                    <a:gd name="connsiteX14" fmla="*/ 16046 w 101946"/>
                    <a:gd name="connsiteY14" fmla="*/ 25190 h 10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39">
                      <a:moveTo>
                        <a:pt x="18894" y="101940"/>
                      </a:moveTo>
                      <a:cubicBezTo>
                        <a:pt x="15222" y="101940"/>
                        <a:pt x="12074" y="99241"/>
                        <a:pt x="11474" y="95569"/>
                      </a:cubicBezTo>
                      <a:lnTo>
                        <a:pt x="81" y="20018"/>
                      </a:lnTo>
                      <a:cubicBezTo>
                        <a:pt x="-518" y="15896"/>
                        <a:pt x="2255" y="12074"/>
                        <a:pt x="6377" y="11474"/>
                      </a:cubicBezTo>
                      <a:lnTo>
                        <a:pt x="81928" y="81"/>
                      </a:lnTo>
                      <a:cubicBezTo>
                        <a:pt x="85975" y="-518"/>
                        <a:pt x="89873" y="2255"/>
                        <a:pt x="90472" y="6377"/>
                      </a:cubicBezTo>
                      <a:lnTo>
                        <a:pt x="101865" y="81928"/>
                      </a:lnTo>
                      <a:cubicBezTo>
                        <a:pt x="102464" y="86050"/>
                        <a:pt x="99691" y="89873"/>
                        <a:pt x="95569" y="90472"/>
                      </a:cubicBezTo>
                      <a:lnTo>
                        <a:pt x="20018" y="101865"/>
                      </a:lnTo>
                      <a:cubicBezTo>
                        <a:pt x="19644" y="101865"/>
                        <a:pt x="19269" y="101940"/>
                        <a:pt x="18894" y="101940"/>
                      </a:cubicBezTo>
                      <a:close/>
                      <a:moveTo>
                        <a:pt x="16046" y="25190"/>
                      </a:moveTo>
                      <a:lnTo>
                        <a:pt x="25190" y="85900"/>
                      </a:lnTo>
                      <a:lnTo>
                        <a:pt x="85900" y="76756"/>
                      </a:lnTo>
                      <a:lnTo>
                        <a:pt x="76756" y="16046"/>
                      </a:lnTo>
                      <a:lnTo>
                        <a:pt x="16046" y="2519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sp>
            <p:nvSpPr>
              <p:cNvPr id="63" name="任意多边形: 形状 62"/>
              <p:cNvSpPr/>
              <p:nvPr/>
            </p:nvSpPr>
            <p:spPr>
              <a:xfrm>
                <a:off x="5851542" y="1774036"/>
                <a:ext cx="95187" cy="90540"/>
              </a:xfrm>
              <a:custGeom>
                <a:avLst/>
                <a:gdLst>
                  <a:gd name="connsiteX0" fmla="*/ 40773 w 95187"/>
                  <a:gd name="connsiteY0" fmla="*/ 90541 h 90540"/>
                  <a:gd name="connsiteX1" fmla="*/ 0 w 95187"/>
                  <a:gd name="connsiteY1" fmla="*/ 58387 h 90540"/>
                  <a:gd name="connsiteX2" fmla="*/ 17613 w 95187"/>
                  <a:gd name="connsiteY2" fmla="*/ 36126 h 90540"/>
                  <a:gd name="connsiteX3" fmla="*/ 35302 w 95187"/>
                  <a:gd name="connsiteY3" fmla="*/ 50142 h 90540"/>
                  <a:gd name="connsiteX4" fmla="*/ 72328 w 95187"/>
                  <a:gd name="connsiteY4" fmla="*/ 0 h 90540"/>
                  <a:gd name="connsiteX5" fmla="*/ 95188 w 95187"/>
                  <a:gd name="connsiteY5" fmla="*/ 16864 h 90540"/>
                  <a:gd name="connsiteX6" fmla="*/ 40773 w 95187"/>
                  <a:gd name="connsiteY6" fmla="*/ 90541 h 90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187" h="90540">
                    <a:moveTo>
                      <a:pt x="40773" y="90541"/>
                    </a:moveTo>
                    <a:lnTo>
                      <a:pt x="0" y="58387"/>
                    </a:lnTo>
                    <a:lnTo>
                      <a:pt x="17613" y="36126"/>
                    </a:lnTo>
                    <a:lnTo>
                      <a:pt x="35302" y="50142"/>
                    </a:lnTo>
                    <a:lnTo>
                      <a:pt x="72328" y="0"/>
                    </a:lnTo>
                    <a:lnTo>
                      <a:pt x="95188" y="16864"/>
                    </a:lnTo>
                    <a:lnTo>
                      <a:pt x="40773" y="90541"/>
                    </a:lnTo>
                    <a:close/>
                  </a:path>
                </a:pathLst>
              </a:custGeom>
              <a:solidFill>
                <a:srgbClr val="E2795D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29" name="图形 2"/>
            <p:cNvGrpSpPr/>
            <p:nvPr/>
          </p:nvGrpSpPr>
          <p:grpSpPr>
            <a:xfrm>
              <a:off x="7144445" y="1495894"/>
              <a:ext cx="646975" cy="636182"/>
              <a:chOff x="7144445" y="1495894"/>
              <a:chExt cx="646975" cy="636182"/>
            </a:xfrm>
          </p:grpSpPr>
          <p:sp>
            <p:nvSpPr>
              <p:cNvPr id="44" name="任意多边形: 形状 43"/>
              <p:cNvSpPr/>
              <p:nvPr/>
            </p:nvSpPr>
            <p:spPr>
              <a:xfrm>
                <a:off x="7152015" y="1503314"/>
                <a:ext cx="631985" cy="621192"/>
              </a:xfrm>
              <a:custGeom>
                <a:avLst/>
                <a:gdLst>
                  <a:gd name="connsiteX0" fmla="*/ 144730 w 631985"/>
                  <a:gd name="connsiteY0" fmla="*/ 514613 h 621192"/>
                  <a:gd name="connsiteX1" fmla="*/ 117748 w 631985"/>
                  <a:gd name="connsiteY1" fmla="*/ 621193 h 621192"/>
                  <a:gd name="connsiteX2" fmla="*/ 263602 w 631985"/>
                  <a:gd name="connsiteY2" fmla="*/ 555311 h 621192"/>
                  <a:gd name="connsiteX3" fmla="*/ 315993 w 631985"/>
                  <a:gd name="connsiteY3" fmla="*/ 559133 h 621192"/>
                  <a:gd name="connsiteX4" fmla="*/ 631986 w 631985"/>
                  <a:gd name="connsiteY4" fmla="*/ 279567 h 621192"/>
                  <a:gd name="connsiteX5" fmla="*/ 315993 w 631985"/>
                  <a:gd name="connsiteY5" fmla="*/ 0 h 621192"/>
                  <a:gd name="connsiteX6" fmla="*/ 0 w 631985"/>
                  <a:gd name="connsiteY6" fmla="*/ 279567 h 621192"/>
                  <a:gd name="connsiteX7" fmla="*/ 144805 w 631985"/>
                  <a:gd name="connsiteY7" fmla="*/ 514538 h 62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985" h="621192">
                    <a:moveTo>
                      <a:pt x="144730" y="514613"/>
                    </a:moveTo>
                    <a:cubicBezTo>
                      <a:pt x="144130" y="569776"/>
                      <a:pt x="117748" y="621193"/>
                      <a:pt x="117748" y="621193"/>
                    </a:cubicBezTo>
                    <a:cubicBezTo>
                      <a:pt x="194348" y="605528"/>
                      <a:pt x="241566" y="573749"/>
                      <a:pt x="263602" y="555311"/>
                    </a:cubicBezTo>
                    <a:cubicBezTo>
                      <a:pt x="280616" y="557784"/>
                      <a:pt x="298155" y="559133"/>
                      <a:pt x="315993" y="559133"/>
                    </a:cubicBezTo>
                    <a:cubicBezTo>
                      <a:pt x="490478" y="559133"/>
                      <a:pt x="631986" y="433965"/>
                      <a:pt x="631986" y="279567"/>
                    </a:cubicBezTo>
                    <a:cubicBezTo>
                      <a:pt x="631986" y="125168"/>
                      <a:pt x="490478" y="0"/>
                      <a:pt x="315993" y="0"/>
                    </a:cubicBezTo>
                    <a:cubicBezTo>
                      <a:pt x="141507" y="0"/>
                      <a:pt x="0" y="125168"/>
                      <a:pt x="0" y="279567"/>
                    </a:cubicBezTo>
                    <a:cubicBezTo>
                      <a:pt x="0" y="378127"/>
                      <a:pt x="57712" y="464770"/>
                      <a:pt x="144805" y="5145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7144445" y="1495894"/>
                <a:ext cx="646975" cy="636182"/>
              </a:xfrm>
              <a:custGeom>
                <a:avLst/>
                <a:gdLst>
                  <a:gd name="connsiteX0" fmla="*/ 125243 w 646975"/>
                  <a:gd name="connsiteY0" fmla="*/ 636183 h 636182"/>
                  <a:gd name="connsiteX1" fmla="*/ 119247 w 646975"/>
                  <a:gd name="connsiteY1" fmla="*/ 633185 h 636182"/>
                  <a:gd name="connsiteX2" fmla="*/ 118572 w 646975"/>
                  <a:gd name="connsiteY2" fmla="*/ 625240 h 636182"/>
                  <a:gd name="connsiteX3" fmla="*/ 144655 w 646975"/>
                  <a:gd name="connsiteY3" fmla="*/ 526305 h 636182"/>
                  <a:gd name="connsiteX4" fmla="*/ 0 w 646975"/>
                  <a:gd name="connsiteY4" fmla="*/ 287062 h 636182"/>
                  <a:gd name="connsiteX5" fmla="*/ 323488 w 646975"/>
                  <a:gd name="connsiteY5" fmla="*/ 0 h 636182"/>
                  <a:gd name="connsiteX6" fmla="*/ 646976 w 646975"/>
                  <a:gd name="connsiteY6" fmla="*/ 287062 h 636182"/>
                  <a:gd name="connsiteX7" fmla="*/ 323488 w 646975"/>
                  <a:gd name="connsiteY7" fmla="*/ 574123 h 636182"/>
                  <a:gd name="connsiteX8" fmla="*/ 273271 w 646975"/>
                  <a:gd name="connsiteY8" fmla="*/ 570676 h 636182"/>
                  <a:gd name="connsiteX9" fmla="*/ 126742 w 646975"/>
                  <a:gd name="connsiteY9" fmla="*/ 635958 h 636182"/>
                  <a:gd name="connsiteX10" fmla="*/ 125243 w 646975"/>
                  <a:gd name="connsiteY10" fmla="*/ 636108 h 636182"/>
                  <a:gd name="connsiteX11" fmla="*/ 323488 w 646975"/>
                  <a:gd name="connsiteY11" fmla="*/ 15065 h 636182"/>
                  <a:gd name="connsiteX12" fmla="*/ 14990 w 646975"/>
                  <a:gd name="connsiteY12" fmla="*/ 287137 h 636182"/>
                  <a:gd name="connsiteX13" fmla="*/ 155973 w 646975"/>
                  <a:gd name="connsiteY13" fmla="*/ 515587 h 636182"/>
                  <a:gd name="connsiteX14" fmla="*/ 159720 w 646975"/>
                  <a:gd name="connsiteY14" fmla="*/ 522183 h 636182"/>
                  <a:gd name="connsiteX15" fmla="*/ 138284 w 646975"/>
                  <a:gd name="connsiteY15" fmla="*/ 618120 h 636182"/>
                  <a:gd name="connsiteX16" fmla="*/ 266300 w 646975"/>
                  <a:gd name="connsiteY16" fmla="*/ 557110 h 636182"/>
                  <a:gd name="connsiteX17" fmla="*/ 272222 w 646975"/>
                  <a:gd name="connsiteY17" fmla="*/ 555461 h 636182"/>
                  <a:gd name="connsiteX18" fmla="*/ 323563 w 646975"/>
                  <a:gd name="connsiteY18" fmla="*/ 559208 h 636182"/>
                  <a:gd name="connsiteX19" fmla="*/ 632061 w 646975"/>
                  <a:gd name="connsiteY19" fmla="*/ 287137 h 636182"/>
                  <a:gd name="connsiteX20" fmla="*/ 323563 w 646975"/>
                  <a:gd name="connsiteY20" fmla="*/ 15065 h 63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46975" h="636182">
                    <a:moveTo>
                      <a:pt x="125243" y="636183"/>
                    </a:moveTo>
                    <a:cubicBezTo>
                      <a:pt x="122919" y="636183"/>
                      <a:pt x="120671" y="635134"/>
                      <a:pt x="119247" y="633185"/>
                    </a:cubicBezTo>
                    <a:cubicBezTo>
                      <a:pt x="117523" y="630861"/>
                      <a:pt x="117223" y="627788"/>
                      <a:pt x="118572" y="625240"/>
                    </a:cubicBezTo>
                    <a:cubicBezTo>
                      <a:pt x="118797" y="624715"/>
                      <a:pt x="142856" y="577346"/>
                      <a:pt x="144655" y="526305"/>
                    </a:cubicBezTo>
                    <a:cubicBezTo>
                      <a:pt x="53965" y="472865"/>
                      <a:pt x="0" y="383748"/>
                      <a:pt x="0" y="287062"/>
                    </a:cubicBezTo>
                    <a:cubicBezTo>
                      <a:pt x="0" y="128766"/>
                      <a:pt x="145105" y="0"/>
                      <a:pt x="323488" y="0"/>
                    </a:cubicBezTo>
                    <a:cubicBezTo>
                      <a:pt x="501871" y="0"/>
                      <a:pt x="646976" y="128766"/>
                      <a:pt x="646976" y="287062"/>
                    </a:cubicBezTo>
                    <a:cubicBezTo>
                      <a:pt x="646976" y="445358"/>
                      <a:pt x="501871" y="574123"/>
                      <a:pt x="323488" y="574123"/>
                    </a:cubicBezTo>
                    <a:cubicBezTo>
                      <a:pt x="306699" y="574123"/>
                      <a:pt x="289835" y="572999"/>
                      <a:pt x="273271" y="570676"/>
                    </a:cubicBezTo>
                    <a:cubicBezTo>
                      <a:pt x="250261" y="589264"/>
                      <a:pt x="202517" y="620518"/>
                      <a:pt x="126742" y="635958"/>
                    </a:cubicBezTo>
                    <a:cubicBezTo>
                      <a:pt x="126217" y="636033"/>
                      <a:pt x="125768" y="636108"/>
                      <a:pt x="125243" y="636108"/>
                    </a:cubicBezTo>
                    <a:close/>
                    <a:moveTo>
                      <a:pt x="323488" y="15065"/>
                    </a:moveTo>
                    <a:cubicBezTo>
                      <a:pt x="153349" y="15065"/>
                      <a:pt x="14990" y="137085"/>
                      <a:pt x="14990" y="287137"/>
                    </a:cubicBezTo>
                    <a:cubicBezTo>
                      <a:pt x="14990" y="379776"/>
                      <a:pt x="67681" y="465145"/>
                      <a:pt x="155973" y="515587"/>
                    </a:cubicBezTo>
                    <a:cubicBezTo>
                      <a:pt x="158296" y="516936"/>
                      <a:pt x="159795" y="519484"/>
                      <a:pt x="159720" y="522183"/>
                    </a:cubicBezTo>
                    <a:cubicBezTo>
                      <a:pt x="159271" y="561607"/>
                      <a:pt x="146379" y="598707"/>
                      <a:pt x="138284" y="618120"/>
                    </a:cubicBezTo>
                    <a:cubicBezTo>
                      <a:pt x="205215" y="601855"/>
                      <a:pt x="246813" y="573299"/>
                      <a:pt x="266300" y="557110"/>
                    </a:cubicBezTo>
                    <a:cubicBezTo>
                      <a:pt x="267949" y="555761"/>
                      <a:pt x="270123" y="555161"/>
                      <a:pt x="272222" y="555461"/>
                    </a:cubicBezTo>
                    <a:cubicBezTo>
                      <a:pt x="289086" y="557934"/>
                      <a:pt x="306399" y="559208"/>
                      <a:pt x="323563" y="559208"/>
                    </a:cubicBezTo>
                    <a:cubicBezTo>
                      <a:pt x="493626" y="559208"/>
                      <a:pt x="632061" y="437188"/>
                      <a:pt x="632061" y="287137"/>
                    </a:cubicBezTo>
                    <a:cubicBezTo>
                      <a:pt x="632061" y="137085"/>
                      <a:pt x="493701" y="15065"/>
                      <a:pt x="323563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  <p:grpSp>
          <p:nvGrpSpPr>
            <p:cNvPr id="30" name="图形 2"/>
            <p:cNvGrpSpPr/>
            <p:nvPr/>
          </p:nvGrpSpPr>
          <p:grpSpPr>
            <a:xfrm>
              <a:off x="7279806" y="1578340"/>
              <a:ext cx="378052" cy="374154"/>
              <a:chOff x="7279806" y="1578340"/>
              <a:chExt cx="378052" cy="374154"/>
            </a:xfrm>
          </p:grpSpPr>
          <p:grpSp>
            <p:nvGrpSpPr>
              <p:cNvPr id="31" name="图形 2"/>
              <p:cNvGrpSpPr/>
              <p:nvPr/>
            </p:nvGrpSpPr>
            <p:grpSpPr>
              <a:xfrm>
                <a:off x="7279806" y="1602174"/>
                <a:ext cx="159045" cy="159045"/>
                <a:chOff x="7279806" y="1602174"/>
                <a:chExt cx="159045" cy="159045"/>
              </a:xfrm>
            </p:grpSpPr>
            <p:sp>
              <p:nvSpPr>
                <p:cNvPr id="42" name="任意多边形: 形状 41"/>
                <p:cNvSpPr/>
                <p:nvPr/>
              </p:nvSpPr>
              <p:spPr>
                <a:xfrm>
                  <a:off x="7287301" y="1609594"/>
                  <a:ext cx="144055" cy="144055"/>
                </a:xfrm>
                <a:custGeom>
                  <a:avLst/>
                  <a:gdLst>
                    <a:gd name="connsiteX0" fmla="*/ 0 w 144055"/>
                    <a:gd name="connsiteY0" fmla="*/ 0 h 144055"/>
                    <a:gd name="connsiteX1" fmla="*/ 144056 w 144055"/>
                    <a:gd name="connsiteY1" fmla="*/ 0 h 144055"/>
                    <a:gd name="connsiteX2" fmla="*/ 144056 w 144055"/>
                    <a:gd name="connsiteY2" fmla="*/ 144056 h 144055"/>
                    <a:gd name="connsiteX3" fmla="*/ 0 w 144055"/>
                    <a:gd name="connsiteY3" fmla="*/ 144056 h 144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055" h="144055">
                      <a:moveTo>
                        <a:pt x="0" y="0"/>
                      </a:moveTo>
                      <a:lnTo>
                        <a:pt x="144056" y="0"/>
                      </a:lnTo>
                      <a:lnTo>
                        <a:pt x="144056" y="144056"/>
                      </a:lnTo>
                      <a:lnTo>
                        <a:pt x="0" y="1440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7279806" y="1602174"/>
                  <a:ext cx="159045" cy="159045"/>
                </a:xfrm>
                <a:custGeom>
                  <a:avLst/>
                  <a:gdLst>
                    <a:gd name="connsiteX0" fmla="*/ 151551 w 159045"/>
                    <a:gd name="connsiteY0" fmla="*/ 159046 h 159045"/>
                    <a:gd name="connsiteX1" fmla="*/ 7495 w 159045"/>
                    <a:gd name="connsiteY1" fmla="*/ 159046 h 159045"/>
                    <a:gd name="connsiteX2" fmla="*/ 0 w 159045"/>
                    <a:gd name="connsiteY2" fmla="*/ 151551 h 159045"/>
                    <a:gd name="connsiteX3" fmla="*/ 0 w 159045"/>
                    <a:gd name="connsiteY3" fmla="*/ 7495 h 159045"/>
                    <a:gd name="connsiteX4" fmla="*/ 7495 w 159045"/>
                    <a:gd name="connsiteY4" fmla="*/ 0 h 159045"/>
                    <a:gd name="connsiteX5" fmla="*/ 151551 w 159045"/>
                    <a:gd name="connsiteY5" fmla="*/ 0 h 159045"/>
                    <a:gd name="connsiteX6" fmla="*/ 159046 w 159045"/>
                    <a:gd name="connsiteY6" fmla="*/ 7495 h 159045"/>
                    <a:gd name="connsiteX7" fmla="*/ 159046 w 159045"/>
                    <a:gd name="connsiteY7" fmla="*/ 151551 h 159045"/>
                    <a:gd name="connsiteX8" fmla="*/ 151551 w 159045"/>
                    <a:gd name="connsiteY8" fmla="*/ 159046 h 159045"/>
                    <a:gd name="connsiteX9" fmla="*/ 14990 w 159045"/>
                    <a:gd name="connsiteY9" fmla="*/ 144056 h 159045"/>
                    <a:gd name="connsiteX10" fmla="*/ 144056 w 159045"/>
                    <a:gd name="connsiteY10" fmla="*/ 144056 h 159045"/>
                    <a:gd name="connsiteX11" fmla="*/ 144056 w 159045"/>
                    <a:gd name="connsiteY11" fmla="*/ 14990 h 159045"/>
                    <a:gd name="connsiteX12" fmla="*/ 14990 w 159045"/>
                    <a:gd name="connsiteY12" fmla="*/ 14990 h 159045"/>
                    <a:gd name="connsiteX13" fmla="*/ 14990 w 159045"/>
                    <a:gd name="connsiteY13" fmla="*/ 144056 h 15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9045" h="159045">
                      <a:moveTo>
                        <a:pt x="151551" y="159046"/>
                      </a:moveTo>
                      <a:lnTo>
                        <a:pt x="7495" y="159046"/>
                      </a:lnTo>
                      <a:cubicBezTo>
                        <a:pt x="3373" y="159046"/>
                        <a:pt x="0" y="155673"/>
                        <a:pt x="0" y="151551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151551" y="0"/>
                      </a:lnTo>
                      <a:cubicBezTo>
                        <a:pt x="155673" y="0"/>
                        <a:pt x="159046" y="3373"/>
                        <a:pt x="159046" y="7495"/>
                      </a:cubicBezTo>
                      <a:lnTo>
                        <a:pt x="159046" y="151551"/>
                      </a:lnTo>
                      <a:cubicBezTo>
                        <a:pt x="159046" y="155673"/>
                        <a:pt x="155673" y="159046"/>
                        <a:pt x="151551" y="159046"/>
                      </a:cubicBezTo>
                      <a:close/>
                      <a:moveTo>
                        <a:pt x="14990" y="144056"/>
                      </a:moveTo>
                      <a:lnTo>
                        <a:pt x="144056" y="144056"/>
                      </a:lnTo>
                      <a:lnTo>
                        <a:pt x="144056" y="14990"/>
                      </a:lnTo>
                      <a:lnTo>
                        <a:pt x="14990" y="14990"/>
                      </a:lnTo>
                      <a:lnTo>
                        <a:pt x="14990" y="14405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32" name="图形 2"/>
              <p:cNvGrpSpPr/>
              <p:nvPr/>
            </p:nvGrpSpPr>
            <p:grpSpPr>
              <a:xfrm>
                <a:off x="7498812" y="1602174"/>
                <a:ext cx="159045" cy="159045"/>
                <a:chOff x="7498812" y="1602174"/>
                <a:chExt cx="159045" cy="159045"/>
              </a:xfrm>
            </p:grpSpPr>
            <p:sp>
              <p:nvSpPr>
                <p:cNvPr id="40" name="任意多边形: 形状 39"/>
                <p:cNvSpPr/>
                <p:nvPr/>
              </p:nvSpPr>
              <p:spPr>
                <a:xfrm>
                  <a:off x="7506307" y="1609594"/>
                  <a:ext cx="144055" cy="144055"/>
                </a:xfrm>
                <a:custGeom>
                  <a:avLst/>
                  <a:gdLst>
                    <a:gd name="connsiteX0" fmla="*/ 0 w 144055"/>
                    <a:gd name="connsiteY0" fmla="*/ 0 h 144055"/>
                    <a:gd name="connsiteX1" fmla="*/ 144056 w 144055"/>
                    <a:gd name="connsiteY1" fmla="*/ 0 h 144055"/>
                    <a:gd name="connsiteX2" fmla="*/ 144056 w 144055"/>
                    <a:gd name="connsiteY2" fmla="*/ 144056 h 144055"/>
                    <a:gd name="connsiteX3" fmla="*/ 0 w 144055"/>
                    <a:gd name="connsiteY3" fmla="*/ 144056 h 144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055" h="144055">
                      <a:moveTo>
                        <a:pt x="0" y="0"/>
                      </a:moveTo>
                      <a:lnTo>
                        <a:pt x="144056" y="0"/>
                      </a:lnTo>
                      <a:lnTo>
                        <a:pt x="144056" y="144056"/>
                      </a:lnTo>
                      <a:lnTo>
                        <a:pt x="0" y="1440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7498812" y="1602174"/>
                  <a:ext cx="159045" cy="159045"/>
                </a:xfrm>
                <a:custGeom>
                  <a:avLst/>
                  <a:gdLst>
                    <a:gd name="connsiteX0" fmla="*/ 151551 w 159045"/>
                    <a:gd name="connsiteY0" fmla="*/ 159046 h 159045"/>
                    <a:gd name="connsiteX1" fmla="*/ 7495 w 159045"/>
                    <a:gd name="connsiteY1" fmla="*/ 159046 h 159045"/>
                    <a:gd name="connsiteX2" fmla="*/ 0 w 159045"/>
                    <a:gd name="connsiteY2" fmla="*/ 151551 h 159045"/>
                    <a:gd name="connsiteX3" fmla="*/ 0 w 159045"/>
                    <a:gd name="connsiteY3" fmla="*/ 7495 h 159045"/>
                    <a:gd name="connsiteX4" fmla="*/ 7495 w 159045"/>
                    <a:gd name="connsiteY4" fmla="*/ 0 h 159045"/>
                    <a:gd name="connsiteX5" fmla="*/ 151551 w 159045"/>
                    <a:gd name="connsiteY5" fmla="*/ 0 h 159045"/>
                    <a:gd name="connsiteX6" fmla="*/ 159046 w 159045"/>
                    <a:gd name="connsiteY6" fmla="*/ 7495 h 159045"/>
                    <a:gd name="connsiteX7" fmla="*/ 159046 w 159045"/>
                    <a:gd name="connsiteY7" fmla="*/ 151551 h 159045"/>
                    <a:gd name="connsiteX8" fmla="*/ 151551 w 159045"/>
                    <a:gd name="connsiteY8" fmla="*/ 159046 h 159045"/>
                    <a:gd name="connsiteX9" fmla="*/ 14990 w 159045"/>
                    <a:gd name="connsiteY9" fmla="*/ 144056 h 159045"/>
                    <a:gd name="connsiteX10" fmla="*/ 144056 w 159045"/>
                    <a:gd name="connsiteY10" fmla="*/ 144056 h 159045"/>
                    <a:gd name="connsiteX11" fmla="*/ 144056 w 159045"/>
                    <a:gd name="connsiteY11" fmla="*/ 14990 h 159045"/>
                    <a:gd name="connsiteX12" fmla="*/ 14990 w 159045"/>
                    <a:gd name="connsiteY12" fmla="*/ 14990 h 159045"/>
                    <a:gd name="connsiteX13" fmla="*/ 14990 w 159045"/>
                    <a:gd name="connsiteY13" fmla="*/ 144056 h 15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9045" h="159045">
                      <a:moveTo>
                        <a:pt x="151551" y="159046"/>
                      </a:moveTo>
                      <a:lnTo>
                        <a:pt x="7495" y="159046"/>
                      </a:lnTo>
                      <a:cubicBezTo>
                        <a:pt x="3373" y="159046"/>
                        <a:pt x="0" y="155673"/>
                        <a:pt x="0" y="151551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151551" y="0"/>
                      </a:lnTo>
                      <a:cubicBezTo>
                        <a:pt x="155673" y="0"/>
                        <a:pt x="159046" y="3373"/>
                        <a:pt x="159046" y="7495"/>
                      </a:cubicBezTo>
                      <a:lnTo>
                        <a:pt x="159046" y="151551"/>
                      </a:lnTo>
                      <a:cubicBezTo>
                        <a:pt x="159046" y="155673"/>
                        <a:pt x="155673" y="159046"/>
                        <a:pt x="151551" y="159046"/>
                      </a:cubicBezTo>
                      <a:close/>
                      <a:moveTo>
                        <a:pt x="14990" y="144056"/>
                      </a:moveTo>
                      <a:lnTo>
                        <a:pt x="144056" y="144056"/>
                      </a:lnTo>
                      <a:lnTo>
                        <a:pt x="144056" y="14990"/>
                      </a:lnTo>
                      <a:lnTo>
                        <a:pt x="14990" y="14990"/>
                      </a:lnTo>
                      <a:lnTo>
                        <a:pt x="14990" y="14405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33" name="图形 2"/>
              <p:cNvGrpSpPr/>
              <p:nvPr/>
            </p:nvGrpSpPr>
            <p:grpSpPr>
              <a:xfrm>
                <a:off x="7279806" y="1793449"/>
                <a:ext cx="159045" cy="159045"/>
                <a:chOff x="7279806" y="1793449"/>
                <a:chExt cx="159045" cy="159045"/>
              </a:xfrm>
            </p:grpSpPr>
            <p:sp>
              <p:nvSpPr>
                <p:cNvPr id="38" name="任意多边形: 形状 37"/>
                <p:cNvSpPr/>
                <p:nvPr/>
              </p:nvSpPr>
              <p:spPr>
                <a:xfrm>
                  <a:off x="7287301" y="1800944"/>
                  <a:ext cx="144055" cy="144055"/>
                </a:xfrm>
                <a:custGeom>
                  <a:avLst/>
                  <a:gdLst>
                    <a:gd name="connsiteX0" fmla="*/ 0 w 144055"/>
                    <a:gd name="connsiteY0" fmla="*/ 0 h 144055"/>
                    <a:gd name="connsiteX1" fmla="*/ 144056 w 144055"/>
                    <a:gd name="connsiteY1" fmla="*/ 0 h 144055"/>
                    <a:gd name="connsiteX2" fmla="*/ 144056 w 144055"/>
                    <a:gd name="connsiteY2" fmla="*/ 144056 h 144055"/>
                    <a:gd name="connsiteX3" fmla="*/ 0 w 144055"/>
                    <a:gd name="connsiteY3" fmla="*/ 144056 h 144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055" h="144055">
                      <a:moveTo>
                        <a:pt x="0" y="0"/>
                      </a:moveTo>
                      <a:lnTo>
                        <a:pt x="144056" y="0"/>
                      </a:lnTo>
                      <a:lnTo>
                        <a:pt x="144056" y="144056"/>
                      </a:lnTo>
                      <a:lnTo>
                        <a:pt x="0" y="1440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7279806" y="1793449"/>
                  <a:ext cx="159045" cy="159045"/>
                </a:xfrm>
                <a:custGeom>
                  <a:avLst/>
                  <a:gdLst>
                    <a:gd name="connsiteX0" fmla="*/ 151551 w 159045"/>
                    <a:gd name="connsiteY0" fmla="*/ 159046 h 159045"/>
                    <a:gd name="connsiteX1" fmla="*/ 7495 w 159045"/>
                    <a:gd name="connsiteY1" fmla="*/ 159046 h 159045"/>
                    <a:gd name="connsiteX2" fmla="*/ 0 w 159045"/>
                    <a:gd name="connsiteY2" fmla="*/ 151551 h 159045"/>
                    <a:gd name="connsiteX3" fmla="*/ 0 w 159045"/>
                    <a:gd name="connsiteY3" fmla="*/ 7495 h 159045"/>
                    <a:gd name="connsiteX4" fmla="*/ 7495 w 159045"/>
                    <a:gd name="connsiteY4" fmla="*/ 0 h 159045"/>
                    <a:gd name="connsiteX5" fmla="*/ 151551 w 159045"/>
                    <a:gd name="connsiteY5" fmla="*/ 0 h 159045"/>
                    <a:gd name="connsiteX6" fmla="*/ 159046 w 159045"/>
                    <a:gd name="connsiteY6" fmla="*/ 7495 h 159045"/>
                    <a:gd name="connsiteX7" fmla="*/ 159046 w 159045"/>
                    <a:gd name="connsiteY7" fmla="*/ 151551 h 159045"/>
                    <a:gd name="connsiteX8" fmla="*/ 151551 w 159045"/>
                    <a:gd name="connsiteY8" fmla="*/ 159046 h 159045"/>
                    <a:gd name="connsiteX9" fmla="*/ 14990 w 159045"/>
                    <a:gd name="connsiteY9" fmla="*/ 144056 h 159045"/>
                    <a:gd name="connsiteX10" fmla="*/ 144056 w 159045"/>
                    <a:gd name="connsiteY10" fmla="*/ 144056 h 159045"/>
                    <a:gd name="connsiteX11" fmla="*/ 144056 w 159045"/>
                    <a:gd name="connsiteY11" fmla="*/ 14990 h 159045"/>
                    <a:gd name="connsiteX12" fmla="*/ 14990 w 159045"/>
                    <a:gd name="connsiteY12" fmla="*/ 14990 h 159045"/>
                    <a:gd name="connsiteX13" fmla="*/ 14990 w 159045"/>
                    <a:gd name="connsiteY13" fmla="*/ 144056 h 15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9045" h="159045">
                      <a:moveTo>
                        <a:pt x="151551" y="159046"/>
                      </a:moveTo>
                      <a:lnTo>
                        <a:pt x="7495" y="159046"/>
                      </a:lnTo>
                      <a:cubicBezTo>
                        <a:pt x="3373" y="159046"/>
                        <a:pt x="0" y="155673"/>
                        <a:pt x="0" y="151551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151551" y="0"/>
                      </a:lnTo>
                      <a:cubicBezTo>
                        <a:pt x="155673" y="0"/>
                        <a:pt x="159046" y="3373"/>
                        <a:pt x="159046" y="7495"/>
                      </a:cubicBezTo>
                      <a:lnTo>
                        <a:pt x="159046" y="151551"/>
                      </a:lnTo>
                      <a:cubicBezTo>
                        <a:pt x="159046" y="155673"/>
                        <a:pt x="155673" y="159046"/>
                        <a:pt x="151551" y="159046"/>
                      </a:cubicBezTo>
                      <a:close/>
                      <a:moveTo>
                        <a:pt x="14990" y="144056"/>
                      </a:moveTo>
                      <a:lnTo>
                        <a:pt x="144056" y="144056"/>
                      </a:lnTo>
                      <a:lnTo>
                        <a:pt x="144056" y="14990"/>
                      </a:lnTo>
                      <a:lnTo>
                        <a:pt x="14990" y="14990"/>
                      </a:lnTo>
                      <a:lnTo>
                        <a:pt x="14990" y="14405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grpSp>
            <p:nvGrpSpPr>
              <p:cNvPr id="34" name="图形 2"/>
              <p:cNvGrpSpPr/>
              <p:nvPr/>
            </p:nvGrpSpPr>
            <p:grpSpPr>
              <a:xfrm>
                <a:off x="7498812" y="1793449"/>
                <a:ext cx="159045" cy="159045"/>
                <a:chOff x="7498812" y="1793449"/>
                <a:chExt cx="159045" cy="159045"/>
              </a:xfrm>
            </p:grpSpPr>
            <p:sp>
              <p:nvSpPr>
                <p:cNvPr id="36" name="任意多边形: 形状 35"/>
                <p:cNvSpPr/>
                <p:nvPr/>
              </p:nvSpPr>
              <p:spPr>
                <a:xfrm>
                  <a:off x="7506307" y="1800944"/>
                  <a:ext cx="144055" cy="144055"/>
                </a:xfrm>
                <a:custGeom>
                  <a:avLst/>
                  <a:gdLst>
                    <a:gd name="connsiteX0" fmla="*/ 0 w 144055"/>
                    <a:gd name="connsiteY0" fmla="*/ 0 h 144055"/>
                    <a:gd name="connsiteX1" fmla="*/ 144056 w 144055"/>
                    <a:gd name="connsiteY1" fmla="*/ 0 h 144055"/>
                    <a:gd name="connsiteX2" fmla="*/ 144056 w 144055"/>
                    <a:gd name="connsiteY2" fmla="*/ 144056 h 144055"/>
                    <a:gd name="connsiteX3" fmla="*/ 0 w 144055"/>
                    <a:gd name="connsiteY3" fmla="*/ 144056 h 144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055" h="144055">
                      <a:moveTo>
                        <a:pt x="0" y="0"/>
                      </a:moveTo>
                      <a:lnTo>
                        <a:pt x="144056" y="0"/>
                      </a:lnTo>
                      <a:lnTo>
                        <a:pt x="144056" y="144056"/>
                      </a:lnTo>
                      <a:lnTo>
                        <a:pt x="0" y="1440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7498812" y="1793449"/>
                  <a:ext cx="159045" cy="159045"/>
                </a:xfrm>
                <a:custGeom>
                  <a:avLst/>
                  <a:gdLst>
                    <a:gd name="connsiteX0" fmla="*/ 151551 w 159045"/>
                    <a:gd name="connsiteY0" fmla="*/ 159046 h 159045"/>
                    <a:gd name="connsiteX1" fmla="*/ 7495 w 159045"/>
                    <a:gd name="connsiteY1" fmla="*/ 159046 h 159045"/>
                    <a:gd name="connsiteX2" fmla="*/ 0 w 159045"/>
                    <a:gd name="connsiteY2" fmla="*/ 151551 h 159045"/>
                    <a:gd name="connsiteX3" fmla="*/ 0 w 159045"/>
                    <a:gd name="connsiteY3" fmla="*/ 7495 h 159045"/>
                    <a:gd name="connsiteX4" fmla="*/ 7495 w 159045"/>
                    <a:gd name="connsiteY4" fmla="*/ 0 h 159045"/>
                    <a:gd name="connsiteX5" fmla="*/ 151551 w 159045"/>
                    <a:gd name="connsiteY5" fmla="*/ 0 h 159045"/>
                    <a:gd name="connsiteX6" fmla="*/ 159046 w 159045"/>
                    <a:gd name="connsiteY6" fmla="*/ 7495 h 159045"/>
                    <a:gd name="connsiteX7" fmla="*/ 159046 w 159045"/>
                    <a:gd name="connsiteY7" fmla="*/ 151551 h 159045"/>
                    <a:gd name="connsiteX8" fmla="*/ 151551 w 159045"/>
                    <a:gd name="connsiteY8" fmla="*/ 159046 h 159045"/>
                    <a:gd name="connsiteX9" fmla="*/ 14990 w 159045"/>
                    <a:gd name="connsiteY9" fmla="*/ 144056 h 159045"/>
                    <a:gd name="connsiteX10" fmla="*/ 144056 w 159045"/>
                    <a:gd name="connsiteY10" fmla="*/ 144056 h 159045"/>
                    <a:gd name="connsiteX11" fmla="*/ 144056 w 159045"/>
                    <a:gd name="connsiteY11" fmla="*/ 14990 h 159045"/>
                    <a:gd name="connsiteX12" fmla="*/ 14990 w 159045"/>
                    <a:gd name="connsiteY12" fmla="*/ 14990 h 159045"/>
                    <a:gd name="connsiteX13" fmla="*/ 14990 w 159045"/>
                    <a:gd name="connsiteY13" fmla="*/ 144056 h 15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9045" h="159045">
                      <a:moveTo>
                        <a:pt x="151551" y="159046"/>
                      </a:moveTo>
                      <a:lnTo>
                        <a:pt x="7495" y="159046"/>
                      </a:lnTo>
                      <a:cubicBezTo>
                        <a:pt x="3373" y="159046"/>
                        <a:pt x="0" y="155673"/>
                        <a:pt x="0" y="151551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151551" y="0"/>
                      </a:lnTo>
                      <a:cubicBezTo>
                        <a:pt x="155673" y="0"/>
                        <a:pt x="159046" y="3373"/>
                        <a:pt x="159046" y="7495"/>
                      </a:cubicBezTo>
                      <a:lnTo>
                        <a:pt x="159046" y="151551"/>
                      </a:lnTo>
                      <a:cubicBezTo>
                        <a:pt x="159046" y="155673"/>
                        <a:pt x="155673" y="159046"/>
                        <a:pt x="151551" y="159046"/>
                      </a:cubicBezTo>
                      <a:close/>
                      <a:moveTo>
                        <a:pt x="14990" y="144056"/>
                      </a:moveTo>
                      <a:lnTo>
                        <a:pt x="144056" y="144056"/>
                      </a:lnTo>
                      <a:lnTo>
                        <a:pt x="144056" y="14990"/>
                      </a:lnTo>
                      <a:lnTo>
                        <a:pt x="14990" y="14990"/>
                      </a:lnTo>
                      <a:lnTo>
                        <a:pt x="14990" y="14405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Light" panose="00000400000000000000" charset="-122"/>
                    <a:ea typeface="MiSans Light" panose="00000400000000000000" charset="-122"/>
                    <a:cs typeface="+mn-cs"/>
                  </a:endParaRPr>
                </a:p>
              </p:txBody>
            </p:sp>
          </p:grpSp>
          <p:sp>
            <p:nvSpPr>
              <p:cNvPr id="35" name="任意多边形: 形状 34"/>
              <p:cNvSpPr/>
              <p:nvPr/>
            </p:nvSpPr>
            <p:spPr>
              <a:xfrm>
                <a:off x="7282879" y="1578340"/>
                <a:ext cx="189175" cy="160095"/>
              </a:xfrm>
              <a:custGeom>
                <a:avLst/>
                <a:gdLst>
                  <a:gd name="connsiteX0" fmla="*/ 66931 w 189175"/>
                  <a:gd name="connsiteY0" fmla="*/ 160095 h 160095"/>
                  <a:gd name="connsiteX1" fmla="*/ 0 w 189175"/>
                  <a:gd name="connsiteY1" fmla="*/ 88592 h 160095"/>
                  <a:gd name="connsiteX2" fmla="*/ 39049 w 189175"/>
                  <a:gd name="connsiteY2" fmla="*/ 52016 h 160095"/>
                  <a:gd name="connsiteX3" fmla="*/ 68205 w 189175"/>
                  <a:gd name="connsiteY3" fmla="*/ 83120 h 160095"/>
                  <a:gd name="connsiteX4" fmla="*/ 151326 w 189175"/>
                  <a:gd name="connsiteY4" fmla="*/ 0 h 160095"/>
                  <a:gd name="connsiteX5" fmla="*/ 189176 w 189175"/>
                  <a:gd name="connsiteY5" fmla="*/ 37925 h 160095"/>
                  <a:gd name="connsiteX6" fmla="*/ 66931 w 189175"/>
                  <a:gd name="connsiteY6" fmla="*/ 160095 h 160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175" h="160095">
                    <a:moveTo>
                      <a:pt x="66931" y="160095"/>
                    </a:moveTo>
                    <a:lnTo>
                      <a:pt x="0" y="88592"/>
                    </a:lnTo>
                    <a:lnTo>
                      <a:pt x="39049" y="52016"/>
                    </a:lnTo>
                    <a:lnTo>
                      <a:pt x="68205" y="83120"/>
                    </a:lnTo>
                    <a:lnTo>
                      <a:pt x="151326" y="0"/>
                    </a:lnTo>
                    <a:lnTo>
                      <a:pt x="189176" y="37925"/>
                    </a:lnTo>
                    <a:lnTo>
                      <a:pt x="66931" y="160095"/>
                    </a:lnTo>
                    <a:close/>
                  </a:path>
                </a:pathLst>
              </a:custGeom>
              <a:solidFill>
                <a:srgbClr val="E2795D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 Light" panose="00000400000000000000" charset="-122"/>
                  <a:ea typeface="MiSans Light" panose="00000400000000000000" charset="-122"/>
                  <a:cs typeface="+mn-cs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829945" y="1599565"/>
            <a:ext cx="3956685" cy="5530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0" i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按考核类型明确提交 </a:t>
            </a:r>
            <a:endParaRPr lang="zh-CN" altLang="en-US" sz="2000" b="0" i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9945" y="5049520"/>
            <a:ext cx="64262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确保学生能准确提交，避免因格式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渠道错误导致失分。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1102360" y="2745105"/>
            <a:ext cx="1090930" cy="1605280"/>
            <a:chOff x="2414" y="4307"/>
            <a:chExt cx="1718" cy="2528"/>
          </a:xfrm>
        </p:grpSpPr>
        <p:sp>
          <p:nvSpPr>
            <p:cNvPr id="11" name="文本框 10"/>
            <p:cNvSpPr txBox="1"/>
            <p:nvPr/>
          </p:nvSpPr>
          <p:spPr>
            <a:xfrm>
              <a:off x="2702" y="6207"/>
              <a:ext cx="1143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渠道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09" name="图片 108" descr="渠道转移模板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14" y="4307"/>
              <a:ext cx="1718" cy="1718"/>
            </a:xfrm>
            <a:prstGeom prst="rect">
              <a:avLst/>
            </a:prstGeom>
          </p:spPr>
        </p:pic>
      </p:grpSp>
      <p:grpSp>
        <p:nvGrpSpPr>
          <p:cNvPr id="132" name="组合 131"/>
          <p:cNvGrpSpPr/>
          <p:nvPr/>
        </p:nvGrpSpPr>
        <p:grpSpPr>
          <a:xfrm>
            <a:off x="3064510" y="2747645"/>
            <a:ext cx="1090930" cy="1602740"/>
            <a:chOff x="5437" y="4307"/>
            <a:chExt cx="1718" cy="2524"/>
          </a:xfrm>
        </p:grpSpPr>
        <p:pic>
          <p:nvPicPr>
            <p:cNvPr id="14" name="图片 13" descr="格式刷子_剪贴板操作_jurassic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37" y="4307"/>
              <a:ext cx="1718" cy="1718"/>
            </a:xfrm>
            <a:prstGeom prst="rect">
              <a:avLst/>
            </a:prstGeom>
          </p:spPr>
        </p:pic>
        <p:sp>
          <p:nvSpPr>
            <p:cNvPr id="128" name="文本框 127"/>
            <p:cNvSpPr txBox="1"/>
            <p:nvPr/>
          </p:nvSpPr>
          <p:spPr>
            <a:xfrm>
              <a:off x="5665" y="6203"/>
              <a:ext cx="1263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格式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026660" y="2926715"/>
            <a:ext cx="1291590" cy="1423670"/>
            <a:chOff x="8909" y="4609"/>
            <a:chExt cx="2034" cy="2242"/>
          </a:xfrm>
        </p:grpSpPr>
        <p:pic>
          <p:nvPicPr>
            <p:cNvPr id="15" name="图片 14" descr="截止日期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8" y="4609"/>
              <a:ext cx="1416" cy="1416"/>
            </a:xfrm>
            <a:prstGeom prst="rect">
              <a:avLst/>
            </a:prstGeom>
          </p:spPr>
        </p:pic>
        <p:sp>
          <p:nvSpPr>
            <p:cNvPr id="129" name="文本框 128"/>
            <p:cNvSpPr txBox="1"/>
            <p:nvPr/>
          </p:nvSpPr>
          <p:spPr>
            <a:xfrm>
              <a:off x="8909" y="6223"/>
              <a:ext cx="203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截止时间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189470" y="3013075"/>
            <a:ext cx="1257935" cy="1337310"/>
            <a:chOff x="12000" y="4717"/>
            <a:chExt cx="1981" cy="2106"/>
          </a:xfrm>
        </p:grpSpPr>
        <p:pic>
          <p:nvPicPr>
            <p:cNvPr id="13" name="图片 12" descr="附加信息-01-0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93" y="4717"/>
              <a:ext cx="1195" cy="1195"/>
            </a:xfrm>
            <a:prstGeom prst="rect">
              <a:avLst/>
            </a:prstGeom>
          </p:spPr>
        </p:pic>
        <p:sp>
          <p:nvSpPr>
            <p:cNvPr id="130" name="文本框 129"/>
            <p:cNvSpPr txBox="1"/>
            <p:nvPr/>
          </p:nvSpPr>
          <p:spPr>
            <a:xfrm>
              <a:off x="12000" y="6195"/>
              <a:ext cx="198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附加要求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3425" y="78200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三、提交方式：分类化、可执行</a:t>
            </a:r>
            <a:endParaRPr lang="zh-CN" altLang="en-US" sz="2400" b="1" i="0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4555" y="2464435"/>
            <a:ext cx="11103610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、提交渠道：</a:t>
            </a:r>
            <a:endParaRPr lang="zh-CN" altLang="en-US" sz="20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线下：操作完成后，提交纸质版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实操记录表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（需包含操作步骤、数据记录、教师签字确认）至实训指导老师处；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线上（若需同步记录）：通过教学平台（如超星学习通、雨课堂）上传操作过程视频（压缩包命名格式：“班级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实操模块”）。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、截止时间：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实操结束后</a:t>
            </a:r>
            <a:r>
              <a:rPr lang="zh-CN" altLang="en-US" sz="2000" b="0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0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000" b="0" i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小时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内完成所有材料提交（纸质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线上）。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27430" y="1814830"/>
            <a:ext cx="3637280" cy="596265"/>
            <a:chOff x="2641" y="3030"/>
            <a:chExt cx="5728" cy="939"/>
          </a:xfrm>
        </p:grpSpPr>
        <p:pic>
          <p:nvPicPr>
            <p:cNvPr id="3" name="图片 2" descr="实操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41" y="3030"/>
              <a:ext cx="939" cy="93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660" y="3186"/>
              <a:ext cx="4709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（一）实操类提交方式</a:t>
              </a:r>
              <a:endPara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3425" y="99726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三、提交方式：分类化、可执行</a:t>
            </a:r>
            <a:endParaRPr lang="zh-CN" altLang="en-US" sz="2400" b="1" i="0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8700" y="2567305"/>
            <a:ext cx="10613390" cy="3419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、提交渠道：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仅线上提交，通过学校指定办公系统（如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OA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系统、课程平台）上传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PDF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格式文件（禁止提交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格式，避免排版错乱）。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、文件命名：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统一格式为 “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课程名称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]-[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报告主题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]-[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班级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]-[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]”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（如 “人力资源管理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招聘方案设计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- 22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级人力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班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张三”）。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、截止时间：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考核结束后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小时内提交（如考试当天为周五，则截止至周六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24:00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9965" y="1527810"/>
            <a:ext cx="3455670" cy="897890"/>
            <a:chOff x="1559" y="2180"/>
            <a:chExt cx="5442" cy="1414"/>
          </a:xfrm>
        </p:grpSpPr>
        <p:pic>
          <p:nvPicPr>
            <p:cNvPr id="5" name="图片 4" descr="报告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59" y="2180"/>
              <a:ext cx="1414" cy="14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045" y="2634"/>
              <a:ext cx="3956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indent="0">
                <a:spcAft>
                  <a:spcPct val="60000"/>
                </a:spcAft>
              </a:pPr>
              <a:r>
                <a:rPr lang="en-US" altLang="zh-CN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(</a:t>
              </a:r>
              <a:r>
                <a:rPr lang="zh-CN" altLang="en-US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二</a:t>
              </a:r>
              <a:r>
                <a:rPr lang="en-US" altLang="zh-CN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)</a:t>
              </a:r>
              <a:r>
                <a:rPr lang="zh-CN" altLang="en-US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报告类提交方式</a:t>
              </a:r>
              <a:endPara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3425" y="85375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三、提交方式：分类化、可执行</a:t>
            </a:r>
            <a:endParaRPr lang="zh-CN" altLang="en-US" sz="2400" b="1" i="0">
              <a:solidFill>
                <a:srgbClr val="C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4600" y="2038985"/>
            <a:ext cx="10586720" cy="43040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、提交渠道：</a:t>
            </a:r>
            <a:endParaRPr lang="zh-CN" altLang="en-US" sz="20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语音类：通过课程微信群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 QQ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群提交音频文件（支持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MP3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WAV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格式）；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视频类：上传至指定云盘（如学校企业微信云盘、百度云盘），将分享链接（设置 “永久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有效、仅查看权限”）复制至教学平台对应提交栏。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、附加要求：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提交时需备注 “班级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姓名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作品时长”（如 “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级英语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班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李四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视频时长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秒”），便于教师核对。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、截止时间：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录制完成后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小时内提交。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27150" y="1599565"/>
            <a:ext cx="4582160" cy="643255"/>
            <a:chOff x="2316" y="2293"/>
            <a:chExt cx="7216" cy="1013"/>
          </a:xfrm>
        </p:grpSpPr>
        <p:pic>
          <p:nvPicPr>
            <p:cNvPr id="4" name="图片 3" descr="icon-kfckfc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16" y="2293"/>
              <a:ext cx="1013" cy="101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208" y="2520"/>
              <a:ext cx="6324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indent="0">
                <a:spcAft>
                  <a:spcPct val="60000"/>
                </a:spcAft>
              </a:pPr>
              <a:r>
                <a:rPr lang="zh-CN" altLang="en-US" sz="18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（三）语音 </a:t>
              </a:r>
              <a:r>
                <a:rPr lang="en-US" altLang="zh-CN" sz="18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/ </a:t>
              </a:r>
              <a:r>
                <a:rPr lang="zh-CN" altLang="en-US" sz="18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视频类提交方式</a:t>
              </a:r>
              <a:endPara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527425" y="2848610"/>
            <a:ext cx="6497320" cy="2425065"/>
            <a:chOff x="7279" y="4486"/>
            <a:chExt cx="8752" cy="3819"/>
          </a:xfrm>
        </p:grpSpPr>
        <p:sp>
          <p:nvSpPr>
            <p:cNvPr id="2" name="文本框 1"/>
            <p:cNvSpPr txBox="1"/>
            <p:nvPr/>
          </p:nvSpPr>
          <p:spPr>
            <a:xfrm>
              <a:off x="9646" y="4486"/>
              <a:ext cx="4019" cy="198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p>
              <a:pPr algn="ctr" fontAlgn="ctr">
                <a:lnSpc>
                  <a:spcPct val="100000"/>
                </a:lnSpc>
              </a:pPr>
              <a:r>
                <a:rPr lang="en-US" sz="7595" dirty="0">
                  <a:solidFill>
                    <a:srgbClr val="3B5F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02</a:t>
              </a:r>
              <a:endParaRPr lang="en-US" altLang="zh-CN" sz="7595" b="1" dirty="0">
                <a:solidFill>
                  <a:srgbClr val="3B5F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" name="标题"/>
            <p:cNvSpPr>
              <a:spLocks noGrp="1"/>
            </p:cNvSpPr>
            <p:nvPr>
              <p:custDataLst>
                <p:tags r:id="rId1"/>
              </p:custDataLst>
            </p:nvPr>
          </p:nvSpPr>
          <p:spPr>
            <a:xfrm>
              <a:off x="7397" y="6531"/>
              <a:ext cx="8516" cy="1462"/>
            </a:xfrm>
            <a:prstGeom prst="rect">
              <a:avLst/>
            </a:prstGeom>
          </p:spPr>
          <p:txBody>
            <a:bodyPr vert="horz" wrap="square" lIns="0" tIns="0" rIns="0" bIns="0" rtlCol="0" anchor="t"/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600" b="1" kern="1200">
                  <a:solidFill>
                    <a:srgbClr val="212E3C"/>
                  </a:solidFill>
                  <a:latin typeface="+mn-ea"/>
                  <a:ea typeface="+mn-ea"/>
                  <a:cs typeface="+mn-ea"/>
                  <a:sym typeface="+mn-ea"/>
                </a:defRPr>
              </a:lvl1pPr>
            </a:lstStyle>
            <a:p>
              <a:pPr algn="ctr"/>
              <a:r>
                <a:rPr lang="zh-CN" altLang="en-US" sz="4400" dirty="0">
                  <a:solidFill>
                    <a:srgbClr val="3B5F21"/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课程考核性质与考核方式</a:t>
              </a:r>
              <a:endParaRPr lang="zh-CN" altLang="en-US" sz="4400" dirty="0">
                <a:solidFill>
                  <a:srgbClr val="3B5F21"/>
                </a:solidFill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  <p:sp>
          <p:nvSpPr>
            <p:cNvPr id="4" name="标题"/>
            <p:cNvSpPr>
              <a:spLocks noGrp="1"/>
            </p:cNvSpPr>
            <p:nvPr>
              <p:custDataLst>
                <p:tags r:id="rId2"/>
              </p:custDataLst>
            </p:nvPr>
          </p:nvSpPr>
          <p:spPr>
            <a:xfrm>
              <a:off x="7279" y="7736"/>
              <a:ext cx="8752" cy="569"/>
            </a:xfrm>
            <a:prstGeom prst="rect">
              <a:avLst/>
            </a:prstGeom>
          </p:spPr>
          <p:txBody>
            <a:bodyPr vert="horz" wrap="square" lIns="0" tIns="0" rIns="0" bIns="0" rtlCol="0" anchor="t"/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600" b="1" kern="1200">
                  <a:solidFill>
                    <a:srgbClr val="212E3C"/>
                  </a:solidFill>
                  <a:latin typeface="+mn-ea"/>
                  <a:ea typeface="+mn-ea"/>
                  <a:cs typeface="+mn-ea"/>
                  <a:sym typeface="+mn-ea"/>
                </a:defRPr>
              </a:lvl1pPr>
            </a:lstStyle>
            <a:p>
              <a:pPr algn="ctr"/>
              <a:r>
                <a:rPr lang="en-US" altLang="zh-CN" sz="1800" dirty="0">
                  <a:solidFill>
                    <a:srgbClr val="FFFFFF">
                      <a:lumMod val="50000"/>
                    </a:srgbClr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Course assessment classification and methods</a:t>
              </a:r>
              <a:endParaRPr lang="en-US" altLang="zh-CN" sz="1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</p:grpSp>
      <p:pic>
        <p:nvPicPr>
          <p:cNvPr id="5" name="图片 4" descr="建筑线条蓝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" y="5857875"/>
            <a:ext cx="12875260" cy="14351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类卷注意事项</a:t>
            </a:r>
            <a:endParaRPr lang="zh-CN" altLang="en-US" sz="28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3425" y="49498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400" b="1">
                <a:solidFill>
                  <a:srgbClr val="C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三、提交方式：分类化、可执行</a:t>
            </a:r>
            <a:endParaRPr lang="zh-CN" altLang="en-US" sz="20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1090" y="2591435"/>
            <a:ext cx="9566275" cy="31692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200000"/>
              </a:lnSpc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、手绘作业：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扫描为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PDF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格式（确保画面清晰、无倾斜），按 “报告类” 命名格式线上提交；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、编程代码：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提交 “代码文件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 </a:t>
            </a:r>
            <a:r>
              <a:rPr lang="zh-CN" altLang="en-US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运行结果截图” 压缩包，压缩包命名同 “报告类”，上传至教学平台代码提交专区。</a:t>
            </a:r>
            <a:endParaRPr lang="zh-CN" altLang="en-US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84555" y="1527810"/>
            <a:ext cx="7436485" cy="866140"/>
            <a:chOff x="1507" y="1953"/>
            <a:chExt cx="11711" cy="1364"/>
          </a:xfrm>
        </p:grpSpPr>
        <p:sp>
          <p:nvSpPr>
            <p:cNvPr id="4" name="文本框 3"/>
            <p:cNvSpPr txBox="1"/>
            <p:nvPr/>
          </p:nvSpPr>
          <p:spPr>
            <a:xfrm>
              <a:off x="3098" y="2322"/>
              <a:ext cx="1012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indent="0">
                <a:spcAft>
                  <a:spcPct val="60000"/>
                </a:spcAft>
              </a:pPr>
              <a:r>
                <a:rPr lang="en-US" altLang="zh-CN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4. </a:t>
              </a:r>
              <a:r>
                <a:rPr lang="zh-CN" altLang="en-US" sz="20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其他类型（如手绘作业、编程代码等）</a:t>
              </a:r>
              <a:endPara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6" name="图片 5" descr="其他 (1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07" y="1953"/>
              <a:ext cx="1365" cy="136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365" y="2104073"/>
            <a:ext cx="5768975" cy="3336290"/>
          </a:xfrm>
          <a:prstGeom prst="rect">
            <a:avLst/>
          </a:prstGeom>
          <a:ln>
            <a:solidFill>
              <a:srgbClr val="046CB3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910" y="1240155"/>
            <a:ext cx="5757545" cy="4944745"/>
          </a:xfrm>
          <a:prstGeom prst="rect">
            <a:avLst/>
          </a:prstGeom>
          <a:ln>
            <a:solidFill>
              <a:srgbClr val="046CB3"/>
            </a:solidFill>
          </a:ln>
        </p:spPr>
      </p:pic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考卷审查表</a:t>
            </a:r>
            <a:endParaRPr 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6580" y="1456055"/>
            <a:ext cx="1412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>
              <a:spcAft>
                <a:spcPct val="6000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</a:t>
            </a:r>
            <a:endParaRPr lang="zh-CN" altLang="en-US" sz="2000" b="1" i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直接箭头连接符 5"/>
          <p:cNvCxnSpPr>
            <a:stCxn id="4" idx="2"/>
          </p:cNvCxnSpPr>
          <p:nvPr/>
        </p:nvCxnSpPr>
        <p:spPr>
          <a:xfrm>
            <a:off x="3823335" y="1854835"/>
            <a:ext cx="1293495" cy="21932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4" idx="2"/>
          </p:cNvCxnSpPr>
          <p:nvPr/>
        </p:nvCxnSpPr>
        <p:spPr>
          <a:xfrm>
            <a:off x="3823335" y="1854835"/>
            <a:ext cx="6045835" cy="22656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考卷审查表</a:t>
            </a:r>
            <a:endParaRPr 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2315" y="1744980"/>
            <a:ext cx="10492105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200000"/>
              </a:lnSpc>
            </a:pPr>
            <a:r>
              <a:rPr lang="zh-CN" altLang="en-US" sz="1800" b="0" i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此要求旨在保证两套试卷配套材料的格式对等，方便查阅和对比。</a:t>
            </a:r>
            <a:endParaRPr lang="zh-CN" altLang="en-US" sz="1800" b="0" i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zh-CN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（一）</a:t>
            </a:r>
            <a:r>
              <a:rPr lang="zh-CN" altLang="en-US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执行要点：</a:t>
            </a:r>
            <a:endParaRPr lang="zh-CN" altLang="en-US" sz="18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、若参考答案与评分细则是独立文档，需确保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卷和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卷文档的总页码数完全相同。</a:t>
            </a:r>
            <a:endParaRPr lang="zh-CN" altLang="en-US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、若两者包含在同一份审查表中，需保证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卷对应模块和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卷对应模块的页码标注一致。</a:t>
            </a:r>
            <a:endParaRPr lang="zh-CN" altLang="en-US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zh-CN" altLang="en-US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（二）操作建议：</a:t>
            </a:r>
            <a:endParaRPr lang="zh-CN" altLang="en-US" sz="18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、排版时将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卷的参考答案与评分细则按相同结构分段，避免某一卷因内容冗余导致页码增加。</a:t>
            </a:r>
            <a:endParaRPr lang="zh-CN" altLang="en-US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、最终定稿前，专门核对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卷两处的页码，确保无差异。</a:t>
            </a:r>
            <a:endParaRPr lang="zh-CN" altLang="en-US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290" y="1311910"/>
            <a:ext cx="64262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A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 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卷参考答案与评分细则页码数一致</a:t>
            </a:r>
            <a:endParaRPr lang="zh-CN" altLang="en-US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试卷审查表</a:t>
            </a:r>
            <a:endParaRPr 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290" y="1871980"/>
            <a:ext cx="11459845" cy="45231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200000"/>
              </a:lnSpc>
            </a:pPr>
            <a:r>
              <a:rPr lang="zh-CN" altLang="en-US" sz="1800" b="1" i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此要求是为了保证两套试卷在各考核模块均有分值分配，避免出现无考核意义的空白模块。</a:t>
            </a:r>
            <a:endParaRPr lang="zh-CN" altLang="en-US" sz="1800" b="1" i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zh-CN" altLang="en-US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（一）执行要点：</a:t>
            </a:r>
            <a:endParaRPr lang="zh-CN" altLang="en-US" sz="18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、对比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卷的分值分布表，找出所有对应考核模块（如 “基础知识点”“综合应用”“创新思维”）。</a:t>
            </a:r>
            <a:endParaRPr lang="zh-CN" altLang="en-US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、确保这些对应模块的分值均为正数，且两套试卷在此处的分值相等（如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 “基础知识点”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卷此处也需为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分，且不能是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分）。</a:t>
            </a:r>
            <a:endParaRPr lang="zh-CN" altLang="en-US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zh-CN" altLang="en-US" sz="18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（二）操作建议：</a:t>
            </a:r>
            <a:endParaRPr lang="zh-CN" altLang="en-US" sz="1800" b="1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、先制定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卷统一的分值分配框架，明确各模块基础分值，避免后期出现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分情况。</a:t>
            </a:r>
            <a:endParaRPr lang="zh-CN" altLang="en-US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、审查时使用表格对比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卷各模块分值，快速定位是否存在 </a:t>
            </a:r>
            <a:r>
              <a:rPr lang="en-US" altLang="zh-CN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 </a:t>
            </a:r>
            <a:r>
              <a:rPr lang="zh-CN" altLang="en-US" sz="18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分或分值不匹配的问题。</a:t>
            </a:r>
            <a:endParaRPr lang="zh-CN" altLang="en-US" sz="18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5780" y="1311910"/>
            <a:ext cx="64262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spcAft>
                <a:spcPct val="60000"/>
              </a:spcAft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sz="2000" b="1">
                <a:solidFill>
                  <a:srgbClr val="0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000" b="1">
                <a:solidFill>
                  <a:srgbClr val="0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 </a:t>
            </a:r>
            <a:r>
              <a:rPr lang="zh-CN" altLang="en-US" sz="2000" b="1">
                <a:solidFill>
                  <a:srgbClr val="0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卷相同分值处不能为 “</a:t>
            </a:r>
            <a:r>
              <a:rPr lang="en-US" altLang="zh-CN" sz="2000" b="1">
                <a:solidFill>
                  <a:srgbClr val="000000"/>
                </a:solidFill>
                <a:uFillTx/>
                <a:latin typeface="Times New Roman" panose="02020603050405020304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0”</a:t>
            </a:r>
            <a:endParaRPr lang="en-US" altLang="zh-CN" sz="2000" b="1">
              <a:solidFill>
                <a:srgbClr val="000000"/>
              </a:solidFill>
              <a:uFillTx/>
              <a:latin typeface="Times New Roman" panose="0202060305040502030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" name="组合 14"/>
          <p:cNvGrpSpPr/>
          <p:nvPr/>
        </p:nvGrpSpPr>
        <p:grpSpPr>
          <a:xfrm>
            <a:off x="308610" y="1384300"/>
            <a:ext cx="11189970" cy="4996180"/>
            <a:chOff x="486" y="2180"/>
            <a:chExt cx="17622" cy="7868"/>
          </a:xfrm>
        </p:grpSpPr>
        <p:grpSp>
          <p:nvGrpSpPr>
            <p:cNvPr id="8" name="组合 7"/>
            <p:cNvGrpSpPr/>
            <p:nvPr/>
          </p:nvGrpSpPr>
          <p:grpSpPr>
            <a:xfrm>
              <a:off x="486" y="2180"/>
              <a:ext cx="10814" cy="7868"/>
              <a:chOff x="486" y="2180"/>
              <a:chExt cx="10814" cy="7868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/>
              <a:srcRect t="53972"/>
              <a:stretch>
                <a:fillRect/>
              </a:stretch>
            </p:blipFill>
            <p:spPr>
              <a:xfrm>
                <a:off x="486" y="4788"/>
                <a:ext cx="10815" cy="5261"/>
              </a:xfrm>
              <a:prstGeom prst="rect">
                <a:avLst/>
              </a:prstGeom>
              <a:ln>
                <a:solidFill>
                  <a:srgbClr val="009844"/>
                </a:solidFill>
              </a:ln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/>
              <a:srcRect b="79169"/>
              <a:stretch>
                <a:fillRect/>
              </a:stretch>
            </p:blipFill>
            <p:spPr>
              <a:xfrm>
                <a:off x="486" y="2180"/>
                <a:ext cx="10815" cy="2381"/>
              </a:xfrm>
              <a:prstGeom prst="rect">
                <a:avLst/>
              </a:prstGeom>
              <a:ln>
                <a:solidFill>
                  <a:srgbClr val="009844"/>
                </a:solidFill>
              </a:ln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30" y="2180"/>
              <a:ext cx="6679" cy="4122"/>
            </a:xfrm>
            <a:prstGeom prst="rect">
              <a:avLst/>
            </a:prstGeom>
            <a:ln>
              <a:solidFill>
                <a:srgbClr val="009844"/>
              </a:solidFill>
            </a:ln>
          </p:spPr>
        </p:pic>
      </p:grpSp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试卷评分标准及细则</a:t>
            </a:r>
            <a:endParaRPr 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81895" y="4535170"/>
            <a:ext cx="2397125" cy="2512695"/>
            <a:chOff x="5046929" y="1225597"/>
            <a:chExt cx="3376361" cy="3537179"/>
          </a:xfrm>
        </p:grpSpPr>
        <p:grpSp>
          <p:nvGrpSpPr>
            <p:cNvPr id="9" name="图形 2"/>
            <p:cNvGrpSpPr/>
            <p:nvPr/>
          </p:nvGrpSpPr>
          <p:grpSpPr>
            <a:xfrm>
              <a:off x="7461363" y="2777320"/>
              <a:ext cx="510561" cy="724633"/>
              <a:chOff x="7461363" y="2777320"/>
              <a:chExt cx="510561" cy="724633"/>
            </a:xfrm>
          </p:grpSpPr>
          <p:sp>
            <p:nvSpPr>
              <p:cNvPr id="404" name="任意多边形: 形状 403"/>
              <p:cNvSpPr/>
              <p:nvPr/>
            </p:nvSpPr>
            <p:spPr>
              <a:xfrm>
                <a:off x="7468990" y="2784824"/>
                <a:ext cx="495447" cy="709634"/>
              </a:xfrm>
              <a:custGeom>
                <a:avLst/>
                <a:gdLst>
                  <a:gd name="connsiteX0" fmla="*/ 10260 w 495447"/>
                  <a:gd name="connsiteY0" fmla="*/ 709635 h 709634"/>
                  <a:gd name="connsiteX1" fmla="*/ 494068 w 495447"/>
                  <a:gd name="connsiteY1" fmla="*/ 0 h 709634"/>
                  <a:gd name="connsiteX2" fmla="*/ 10260 w 495447"/>
                  <a:gd name="connsiteY2" fmla="*/ 709635 h 70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447" h="709634">
                    <a:moveTo>
                      <a:pt x="10260" y="709635"/>
                    </a:moveTo>
                    <a:cubicBezTo>
                      <a:pt x="10260" y="709635"/>
                      <a:pt x="525473" y="639780"/>
                      <a:pt x="494068" y="0"/>
                    </a:cubicBezTo>
                    <a:cubicBezTo>
                      <a:pt x="-112884" y="204541"/>
                      <a:pt x="10260" y="709635"/>
                      <a:pt x="10260" y="709635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7471116" y="2876374"/>
                <a:ext cx="428423" cy="621457"/>
              </a:xfrm>
              <a:custGeom>
                <a:avLst/>
                <a:gdLst>
                  <a:gd name="connsiteX0" fmla="*/ 7460 w 428423"/>
                  <a:gd name="connsiteY0" fmla="*/ 621382 h 621457"/>
                  <a:gd name="connsiteX1" fmla="*/ 3262 w 428423"/>
                  <a:gd name="connsiteY1" fmla="*/ 620108 h 621457"/>
                  <a:gd name="connsiteX2" fmla="*/ 1314 w 428423"/>
                  <a:gd name="connsiteY2" fmla="*/ 609690 h 621457"/>
                  <a:gd name="connsiteX3" fmla="*/ 414743 w 428423"/>
                  <a:gd name="connsiteY3" fmla="*/ 3263 h 621457"/>
                  <a:gd name="connsiteX4" fmla="*/ 425161 w 428423"/>
                  <a:gd name="connsiteY4" fmla="*/ 1314 h 621457"/>
                  <a:gd name="connsiteX5" fmla="*/ 427110 w 428423"/>
                  <a:gd name="connsiteY5" fmla="*/ 11732 h 621457"/>
                  <a:gd name="connsiteX6" fmla="*/ 13681 w 428423"/>
                  <a:gd name="connsiteY6" fmla="*/ 618159 h 621457"/>
                  <a:gd name="connsiteX7" fmla="*/ 7460 w 428423"/>
                  <a:gd name="connsiteY7" fmla="*/ 621457 h 62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423" h="621457">
                    <a:moveTo>
                      <a:pt x="7460" y="621382"/>
                    </a:moveTo>
                    <a:cubicBezTo>
                      <a:pt x="6036" y="621382"/>
                      <a:pt x="4537" y="620932"/>
                      <a:pt x="3262" y="620108"/>
                    </a:cubicBezTo>
                    <a:cubicBezTo>
                      <a:pt x="-185" y="617785"/>
                      <a:pt x="-1010" y="613138"/>
                      <a:pt x="1314" y="609690"/>
                    </a:cubicBezTo>
                    <a:lnTo>
                      <a:pt x="414743" y="3263"/>
                    </a:lnTo>
                    <a:cubicBezTo>
                      <a:pt x="417066" y="-185"/>
                      <a:pt x="421713" y="-1010"/>
                      <a:pt x="425161" y="1314"/>
                    </a:cubicBezTo>
                    <a:cubicBezTo>
                      <a:pt x="428609" y="3637"/>
                      <a:pt x="429433" y="8284"/>
                      <a:pt x="427110" y="11732"/>
                    </a:cubicBezTo>
                    <a:lnTo>
                      <a:pt x="13681" y="618159"/>
                    </a:lnTo>
                    <a:cubicBezTo>
                      <a:pt x="12257" y="620258"/>
                      <a:pt x="9858" y="621457"/>
                      <a:pt x="7460" y="62145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/>
              <p:cNvSpPr/>
              <p:nvPr/>
            </p:nvSpPr>
            <p:spPr>
              <a:xfrm>
                <a:off x="7547189" y="3162416"/>
                <a:ext cx="217270" cy="223438"/>
              </a:xfrm>
              <a:custGeom>
                <a:avLst/>
                <a:gdLst>
                  <a:gd name="connsiteX0" fmla="*/ 7536 w 217270"/>
                  <a:gd name="connsiteY0" fmla="*/ 223439 h 223438"/>
                  <a:gd name="connsiteX1" fmla="*/ 3639 w 217270"/>
                  <a:gd name="connsiteY1" fmla="*/ 222390 h 223438"/>
                  <a:gd name="connsiteX2" fmla="*/ 41 w 217270"/>
                  <a:gd name="connsiteY2" fmla="*/ 215119 h 223438"/>
                  <a:gd name="connsiteX3" fmla="*/ 10309 w 217270"/>
                  <a:gd name="connsiteY3" fmla="*/ 7656 h 223438"/>
                  <a:gd name="connsiteX4" fmla="*/ 17655 w 217270"/>
                  <a:gd name="connsiteY4" fmla="*/ 10 h 223438"/>
                  <a:gd name="connsiteX5" fmla="*/ 25300 w 217270"/>
                  <a:gd name="connsiteY5" fmla="*/ 7356 h 223438"/>
                  <a:gd name="connsiteX6" fmla="*/ 16755 w 217270"/>
                  <a:gd name="connsiteY6" fmla="*/ 200729 h 223438"/>
                  <a:gd name="connsiteX7" fmla="*/ 207880 w 217270"/>
                  <a:gd name="connsiteY7" fmla="*/ 116634 h 223438"/>
                  <a:gd name="connsiteX8" fmla="*/ 217024 w 217270"/>
                  <a:gd name="connsiteY8" fmla="*/ 121956 h 223438"/>
                  <a:gd name="connsiteX9" fmla="*/ 211703 w 217270"/>
                  <a:gd name="connsiteY9" fmla="*/ 131100 h 223438"/>
                  <a:gd name="connsiteX10" fmla="*/ 11734 w 217270"/>
                  <a:gd name="connsiteY10" fmla="*/ 222090 h 223438"/>
                  <a:gd name="connsiteX11" fmla="*/ 7461 w 217270"/>
                  <a:gd name="connsiteY11" fmla="*/ 223439 h 223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270" h="223438">
                    <a:moveTo>
                      <a:pt x="7536" y="223439"/>
                    </a:moveTo>
                    <a:cubicBezTo>
                      <a:pt x="6187" y="223439"/>
                      <a:pt x="4838" y="223064"/>
                      <a:pt x="3639" y="222390"/>
                    </a:cubicBezTo>
                    <a:cubicBezTo>
                      <a:pt x="1091" y="220891"/>
                      <a:pt x="-258" y="218042"/>
                      <a:pt x="41" y="215119"/>
                    </a:cubicBezTo>
                    <a:cubicBezTo>
                      <a:pt x="7986" y="147139"/>
                      <a:pt x="11434" y="77285"/>
                      <a:pt x="10309" y="7656"/>
                    </a:cubicBezTo>
                    <a:cubicBezTo>
                      <a:pt x="10309" y="3533"/>
                      <a:pt x="13532" y="85"/>
                      <a:pt x="17655" y="10"/>
                    </a:cubicBezTo>
                    <a:cubicBezTo>
                      <a:pt x="21552" y="-214"/>
                      <a:pt x="25225" y="3233"/>
                      <a:pt x="25300" y="7356"/>
                    </a:cubicBezTo>
                    <a:cubicBezTo>
                      <a:pt x="26349" y="72188"/>
                      <a:pt x="23426" y="137171"/>
                      <a:pt x="16755" y="200729"/>
                    </a:cubicBezTo>
                    <a:cubicBezTo>
                      <a:pt x="74467" y="163253"/>
                      <a:pt x="138700" y="134997"/>
                      <a:pt x="207880" y="116634"/>
                    </a:cubicBezTo>
                    <a:cubicBezTo>
                      <a:pt x="211852" y="115585"/>
                      <a:pt x="215975" y="117983"/>
                      <a:pt x="217024" y="121956"/>
                    </a:cubicBezTo>
                    <a:cubicBezTo>
                      <a:pt x="218073" y="125928"/>
                      <a:pt x="215675" y="130050"/>
                      <a:pt x="211703" y="131100"/>
                    </a:cubicBezTo>
                    <a:cubicBezTo>
                      <a:pt x="138700" y="150437"/>
                      <a:pt x="71395" y="181092"/>
                      <a:pt x="11734" y="222090"/>
                    </a:cubicBezTo>
                    <a:cubicBezTo>
                      <a:pt x="10459" y="222989"/>
                      <a:pt x="8960" y="223439"/>
                      <a:pt x="7461" y="22343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/>
              <p:cNvSpPr/>
              <p:nvPr/>
            </p:nvSpPr>
            <p:spPr>
              <a:xfrm>
                <a:off x="7680387" y="2991181"/>
                <a:ext cx="205106" cy="196353"/>
              </a:xfrm>
              <a:custGeom>
                <a:avLst/>
                <a:gdLst>
                  <a:gd name="connsiteX0" fmla="*/ 10525 w 205106"/>
                  <a:gd name="connsiteY0" fmla="*/ 196354 h 196353"/>
                  <a:gd name="connsiteX1" fmla="*/ 6627 w 205106"/>
                  <a:gd name="connsiteY1" fmla="*/ 195304 h 196353"/>
                  <a:gd name="connsiteX2" fmla="*/ 3030 w 205106"/>
                  <a:gd name="connsiteY2" fmla="*/ 188409 h 196353"/>
                  <a:gd name="connsiteX3" fmla="*/ 32 w 205106"/>
                  <a:gd name="connsiteY3" fmla="*/ 8227 h 196353"/>
                  <a:gd name="connsiteX4" fmla="*/ 6777 w 205106"/>
                  <a:gd name="connsiteY4" fmla="*/ 57 h 196353"/>
                  <a:gd name="connsiteX5" fmla="*/ 14947 w 205106"/>
                  <a:gd name="connsiteY5" fmla="*/ 6803 h 196353"/>
                  <a:gd name="connsiteX6" fmla="*/ 18769 w 205106"/>
                  <a:gd name="connsiteY6" fmla="*/ 175068 h 196353"/>
                  <a:gd name="connsiteX7" fmla="*/ 194454 w 205106"/>
                  <a:gd name="connsiteY7" fmla="*/ 82129 h 196353"/>
                  <a:gd name="connsiteX8" fmla="*/ 204423 w 205106"/>
                  <a:gd name="connsiteY8" fmla="*/ 85801 h 196353"/>
                  <a:gd name="connsiteX9" fmla="*/ 200750 w 205106"/>
                  <a:gd name="connsiteY9" fmla="*/ 95769 h 196353"/>
                  <a:gd name="connsiteX10" fmla="*/ 14422 w 205106"/>
                  <a:gd name="connsiteY10" fmla="*/ 195229 h 196353"/>
                  <a:gd name="connsiteX11" fmla="*/ 10525 w 205106"/>
                  <a:gd name="connsiteY11" fmla="*/ 196354 h 19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5106" h="196353">
                    <a:moveTo>
                      <a:pt x="10525" y="196354"/>
                    </a:moveTo>
                    <a:cubicBezTo>
                      <a:pt x="9176" y="196354"/>
                      <a:pt x="7826" y="195979"/>
                      <a:pt x="6627" y="195304"/>
                    </a:cubicBezTo>
                    <a:cubicBezTo>
                      <a:pt x="4229" y="193880"/>
                      <a:pt x="2880" y="191182"/>
                      <a:pt x="3030" y="188409"/>
                    </a:cubicBezTo>
                    <a:cubicBezTo>
                      <a:pt x="6777" y="129198"/>
                      <a:pt x="5728" y="68562"/>
                      <a:pt x="32" y="8227"/>
                    </a:cubicBezTo>
                    <a:cubicBezTo>
                      <a:pt x="-343" y="4105"/>
                      <a:pt x="2655" y="432"/>
                      <a:pt x="6777" y="57"/>
                    </a:cubicBezTo>
                    <a:cubicBezTo>
                      <a:pt x="10974" y="-467"/>
                      <a:pt x="14572" y="2681"/>
                      <a:pt x="14947" y="6803"/>
                    </a:cubicBezTo>
                    <a:cubicBezTo>
                      <a:pt x="20268" y="63091"/>
                      <a:pt x="21543" y="119604"/>
                      <a:pt x="18769" y="175068"/>
                    </a:cubicBezTo>
                    <a:cubicBezTo>
                      <a:pt x="75132" y="141265"/>
                      <a:pt x="134194" y="110085"/>
                      <a:pt x="194454" y="82129"/>
                    </a:cubicBezTo>
                    <a:cubicBezTo>
                      <a:pt x="198202" y="80405"/>
                      <a:pt x="202699" y="82053"/>
                      <a:pt x="204423" y="85801"/>
                    </a:cubicBezTo>
                    <a:cubicBezTo>
                      <a:pt x="206147" y="89549"/>
                      <a:pt x="204498" y="93971"/>
                      <a:pt x="200750" y="95769"/>
                    </a:cubicBezTo>
                    <a:cubicBezTo>
                      <a:pt x="136667" y="125450"/>
                      <a:pt x="74008" y="158953"/>
                      <a:pt x="14422" y="195229"/>
                    </a:cubicBezTo>
                    <a:cubicBezTo>
                      <a:pt x="13223" y="195979"/>
                      <a:pt x="11874" y="196354"/>
                      <a:pt x="10525" y="19635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7461363" y="2777320"/>
                <a:ext cx="510561" cy="724633"/>
              </a:xfrm>
              <a:custGeom>
                <a:avLst/>
                <a:gdLst>
                  <a:gd name="connsiteX0" fmla="*/ 17887 w 510561"/>
                  <a:gd name="connsiteY0" fmla="*/ 724634 h 724633"/>
                  <a:gd name="connsiteX1" fmla="*/ 10617 w 510561"/>
                  <a:gd name="connsiteY1" fmla="*/ 718937 h 724633"/>
                  <a:gd name="connsiteX2" fmla="*/ 25008 w 510561"/>
                  <a:gd name="connsiteY2" fmla="*/ 436897 h 724633"/>
                  <a:gd name="connsiteX3" fmla="*/ 499297 w 510561"/>
                  <a:gd name="connsiteY3" fmla="*/ 384 h 724633"/>
                  <a:gd name="connsiteX4" fmla="*/ 505893 w 510561"/>
                  <a:gd name="connsiteY4" fmla="*/ 1283 h 724633"/>
                  <a:gd name="connsiteX5" fmla="*/ 509190 w 510561"/>
                  <a:gd name="connsiteY5" fmla="*/ 7129 h 724633"/>
                  <a:gd name="connsiteX6" fmla="*/ 276168 w 510561"/>
                  <a:gd name="connsiteY6" fmla="*/ 608085 h 724633"/>
                  <a:gd name="connsiteX7" fmla="*/ 18862 w 510561"/>
                  <a:gd name="connsiteY7" fmla="*/ 724484 h 724633"/>
                  <a:gd name="connsiteX8" fmla="*/ 17813 w 510561"/>
                  <a:gd name="connsiteY8" fmla="*/ 724484 h 724633"/>
                  <a:gd name="connsiteX9" fmla="*/ 494650 w 510561"/>
                  <a:gd name="connsiteY9" fmla="*/ 17847 h 724633"/>
                  <a:gd name="connsiteX10" fmla="*/ 39548 w 510561"/>
                  <a:gd name="connsiteY10" fmla="*/ 440495 h 724633"/>
                  <a:gd name="connsiteX11" fmla="*/ 23734 w 510561"/>
                  <a:gd name="connsiteY11" fmla="*/ 708519 h 724633"/>
                  <a:gd name="connsiteX12" fmla="*/ 267474 w 510561"/>
                  <a:gd name="connsiteY12" fmla="*/ 595868 h 724633"/>
                  <a:gd name="connsiteX13" fmla="*/ 494650 w 510561"/>
                  <a:gd name="connsiteY13" fmla="*/ 17847 h 72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0561" h="724633">
                    <a:moveTo>
                      <a:pt x="17887" y="724634"/>
                    </a:moveTo>
                    <a:cubicBezTo>
                      <a:pt x="14515" y="724634"/>
                      <a:pt x="11442" y="722310"/>
                      <a:pt x="10617" y="718937"/>
                    </a:cubicBezTo>
                    <a:cubicBezTo>
                      <a:pt x="9343" y="713691"/>
                      <a:pt x="-20112" y="588973"/>
                      <a:pt x="25008" y="436897"/>
                    </a:cubicBezTo>
                    <a:cubicBezTo>
                      <a:pt x="66681" y="296664"/>
                      <a:pt x="182705" y="107113"/>
                      <a:pt x="499297" y="384"/>
                    </a:cubicBezTo>
                    <a:cubicBezTo>
                      <a:pt x="501546" y="-366"/>
                      <a:pt x="503944" y="9"/>
                      <a:pt x="505893" y="1283"/>
                    </a:cubicBezTo>
                    <a:cubicBezTo>
                      <a:pt x="507841" y="2632"/>
                      <a:pt x="509041" y="4731"/>
                      <a:pt x="509190" y="7129"/>
                    </a:cubicBezTo>
                    <a:cubicBezTo>
                      <a:pt x="525605" y="340810"/>
                      <a:pt x="391518" y="518144"/>
                      <a:pt x="276168" y="608085"/>
                    </a:cubicBezTo>
                    <a:cubicBezTo>
                      <a:pt x="151150" y="705671"/>
                      <a:pt x="24258" y="723809"/>
                      <a:pt x="18862" y="724484"/>
                    </a:cubicBezTo>
                    <a:cubicBezTo>
                      <a:pt x="18487" y="724484"/>
                      <a:pt x="18187" y="724484"/>
                      <a:pt x="17813" y="724484"/>
                    </a:cubicBezTo>
                    <a:close/>
                    <a:moveTo>
                      <a:pt x="494650" y="17847"/>
                    </a:moveTo>
                    <a:cubicBezTo>
                      <a:pt x="191624" y="122928"/>
                      <a:pt x="79872" y="305284"/>
                      <a:pt x="39548" y="440495"/>
                    </a:cubicBezTo>
                    <a:cubicBezTo>
                      <a:pt x="1174" y="569036"/>
                      <a:pt x="18337" y="680413"/>
                      <a:pt x="23734" y="708519"/>
                    </a:cubicBezTo>
                    <a:cubicBezTo>
                      <a:pt x="51915" y="703273"/>
                      <a:pt x="161793" y="678539"/>
                      <a:pt x="267474" y="595868"/>
                    </a:cubicBezTo>
                    <a:cubicBezTo>
                      <a:pt x="378626" y="508925"/>
                      <a:pt x="507542" y="338262"/>
                      <a:pt x="494650" y="1784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2"/>
            <p:cNvGrpSpPr/>
            <p:nvPr/>
          </p:nvGrpSpPr>
          <p:grpSpPr>
            <a:xfrm>
              <a:off x="7552526" y="3547036"/>
              <a:ext cx="870764" cy="360400"/>
              <a:chOff x="7552526" y="3547036"/>
              <a:chExt cx="870764" cy="360400"/>
            </a:xfrm>
          </p:grpSpPr>
          <p:sp>
            <p:nvSpPr>
              <p:cNvPr id="399" name="任意多边形: 形状 398"/>
              <p:cNvSpPr/>
              <p:nvPr/>
            </p:nvSpPr>
            <p:spPr>
              <a:xfrm>
                <a:off x="7559972" y="3554035"/>
                <a:ext cx="855788" cy="346167"/>
              </a:xfrm>
              <a:custGeom>
                <a:avLst/>
                <a:gdLst>
                  <a:gd name="connsiteX0" fmla="*/ 0 w 855788"/>
                  <a:gd name="connsiteY0" fmla="*/ 207398 h 346167"/>
                  <a:gd name="connsiteX1" fmla="*/ 855789 w 855788"/>
                  <a:gd name="connsiteY1" fmla="*/ 135370 h 346167"/>
                  <a:gd name="connsiteX2" fmla="*/ 0 w 855788"/>
                  <a:gd name="connsiteY2" fmla="*/ 207398 h 346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5788" h="346167">
                    <a:moveTo>
                      <a:pt x="0" y="207398"/>
                    </a:moveTo>
                    <a:cubicBezTo>
                      <a:pt x="0" y="207398"/>
                      <a:pt x="379101" y="563190"/>
                      <a:pt x="855789" y="135370"/>
                    </a:cubicBezTo>
                    <a:cubicBezTo>
                      <a:pt x="314269" y="-206705"/>
                      <a:pt x="0" y="207398"/>
                      <a:pt x="0" y="207398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7555294" y="3689225"/>
                <a:ext cx="746347" cy="76555"/>
              </a:xfrm>
              <a:custGeom>
                <a:avLst/>
                <a:gdLst>
                  <a:gd name="connsiteX0" fmla="*/ 7526 w 746347"/>
                  <a:gd name="connsiteY0" fmla="*/ 76556 h 76555"/>
                  <a:gd name="connsiteX1" fmla="*/ 31 w 746347"/>
                  <a:gd name="connsiteY1" fmla="*/ 69660 h 76555"/>
                  <a:gd name="connsiteX2" fmla="*/ 6852 w 746347"/>
                  <a:gd name="connsiteY2" fmla="*/ 61566 h 76555"/>
                  <a:gd name="connsiteX3" fmla="*/ 738222 w 746347"/>
                  <a:gd name="connsiteY3" fmla="*/ 31 h 76555"/>
                  <a:gd name="connsiteX4" fmla="*/ 746317 w 746347"/>
                  <a:gd name="connsiteY4" fmla="*/ 6851 h 76555"/>
                  <a:gd name="connsiteX5" fmla="*/ 739496 w 746347"/>
                  <a:gd name="connsiteY5" fmla="*/ 14946 h 76555"/>
                  <a:gd name="connsiteX6" fmla="*/ 8126 w 746347"/>
                  <a:gd name="connsiteY6" fmla="*/ 76481 h 76555"/>
                  <a:gd name="connsiteX7" fmla="*/ 7526 w 746347"/>
                  <a:gd name="connsiteY7" fmla="*/ 76481 h 7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6347" h="76555">
                    <a:moveTo>
                      <a:pt x="7526" y="76556"/>
                    </a:moveTo>
                    <a:cubicBezTo>
                      <a:pt x="3703" y="76556"/>
                      <a:pt x="406" y="73633"/>
                      <a:pt x="31" y="69660"/>
                    </a:cubicBezTo>
                    <a:cubicBezTo>
                      <a:pt x="-344" y="65538"/>
                      <a:pt x="2729" y="61940"/>
                      <a:pt x="6852" y="61566"/>
                    </a:cubicBezTo>
                    <a:lnTo>
                      <a:pt x="738222" y="31"/>
                    </a:lnTo>
                    <a:cubicBezTo>
                      <a:pt x="742269" y="-344"/>
                      <a:pt x="745942" y="2729"/>
                      <a:pt x="746317" y="6851"/>
                    </a:cubicBezTo>
                    <a:cubicBezTo>
                      <a:pt x="746691" y="10974"/>
                      <a:pt x="743618" y="14571"/>
                      <a:pt x="739496" y="14946"/>
                    </a:cubicBezTo>
                    <a:lnTo>
                      <a:pt x="8126" y="76481"/>
                    </a:lnTo>
                    <a:cubicBezTo>
                      <a:pt x="8126" y="76481"/>
                      <a:pt x="7676" y="76481"/>
                      <a:pt x="7526" y="7648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7690172" y="3615937"/>
                <a:ext cx="213977" cy="237461"/>
              </a:xfrm>
              <a:custGeom>
                <a:avLst/>
                <a:gdLst>
                  <a:gd name="connsiteX0" fmla="*/ 206479 w 213977"/>
                  <a:gd name="connsiteY0" fmla="*/ 237386 h 237461"/>
                  <a:gd name="connsiteX1" fmla="*/ 202057 w 213977"/>
                  <a:gd name="connsiteY1" fmla="*/ 235962 h 237461"/>
                  <a:gd name="connsiteX2" fmla="*/ 5386 w 213977"/>
                  <a:gd name="connsiteY2" fmla="*/ 138151 h 237461"/>
                  <a:gd name="connsiteX3" fmla="*/ 65 w 213977"/>
                  <a:gd name="connsiteY3" fmla="*/ 132005 h 237461"/>
                  <a:gd name="connsiteX4" fmla="*/ 3437 w 213977"/>
                  <a:gd name="connsiteY4" fmla="*/ 124660 h 237461"/>
                  <a:gd name="connsiteX5" fmla="*/ 170952 w 213977"/>
                  <a:gd name="connsiteY5" fmla="*/ 1741 h 237461"/>
                  <a:gd name="connsiteX6" fmla="*/ 181521 w 213977"/>
                  <a:gd name="connsiteY6" fmla="*/ 2640 h 237461"/>
                  <a:gd name="connsiteX7" fmla="*/ 180621 w 213977"/>
                  <a:gd name="connsiteY7" fmla="*/ 13208 h 237461"/>
                  <a:gd name="connsiteX8" fmla="*/ 25098 w 213977"/>
                  <a:gd name="connsiteY8" fmla="*/ 128558 h 237461"/>
                  <a:gd name="connsiteX9" fmla="*/ 210901 w 213977"/>
                  <a:gd name="connsiteY9" fmla="*/ 223895 h 237461"/>
                  <a:gd name="connsiteX10" fmla="*/ 212550 w 213977"/>
                  <a:gd name="connsiteY10" fmla="*/ 234388 h 237461"/>
                  <a:gd name="connsiteX11" fmla="*/ 206479 w 213977"/>
                  <a:gd name="connsiteY11" fmla="*/ 237461 h 23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977" h="237461">
                    <a:moveTo>
                      <a:pt x="206479" y="237386"/>
                    </a:moveTo>
                    <a:cubicBezTo>
                      <a:pt x="204980" y="237386"/>
                      <a:pt x="203406" y="236936"/>
                      <a:pt x="202057" y="235962"/>
                    </a:cubicBezTo>
                    <a:cubicBezTo>
                      <a:pt x="140972" y="191516"/>
                      <a:pt x="74791" y="158538"/>
                      <a:pt x="5386" y="138151"/>
                    </a:cubicBezTo>
                    <a:cubicBezTo>
                      <a:pt x="2538" y="137327"/>
                      <a:pt x="514" y="134928"/>
                      <a:pt x="65" y="132005"/>
                    </a:cubicBezTo>
                    <a:cubicBezTo>
                      <a:pt x="-310" y="129082"/>
                      <a:pt x="964" y="126234"/>
                      <a:pt x="3437" y="124660"/>
                    </a:cubicBezTo>
                    <a:cubicBezTo>
                      <a:pt x="61225" y="87934"/>
                      <a:pt x="117587" y="46561"/>
                      <a:pt x="170952" y="1741"/>
                    </a:cubicBezTo>
                    <a:cubicBezTo>
                      <a:pt x="174101" y="-882"/>
                      <a:pt x="178822" y="-508"/>
                      <a:pt x="181521" y="2640"/>
                    </a:cubicBezTo>
                    <a:cubicBezTo>
                      <a:pt x="184219" y="5788"/>
                      <a:pt x="183769" y="10510"/>
                      <a:pt x="180621" y="13208"/>
                    </a:cubicBezTo>
                    <a:cubicBezTo>
                      <a:pt x="131004" y="54881"/>
                      <a:pt x="78688" y="93630"/>
                      <a:pt x="25098" y="128558"/>
                    </a:cubicBezTo>
                    <a:cubicBezTo>
                      <a:pt x="90530" y="149694"/>
                      <a:pt x="152964" y="181698"/>
                      <a:pt x="210901" y="223895"/>
                    </a:cubicBezTo>
                    <a:cubicBezTo>
                      <a:pt x="214274" y="226369"/>
                      <a:pt x="214949" y="231016"/>
                      <a:pt x="212550" y="234388"/>
                    </a:cubicBezTo>
                    <a:cubicBezTo>
                      <a:pt x="211051" y="236412"/>
                      <a:pt x="208803" y="237461"/>
                      <a:pt x="206479" y="23746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7929937" y="3603305"/>
                <a:ext cx="210464" cy="213816"/>
              </a:xfrm>
              <a:custGeom>
                <a:avLst/>
                <a:gdLst>
                  <a:gd name="connsiteX0" fmla="*/ 203035 w 210464"/>
                  <a:gd name="connsiteY0" fmla="*/ 213816 h 213816"/>
                  <a:gd name="connsiteX1" fmla="*/ 199737 w 210464"/>
                  <a:gd name="connsiteY1" fmla="*/ 213067 h 213816"/>
                  <a:gd name="connsiteX2" fmla="*/ 5015 w 210464"/>
                  <a:gd name="connsiteY2" fmla="*/ 131221 h 213816"/>
                  <a:gd name="connsiteX3" fmla="*/ 68 w 210464"/>
                  <a:gd name="connsiteY3" fmla="*/ 125224 h 213816"/>
                  <a:gd name="connsiteX4" fmla="*/ 3141 w 210464"/>
                  <a:gd name="connsiteY4" fmla="*/ 118104 h 213816"/>
                  <a:gd name="connsiteX5" fmla="*/ 141050 w 210464"/>
                  <a:gd name="connsiteY5" fmla="*/ 2155 h 213816"/>
                  <a:gd name="connsiteX6" fmla="*/ 151618 w 210464"/>
                  <a:gd name="connsiteY6" fmla="*/ 2230 h 213816"/>
                  <a:gd name="connsiteX7" fmla="*/ 151543 w 210464"/>
                  <a:gd name="connsiteY7" fmla="*/ 12798 h 213816"/>
                  <a:gd name="connsiteX8" fmla="*/ 23377 w 210464"/>
                  <a:gd name="connsiteY8" fmla="*/ 121852 h 213816"/>
                  <a:gd name="connsiteX9" fmla="*/ 206258 w 210464"/>
                  <a:gd name="connsiteY9" fmla="*/ 199576 h 213816"/>
                  <a:gd name="connsiteX10" fmla="*/ 209705 w 210464"/>
                  <a:gd name="connsiteY10" fmla="*/ 209619 h 213816"/>
                  <a:gd name="connsiteX11" fmla="*/ 202960 w 210464"/>
                  <a:gd name="connsiteY11" fmla="*/ 213816 h 21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0464" h="213816">
                    <a:moveTo>
                      <a:pt x="203035" y="213816"/>
                    </a:moveTo>
                    <a:cubicBezTo>
                      <a:pt x="201910" y="213816"/>
                      <a:pt x="200786" y="213592"/>
                      <a:pt x="199737" y="213067"/>
                    </a:cubicBezTo>
                    <a:cubicBezTo>
                      <a:pt x="136328" y="182037"/>
                      <a:pt x="70821" y="154530"/>
                      <a:pt x="5015" y="131221"/>
                    </a:cubicBezTo>
                    <a:cubicBezTo>
                      <a:pt x="2391" y="130321"/>
                      <a:pt x="517" y="127998"/>
                      <a:pt x="68" y="125224"/>
                    </a:cubicBezTo>
                    <a:cubicBezTo>
                      <a:pt x="-307" y="122451"/>
                      <a:pt x="892" y="119678"/>
                      <a:pt x="3141" y="118104"/>
                    </a:cubicBezTo>
                    <a:cubicBezTo>
                      <a:pt x="51409" y="83702"/>
                      <a:pt x="97879" y="44652"/>
                      <a:pt x="141050" y="2155"/>
                    </a:cubicBezTo>
                    <a:cubicBezTo>
                      <a:pt x="143974" y="-768"/>
                      <a:pt x="148770" y="-693"/>
                      <a:pt x="151618" y="2230"/>
                    </a:cubicBezTo>
                    <a:cubicBezTo>
                      <a:pt x="154541" y="5153"/>
                      <a:pt x="154467" y="9950"/>
                      <a:pt x="151543" y="12798"/>
                    </a:cubicBezTo>
                    <a:cubicBezTo>
                      <a:pt x="111220" y="52447"/>
                      <a:pt x="68123" y="89098"/>
                      <a:pt x="23377" y="121852"/>
                    </a:cubicBezTo>
                    <a:cubicBezTo>
                      <a:pt x="85137" y="144337"/>
                      <a:pt x="146597" y="170420"/>
                      <a:pt x="206258" y="199576"/>
                    </a:cubicBezTo>
                    <a:cubicBezTo>
                      <a:pt x="210005" y="201375"/>
                      <a:pt x="211504" y="205872"/>
                      <a:pt x="209705" y="209619"/>
                    </a:cubicBezTo>
                    <a:cubicBezTo>
                      <a:pt x="208431" y="212243"/>
                      <a:pt x="205733" y="213816"/>
                      <a:pt x="202960" y="21381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7552526" y="3547036"/>
                <a:ext cx="870764" cy="360400"/>
              </a:xfrm>
              <a:custGeom>
                <a:avLst/>
                <a:gdLst>
                  <a:gd name="connsiteX0" fmla="*/ 380927 w 870764"/>
                  <a:gd name="connsiteY0" fmla="*/ 360401 h 360400"/>
                  <a:gd name="connsiteX1" fmla="*/ 254934 w 870764"/>
                  <a:gd name="connsiteY1" fmla="*/ 346160 h 360400"/>
                  <a:gd name="connsiteX2" fmla="*/ 2350 w 870764"/>
                  <a:gd name="connsiteY2" fmla="*/ 219868 h 360400"/>
                  <a:gd name="connsiteX3" fmla="*/ 1525 w 870764"/>
                  <a:gd name="connsiteY3" fmla="*/ 209900 h 360400"/>
                  <a:gd name="connsiteX4" fmla="*/ 229451 w 870764"/>
                  <a:gd name="connsiteY4" fmla="*/ 43209 h 360400"/>
                  <a:gd name="connsiteX5" fmla="*/ 867283 w 870764"/>
                  <a:gd name="connsiteY5" fmla="*/ 136073 h 360400"/>
                  <a:gd name="connsiteX6" fmla="*/ 870731 w 870764"/>
                  <a:gd name="connsiteY6" fmla="*/ 141769 h 360400"/>
                  <a:gd name="connsiteX7" fmla="*/ 868257 w 870764"/>
                  <a:gd name="connsiteY7" fmla="*/ 147990 h 360400"/>
                  <a:gd name="connsiteX8" fmla="*/ 380852 w 870764"/>
                  <a:gd name="connsiteY8" fmla="*/ 360401 h 360400"/>
                  <a:gd name="connsiteX9" fmla="*/ 17865 w 870764"/>
                  <a:gd name="connsiteY9" fmla="*/ 213572 h 360400"/>
                  <a:gd name="connsiteX10" fmla="*/ 258982 w 870764"/>
                  <a:gd name="connsiteY10" fmla="*/ 331695 h 360400"/>
                  <a:gd name="connsiteX11" fmla="*/ 850869 w 870764"/>
                  <a:gd name="connsiteY11" fmla="*/ 143418 h 360400"/>
                  <a:gd name="connsiteX12" fmla="*/ 235897 w 870764"/>
                  <a:gd name="connsiteY12" fmla="*/ 56775 h 360400"/>
                  <a:gd name="connsiteX13" fmla="*/ 17865 w 870764"/>
                  <a:gd name="connsiteY13" fmla="*/ 213498 h 36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0764" h="360400">
                    <a:moveTo>
                      <a:pt x="380927" y="360401"/>
                    </a:moveTo>
                    <a:cubicBezTo>
                      <a:pt x="334232" y="360401"/>
                      <a:pt x="291885" y="354630"/>
                      <a:pt x="254934" y="346160"/>
                    </a:cubicBezTo>
                    <a:cubicBezTo>
                      <a:pt x="100386" y="310634"/>
                      <a:pt x="6247" y="223616"/>
                      <a:pt x="2350" y="219868"/>
                    </a:cubicBezTo>
                    <a:cubicBezTo>
                      <a:pt x="-423" y="217245"/>
                      <a:pt x="-798" y="212898"/>
                      <a:pt x="1525" y="209900"/>
                    </a:cubicBezTo>
                    <a:cubicBezTo>
                      <a:pt x="4823" y="205628"/>
                      <a:pt x="82997" y="104069"/>
                      <a:pt x="229451" y="43209"/>
                    </a:cubicBezTo>
                    <a:cubicBezTo>
                      <a:pt x="364512" y="-12929"/>
                      <a:pt x="584868" y="-42385"/>
                      <a:pt x="867283" y="136073"/>
                    </a:cubicBezTo>
                    <a:cubicBezTo>
                      <a:pt x="869231" y="137347"/>
                      <a:pt x="870581" y="139446"/>
                      <a:pt x="870731" y="141769"/>
                    </a:cubicBezTo>
                    <a:cubicBezTo>
                      <a:pt x="870955" y="144093"/>
                      <a:pt x="870056" y="146416"/>
                      <a:pt x="868257" y="147990"/>
                    </a:cubicBezTo>
                    <a:cubicBezTo>
                      <a:pt x="684028" y="313257"/>
                      <a:pt x="514414" y="360401"/>
                      <a:pt x="380852" y="360401"/>
                    </a:cubicBezTo>
                    <a:close/>
                    <a:moveTo>
                      <a:pt x="17865" y="213572"/>
                    </a:moveTo>
                    <a:cubicBezTo>
                      <a:pt x="39675" y="232160"/>
                      <a:pt x="128192" y="301864"/>
                      <a:pt x="258982" y="331695"/>
                    </a:cubicBezTo>
                    <a:cubicBezTo>
                      <a:pt x="396517" y="363174"/>
                      <a:pt x="610276" y="355604"/>
                      <a:pt x="850869" y="143418"/>
                    </a:cubicBezTo>
                    <a:cubicBezTo>
                      <a:pt x="578272" y="-25521"/>
                      <a:pt x="366236" y="2811"/>
                      <a:pt x="235897" y="56775"/>
                    </a:cubicBezTo>
                    <a:cubicBezTo>
                      <a:pt x="111928" y="108117"/>
                      <a:pt x="36303" y="191612"/>
                      <a:pt x="17865" y="21349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图形 2"/>
            <p:cNvGrpSpPr/>
            <p:nvPr/>
          </p:nvGrpSpPr>
          <p:grpSpPr>
            <a:xfrm>
              <a:off x="7453165" y="2978455"/>
              <a:ext cx="908784" cy="802465"/>
              <a:chOff x="7453165" y="2978455"/>
              <a:chExt cx="908784" cy="802465"/>
            </a:xfrm>
          </p:grpSpPr>
          <p:sp>
            <p:nvSpPr>
              <p:cNvPr id="394" name="任意多边形: 形状 393"/>
              <p:cNvSpPr/>
              <p:nvPr/>
            </p:nvSpPr>
            <p:spPr>
              <a:xfrm>
                <a:off x="7460292" y="2985948"/>
                <a:ext cx="894201" cy="787096"/>
              </a:xfrm>
              <a:custGeom>
                <a:avLst/>
                <a:gdLst>
                  <a:gd name="connsiteX0" fmla="*/ 64379 w 894201"/>
                  <a:gd name="connsiteY0" fmla="*/ 415722 h 787096"/>
                  <a:gd name="connsiteX1" fmla="*/ 64004 w 894201"/>
                  <a:gd name="connsiteY1" fmla="*/ 416096 h 787096"/>
                  <a:gd name="connsiteX2" fmla="*/ 62055 w 894201"/>
                  <a:gd name="connsiteY2" fmla="*/ 418045 h 787096"/>
                  <a:gd name="connsiteX3" fmla="*/ 52611 w 894201"/>
                  <a:gd name="connsiteY3" fmla="*/ 428838 h 787096"/>
                  <a:gd name="connsiteX4" fmla="*/ 52386 w 894201"/>
                  <a:gd name="connsiteY4" fmla="*/ 428988 h 787096"/>
                  <a:gd name="connsiteX5" fmla="*/ 52986 w 894201"/>
                  <a:gd name="connsiteY5" fmla="*/ 702259 h 787096"/>
                  <a:gd name="connsiteX6" fmla="*/ 318837 w 894201"/>
                  <a:gd name="connsiteY6" fmla="*/ 761245 h 787096"/>
                  <a:gd name="connsiteX7" fmla="*/ 332703 w 894201"/>
                  <a:gd name="connsiteY7" fmla="*/ 753525 h 787096"/>
                  <a:gd name="connsiteX8" fmla="*/ 334127 w 894201"/>
                  <a:gd name="connsiteY8" fmla="*/ 752625 h 787096"/>
                  <a:gd name="connsiteX9" fmla="*/ 335476 w 894201"/>
                  <a:gd name="connsiteY9" fmla="*/ 751801 h 787096"/>
                  <a:gd name="connsiteX10" fmla="*/ 403081 w 894201"/>
                  <a:gd name="connsiteY10" fmla="*/ 659686 h 787096"/>
                  <a:gd name="connsiteX11" fmla="*/ 473460 w 894201"/>
                  <a:gd name="connsiteY11" fmla="*/ 569896 h 787096"/>
                  <a:gd name="connsiteX12" fmla="*/ 620514 w 894201"/>
                  <a:gd name="connsiteY12" fmla="*/ 514807 h 787096"/>
                  <a:gd name="connsiteX13" fmla="*/ 673579 w 894201"/>
                  <a:gd name="connsiteY13" fmla="*/ 413248 h 787096"/>
                  <a:gd name="connsiteX14" fmla="*/ 715177 w 894201"/>
                  <a:gd name="connsiteY14" fmla="*/ 305094 h 787096"/>
                  <a:gd name="connsiteX15" fmla="*/ 875572 w 894201"/>
                  <a:gd name="connsiteY15" fmla="*/ 186147 h 787096"/>
                  <a:gd name="connsiteX16" fmla="*/ 864779 w 894201"/>
                  <a:gd name="connsiteY16" fmla="*/ 47563 h 787096"/>
                  <a:gd name="connsiteX17" fmla="*/ 731666 w 894201"/>
                  <a:gd name="connsiteY17" fmla="*/ 7764 h 787096"/>
                  <a:gd name="connsiteX18" fmla="*/ 581465 w 894201"/>
                  <a:gd name="connsiteY18" fmla="*/ 139378 h 787096"/>
                  <a:gd name="connsiteX19" fmla="*/ 467015 w 894201"/>
                  <a:gd name="connsiteY19" fmla="*/ 157141 h 787096"/>
                  <a:gd name="connsiteX20" fmla="*/ 356462 w 894201"/>
                  <a:gd name="connsiteY20" fmla="*/ 187496 h 787096"/>
                  <a:gd name="connsiteX21" fmla="*/ 271543 w 894201"/>
                  <a:gd name="connsiteY21" fmla="*/ 319634 h 787096"/>
                  <a:gd name="connsiteX22" fmla="*/ 168935 w 894201"/>
                  <a:gd name="connsiteY22" fmla="*/ 369402 h 787096"/>
                  <a:gd name="connsiteX23" fmla="*/ 64528 w 894201"/>
                  <a:gd name="connsiteY23" fmla="*/ 415871 h 78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94201" h="787096">
                    <a:moveTo>
                      <a:pt x="64379" y="415722"/>
                    </a:moveTo>
                    <a:cubicBezTo>
                      <a:pt x="64379" y="415722"/>
                      <a:pt x="64229" y="415796"/>
                      <a:pt x="64004" y="416096"/>
                    </a:cubicBezTo>
                    <a:cubicBezTo>
                      <a:pt x="63629" y="416396"/>
                      <a:pt x="62879" y="417071"/>
                      <a:pt x="62055" y="418045"/>
                    </a:cubicBezTo>
                    <a:cubicBezTo>
                      <a:pt x="60031" y="420293"/>
                      <a:pt x="56584" y="423891"/>
                      <a:pt x="52611" y="428838"/>
                    </a:cubicBezTo>
                    <a:lnTo>
                      <a:pt x="52386" y="428988"/>
                    </a:lnTo>
                    <a:cubicBezTo>
                      <a:pt x="21956" y="466089"/>
                      <a:pt x="-48797" y="576116"/>
                      <a:pt x="52986" y="702259"/>
                    </a:cubicBezTo>
                    <a:cubicBezTo>
                      <a:pt x="153945" y="827427"/>
                      <a:pt x="275290" y="783281"/>
                      <a:pt x="318837" y="761245"/>
                    </a:cubicBezTo>
                    <a:cubicBezTo>
                      <a:pt x="325283" y="758022"/>
                      <a:pt x="329929" y="755249"/>
                      <a:pt x="332703" y="753525"/>
                    </a:cubicBezTo>
                    <a:cubicBezTo>
                      <a:pt x="333227" y="753225"/>
                      <a:pt x="333752" y="752925"/>
                      <a:pt x="334127" y="752625"/>
                    </a:cubicBezTo>
                    <a:cubicBezTo>
                      <a:pt x="335026" y="752026"/>
                      <a:pt x="335476" y="751801"/>
                      <a:pt x="335476" y="751801"/>
                    </a:cubicBezTo>
                    <a:cubicBezTo>
                      <a:pt x="366805" y="729391"/>
                      <a:pt x="385243" y="693714"/>
                      <a:pt x="403081" y="659686"/>
                    </a:cubicBezTo>
                    <a:cubicBezTo>
                      <a:pt x="420995" y="625584"/>
                      <a:pt x="440782" y="590282"/>
                      <a:pt x="473460" y="569896"/>
                    </a:cubicBezTo>
                    <a:cubicBezTo>
                      <a:pt x="518206" y="542014"/>
                      <a:pt x="579216" y="547410"/>
                      <a:pt x="620514" y="514807"/>
                    </a:cubicBezTo>
                    <a:cubicBezTo>
                      <a:pt x="651094" y="490672"/>
                      <a:pt x="664210" y="451023"/>
                      <a:pt x="673579" y="413248"/>
                    </a:cubicBezTo>
                    <a:cubicBezTo>
                      <a:pt x="682948" y="375398"/>
                      <a:pt x="690743" y="335524"/>
                      <a:pt x="715177" y="305094"/>
                    </a:cubicBezTo>
                    <a:cubicBezTo>
                      <a:pt x="757074" y="252628"/>
                      <a:pt x="837422" y="241386"/>
                      <a:pt x="875572" y="186147"/>
                    </a:cubicBezTo>
                    <a:cubicBezTo>
                      <a:pt x="904128" y="144924"/>
                      <a:pt x="899331" y="83914"/>
                      <a:pt x="864779" y="47563"/>
                    </a:cubicBezTo>
                    <a:cubicBezTo>
                      <a:pt x="836597" y="6115"/>
                      <a:pt x="777986" y="-11424"/>
                      <a:pt x="731666" y="7764"/>
                    </a:cubicBezTo>
                    <a:cubicBezTo>
                      <a:pt x="669607" y="33322"/>
                      <a:pt x="641575" y="109472"/>
                      <a:pt x="581465" y="139378"/>
                    </a:cubicBezTo>
                    <a:cubicBezTo>
                      <a:pt x="546537" y="156691"/>
                      <a:pt x="505914" y="156017"/>
                      <a:pt x="467015" y="157141"/>
                    </a:cubicBezTo>
                    <a:cubicBezTo>
                      <a:pt x="428040" y="158265"/>
                      <a:pt x="386517" y="162762"/>
                      <a:pt x="356462" y="187496"/>
                    </a:cubicBezTo>
                    <a:cubicBezTo>
                      <a:pt x="315839" y="221074"/>
                      <a:pt x="308194" y="281784"/>
                      <a:pt x="271543" y="319634"/>
                    </a:cubicBezTo>
                    <a:cubicBezTo>
                      <a:pt x="244710" y="347291"/>
                      <a:pt x="206036" y="359134"/>
                      <a:pt x="168935" y="369402"/>
                    </a:cubicBezTo>
                    <a:cubicBezTo>
                      <a:pt x="131909" y="379595"/>
                      <a:pt x="93085" y="390088"/>
                      <a:pt x="64528" y="415871"/>
                    </a:cubicBezTo>
                    <a:close/>
                  </a:path>
                </a:pathLst>
              </a:custGeom>
              <a:solidFill>
                <a:srgbClr val="597BB7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7524496" y="3092370"/>
                <a:ext cx="720696" cy="607902"/>
              </a:xfrm>
              <a:custGeom>
                <a:avLst/>
                <a:gdLst>
                  <a:gd name="connsiteX0" fmla="*/ 7445 w 720696"/>
                  <a:gd name="connsiteY0" fmla="*/ 607828 h 607902"/>
                  <a:gd name="connsiteX1" fmla="*/ 1973 w 720696"/>
                  <a:gd name="connsiteY1" fmla="*/ 605429 h 607902"/>
                  <a:gd name="connsiteX2" fmla="*/ 2423 w 720696"/>
                  <a:gd name="connsiteY2" fmla="*/ 594861 h 607902"/>
                  <a:gd name="connsiteX3" fmla="*/ 708685 w 720696"/>
                  <a:gd name="connsiteY3" fmla="*/ 1550 h 607902"/>
                  <a:gd name="connsiteX4" fmla="*/ 719178 w 720696"/>
                  <a:gd name="connsiteY4" fmla="*/ 2975 h 607902"/>
                  <a:gd name="connsiteX5" fmla="*/ 717754 w 720696"/>
                  <a:gd name="connsiteY5" fmla="*/ 13468 h 607902"/>
                  <a:gd name="connsiteX6" fmla="*/ 12541 w 720696"/>
                  <a:gd name="connsiteY6" fmla="*/ 605879 h 607902"/>
                  <a:gd name="connsiteX7" fmla="*/ 7445 w 720696"/>
                  <a:gd name="connsiteY7" fmla="*/ 607903 h 60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0696" h="607902">
                    <a:moveTo>
                      <a:pt x="7445" y="607828"/>
                    </a:moveTo>
                    <a:cubicBezTo>
                      <a:pt x="5421" y="607828"/>
                      <a:pt x="3397" y="607003"/>
                      <a:pt x="1973" y="605429"/>
                    </a:cubicBezTo>
                    <a:cubicBezTo>
                      <a:pt x="-800" y="602357"/>
                      <a:pt x="-650" y="597635"/>
                      <a:pt x="2423" y="594861"/>
                    </a:cubicBezTo>
                    <a:cubicBezTo>
                      <a:pt x="227425" y="386948"/>
                      <a:pt x="465095" y="187353"/>
                      <a:pt x="708685" y="1550"/>
                    </a:cubicBezTo>
                    <a:cubicBezTo>
                      <a:pt x="711983" y="-998"/>
                      <a:pt x="716705" y="-323"/>
                      <a:pt x="719178" y="2975"/>
                    </a:cubicBezTo>
                    <a:cubicBezTo>
                      <a:pt x="721651" y="6272"/>
                      <a:pt x="721052" y="10994"/>
                      <a:pt x="717754" y="13468"/>
                    </a:cubicBezTo>
                    <a:cubicBezTo>
                      <a:pt x="474464" y="198971"/>
                      <a:pt x="237244" y="398340"/>
                      <a:pt x="12541" y="605879"/>
                    </a:cubicBezTo>
                    <a:cubicBezTo>
                      <a:pt x="11117" y="607228"/>
                      <a:pt x="9243" y="607903"/>
                      <a:pt x="7445" y="607903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7577540" y="3419610"/>
                <a:ext cx="257213" cy="230895"/>
              </a:xfrm>
              <a:custGeom>
                <a:avLst/>
                <a:gdLst>
                  <a:gd name="connsiteX0" fmla="*/ 7466 w 257213"/>
                  <a:gd name="connsiteY0" fmla="*/ 230896 h 230895"/>
                  <a:gd name="connsiteX1" fmla="*/ 1920 w 257213"/>
                  <a:gd name="connsiteY1" fmla="*/ 228423 h 230895"/>
                  <a:gd name="connsiteX2" fmla="*/ 271 w 257213"/>
                  <a:gd name="connsiteY2" fmla="*/ 221377 h 230895"/>
                  <a:gd name="connsiteX3" fmla="*/ 49588 w 257213"/>
                  <a:gd name="connsiteY3" fmla="*/ 6193 h 230895"/>
                  <a:gd name="connsiteX4" fmla="*/ 58283 w 257213"/>
                  <a:gd name="connsiteY4" fmla="*/ 122 h 230895"/>
                  <a:gd name="connsiteX5" fmla="*/ 64354 w 257213"/>
                  <a:gd name="connsiteY5" fmla="*/ 8817 h 230895"/>
                  <a:gd name="connsiteX6" fmla="*/ 17884 w 257213"/>
                  <a:gd name="connsiteY6" fmla="*/ 214107 h 230895"/>
                  <a:gd name="connsiteX7" fmla="*/ 249332 w 257213"/>
                  <a:gd name="connsiteY7" fmla="*/ 188624 h 230895"/>
                  <a:gd name="connsiteX8" fmla="*/ 257202 w 257213"/>
                  <a:gd name="connsiteY8" fmla="*/ 195669 h 230895"/>
                  <a:gd name="connsiteX9" fmla="*/ 250157 w 257213"/>
                  <a:gd name="connsiteY9" fmla="*/ 203539 h 230895"/>
                  <a:gd name="connsiteX10" fmla="*/ 8740 w 257213"/>
                  <a:gd name="connsiteY10" fmla="*/ 230821 h 230895"/>
                  <a:gd name="connsiteX11" fmla="*/ 7466 w 257213"/>
                  <a:gd name="connsiteY11" fmla="*/ 230896 h 230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213" h="230895">
                    <a:moveTo>
                      <a:pt x="7466" y="230896"/>
                    </a:moveTo>
                    <a:cubicBezTo>
                      <a:pt x="5367" y="230896"/>
                      <a:pt x="3344" y="229997"/>
                      <a:pt x="1920" y="228423"/>
                    </a:cubicBezTo>
                    <a:cubicBezTo>
                      <a:pt x="196" y="226549"/>
                      <a:pt x="-404" y="223851"/>
                      <a:pt x="271" y="221377"/>
                    </a:cubicBezTo>
                    <a:cubicBezTo>
                      <a:pt x="20133" y="150849"/>
                      <a:pt x="36697" y="78446"/>
                      <a:pt x="49588" y="6193"/>
                    </a:cubicBezTo>
                    <a:cubicBezTo>
                      <a:pt x="50338" y="2146"/>
                      <a:pt x="54235" y="-627"/>
                      <a:pt x="58283" y="122"/>
                    </a:cubicBezTo>
                    <a:cubicBezTo>
                      <a:pt x="62330" y="872"/>
                      <a:pt x="65103" y="4769"/>
                      <a:pt x="64354" y="8817"/>
                    </a:cubicBezTo>
                    <a:cubicBezTo>
                      <a:pt x="52137" y="77696"/>
                      <a:pt x="36472" y="146651"/>
                      <a:pt x="17884" y="214107"/>
                    </a:cubicBezTo>
                    <a:cubicBezTo>
                      <a:pt x="94334" y="201515"/>
                      <a:pt x="172133" y="192971"/>
                      <a:pt x="249332" y="188624"/>
                    </a:cubicBezTo>
                    <a:cubicBezTo>
                      <a:pt x="253380" y="188324"/>
                      <a:pt x="256977" y="191547"/>
                      <a:pt x="257202" y="195669"/>
                    </a:cubicBezTo>
                    <a:cubicBezTo>
                      <a:pt x="257427" y="199791"/>
                      <a:pt x="254279" y="203314"/>
                      <a:pt x="250157" y="203539"/>
                    </a:cubicBezTo>
                    <a:cubicBezTo>
                      <a:pt x="169585" y="208036"/>
                      <a:pt x="88338" y="217255"/>
                      <a:pt x="8740" y="230821"/>
                    </a:cubicBezTo>
                    <a:cubicBezTo>
                      <a:pt x="8290" y="230821"/>
                      <a:pt x="7916" y="230896"/>
                      <a:pt x="7466" y="23089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7843646" y="3207980"/>
                <a:ext cx="247653" cy="210628"/>
              </a:xfrm>
              <a:custGeom>
                <a:avLst/>
                <a:gdLst>
                  <a:gd name="connsiteX0" fmla="*/ 7511 w 247653"/>
                  <a:gd name="connsiteY0" fmla="*/ 210553 h 210628"/>
                  <a:gd name="connsiteX1" fmla="*/ 1964 w 247653"/>
                  <a:gd name="connsiteY1" fmla="*/ 208080 h 210628"/>
                  <a:gd name="connsiteX2" fmla="*/ 315 w 247653"/>
                  <a:gd name="connsiteY2" fmla="*/ 200960 h 210628"/>
                  <a:gd name="connsiteX3" fmla="*/ 57128 w 247653"/>
                  <a:gd name="connsiteY3" fmla="*/ 5413 h 210628"/>
                  <a:gd name="connsiteX4" fmla="*/ 66422 w 247653"/>
                  <a:gd name="connsiteY4" fmla="*/ 316 h 210628"/>
                  <a:gd name="connsiteX5" fmla="*/ 71519 w 247653"/>
                  <a:gd name="connsiteY5" fmla="*/ 9610 h 210628"/>
                  <a:gd name="connsiteX6" fmla="*/ 18154 w 247653"/>
                  <a:gd name="connsiteY6" fmla="*/ 193389 h 210628"/>
                  <a:gd name="connsiteX7" fmla="*/ 240158 w 247653"/>
                  <a:gd name="connsiteY7" fmla="*/ 172478 h 210628"/>
                  <a:gd name="connsiteX8" fmla="*/ 240158 w 247653"/>
                  <a:gd name="connsiteY8" fmla="*/ 172478 h 210628"/>
                  <a:gd name="connsiteX9" fmla="*/ 247653 w 247653"/>
                  <a:gd name="connsiteY9" fmla="*/ 179973 h 210628"/>
                  <a:gd name="connsiteX10" fmla="*/ 240158 w 247653"/>
                  <a:gd name="connsiteY10" fmla="*/ 187468 h 210628"/>
                  <a:gd name="connsiteX11" fmla="*/ 8935 w 247653"/>
                  <a:gd name="connsiteY11" fmla="*/ 210478 h 210628"/>
                  <a:gd name="connsiteX12" fmla="*/ 7511 w 247653"/>
                  <a:gd name="connsiteY12" fmla="*/ 210628 h 210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653" h="210628">
                    <a:moveTo>
                      <a:pt x="7511" y="210553"/>
                    </a:moveTo>
                    <a:cubicBezTo>
                      <a:pt x="5412" y="210553"/>
                      <a:pt x="3389" y="209654"/>
                      <a:pt x="1964" y="208080"/>
                    </a:cubicBezTo>
                    <a:cubicBezTo>
                      <a:pt x="166" y="206131"/>
                      <a:pt x="-434" y="203433"/>
                      <a:pt x="315" y="200960"/>
                    </a:cubicBezTo>
                    <a:lnTo>
                      <a:pt x="57128" y="5413"/>
                    </a:lnTo>
                    <a:cubicBezTo>
                      <a:pt x="58253" y="1440"/>
                      <a:pt x="62375" y="-883"/>
                      <a:pt x="66422" y="316"/>
                    </a:cubicBezTo>
                    <a:cubicBezTo>
                      <a:pt x="70395" y="1440"/>
                      <a:pt x="72643" y="5638"/>
                      <a:pt x="71519" y="9610"/>
                    </a:cubicBezTo>
                    <a:lnTo>
                      <a:pt x="18154" y="193389"/>
                    </a:lnTo>
                    <a:cubicBezTo>
                      <a:pt x="91231" y="179748"/>
                      <a:pt x="165882" y="172778"/>
                      <a:pt x="240158" y="172478"/>
                    </a:cubicBezTo>
                    <a:lnTo>
                      <a:pt x="240158" y="172478"/>
                    </a:lnTo>
                    <a:cubicBezTo>
                      <a:pt x="244281" y="172478"/>
                      <a:pt x="247653" y="175851"/>
                      <a:pt x="247653" y="179973"/>
                    </a:cubicBezTo>
                    <a:cubicBezTo>
                      <a:pt x="247653" y="184096"/>
                      <a:pt x="244355" y="187468"/>
                      <a:pt x="240158" y="187468"/>
                    </a:cubicBezTo>
                    <a:cubicBezTo>
                      <a:pt x="162734" y="187768"/>
                      <a:pt x="84935" y="195488"/>
                      <a:pt x="8935" y="210478"/>
                    </a:cubicBezTo>
                    <a:cubicBezTo>
                      <a:pt x="8485" y="210553"/>
                      <a:pt x="7961" y="210628"/>
                      <a:pt x="7511" y="21062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7453165" y="2978455"/>
                <a:ext cx="908784" cy="802465"/>
              </a:xfrm>
              <a:custGeom>
                <a:avLst/>
                <a:gdLst>
                  <a:gd name="connsiteX0" fmla="*/ 221632 w 908784"/>
                  <a:gd name="connsiteY0" fmla="*/ 802466 h 802465"/>
                  <a:gd name="connsiteX1" fmla="*/ 54266 w 908784"/>
                  <a:gd name="connsiteY1" fmla="*/ 714549 h 802465"/>
                  <a:gd name="connsiteX2" fmla="*/ 53742 w 908784"/>
                  <a:gd name="connsiteY2" fmla="*/ 431759 h 802465"/>
                  <a:gd name="connsiteX3" fmla="*/ 54341 w 908784"/>
                  <a:gd name="connsiteY3" fmla="*/ 431159 h 802465"/>
                  <a:gd name="connsiteX4" fmla="*/ 63410 w 908784"/>
                  <a:gd name="connsiteY4" fmla="*/ 420816 h 802465"/>
                  <a:gd name="connsiteX5" fmla="*/ 65884 w 908784"/>
                  <a:gd name="connsiteY5" fmla="*/ 418343 h 802465"/>
                  <a:gd name="connsiteX6" fmla="*/ 66483 w 908784"/>
                  <a:gd name="connsiteY6" fmla="*/ 417743 h 802465"/>
                  <a:gd name="connsiteX7" fmla="*/ 66483 w 908784"/>
                  <a:gd name="connsiteY7" fmla="*/ 417743 h 802465"/>
                  <a:gd name="connsiteX8" fmla="*/ 172689 w 908784"/>
                  <a:gd name="connsiteY8" fmla="*/ 369924 h 802465"/>
                  <a:gd name="connsiteX9" fmla="*/ 173963 w 908784"/>
                  <a:gd name="connsiteY9" fmla="*/ 369550 h 802465"/>
                  <a:gd name="connsiteX10" fmla="*/ 273198 w 908784"/>
                  <a:gd name="connsiteY10" fmla="*/ 321731 h 802465"/>
                  <a:gd name="connsiteX11" fmla="*/ 310374 w 908784"/>
                  <a:gd name="connsiteY11" fmla="*/ 261096 h 802465"/>
                  <a:gd name="connsiteX12" fmla="*/ 358717 w 908784"/>
                  <a:gd name="connsiteY12" fmla="*/ 189068 h 802465"/>
                  <a:gd name="connsiteX13" fmla="*/ 473841 w 908784"/>
                  <a:gd name="connsiteY13" fmla="*/ 157064 h 802465"/>
                  <a:gd name="connsiteX14" fmla="*/ 484934 w 908784"/>
                  <a:gd name="connsiteY14" fmla="*/ 156764 h 802465"/>
                  <a:gd name="connsiteX15" fmla="*/ 585218 w 908784"/>
                  <a:gd name="connsiteY15" fmla="*/ 140050 h 802465"/>
                  <a:gd name="connsiteX16" fmla="*/ 654698 w 908784"/>
                  <a:gd name="connsiteY16" fmla="*/ 77466 h 802465"/>
                  <a:gd name="connsiteX17" fmla="*/ 735945 w 908784"/>
                  <a:gd name="connsiteY17" fmla="*/ 8287 h 802465"/>
                  <a:gd name="connsiteX18" fmla="*/ 877751 w 908784"/>
                  <a:gd name="connsiteY18" fmla="*/ 50334 h 802465"/>
                  <a:gd name="connsiteX19" fmla="*/ 888844 w 908784"/>
                  <a:gd name="connsiteY19" fmla="*/ 197912 h 802465"/>
                  <a:gd name="connsiteX20" fmla="*/ 804075 w 908784"/>
                  <a:gd name="connsiteY20" fmla="*/ 262670 h 802465"/>
                  <a:gd name="connsiteX21" fmla="*/ 728150 w 908784"/>
                  <a:gd name="connsiteY21" fmla="*/ 317309 h 802465"/>
                  <a:gd name="connsiteX22" fmla="*/ 690674 w 908784"/>
                  <a:gd name="connsiteY22" fmla="*/ 411447 h 802465"/>
                  <a:gd name="connsiteX23" fmla="*/ 687976 w 908784"/>
                  <a:gd name="connsiteY23" fmla="*/ 422540 h 802465"/>
                  <a:gd name="connsiteX24" fmla="*/ 632287 w 908784"/>
                  <a:gd name="connsiteY24" fmla="*/ 528221 h 802465"/>
                  <a:gd name="connsiteX25" fmla="*/ 551640 w 908784"/>
                  <a:gd name="connsiteY25" fmla="*/ 560300 h 802465"/>
                  <a:gd name="connsiteX26" fmla="*/ 484559 w 908784"/>
                  <a:gd name="connsiteY26" fmla="*/ 583834 h 802465"/>
                  <a:gd name="connsiteX27" fmla="*/ 416804 w 908784"/>
                  <a:gd name="connsiteY27" fmla="*/ 670702 h 802465"/>
                  <a:gd name="connsiteX28" fmla="*/ 416204 w 908784"/>
                  <a:gd name="connsiteY28" fmla="*/ 671901 h 802465"/>
                  <a:gd name="connsiteX29" fmla="*/ 346950 w 908784"/>
                  <a:gd name="connsiteY29" fmla="*/ 765440 h 802465"/>
                  <a:gd name="connsiteX30" fmla="*/ 346275 w 908784"/>
                  <a:gd name="connsiteY30" fmla="*/ 765815 h 802465"/>
                  <a:gd name="connsiteX31" fmla="*/ 345375 w 908784"/>
                  <a:gd name="connsiteY31" fmla="*/ 766415 h 802465"/>
                  <a:gd name="connsiteX32" fmla="*/ 343577 w 908784"/>
                  <a:gd name="connsiteY32" fmla="*/ 767539 h 802465"/>
                  <a:gd name="connsiteX33" fmla="*/ 329261 w 908784"/>
                  <a:gd name="connsiteY33" fmla="*/ 775484 h 802465"/>
                  <a:gd name="connsiteX34" fmla="*/ 221557 w 908784"/>
                  <a:gd name="connsiteY34" fmla="*/ 802466 h 802465"/>
                  <a:gd name="connsiteX35" fmla="*/ 64984 w 908784"/>
                  <a:gd name="connsiteY35" fmla="*/ 441727 h 802465"/>
                  <a:gd name="connsiteX36" fmla="*/ 65959 w 908784"/>
                  <a:gd name="connsiteY36" fmla="*/ 705105 h 802465"/>
                  <a:gd name="connsiteX37" fmla="*/ 322591 w 908784"/>
                  <a:gd name="connsiteY37" fmla="*/ 762067 h 802465"/>
                  <a:gd name="connsiteX38" fmla="*/ 336007 w 908784"/>
                  <a:gd name="connsiteY38" fmla="*/ 754647 h 802465"/>
                  <a:gd name="connsiteX39" fmla="*/ 336756 w 908784"/>
                  <a:gd name="connsiteY39" fmla="*/ 754198 h 802465"/>
                  <a:gd name="connsiteX40" fmla="*/ 338480 w 908784"/>
                  <a:gd name="connsiteY40" fmla="*/ 752998 h 802465"/>
                  <a:gd name="connsiteX41" fmla="*/ 402938 w 908784"/>
                  <a:gd name="connsiteY41" fmla="*/ 664856 h 802465"/>
                  <a:gd name="connsiteX42" fmla="*/ 403537 w 908784"/>
                  <a:gd name="connsiteY42" fmla="*/ 663657 h 802465"/>
                  <a:gd name="connsiteX43" fmla="*/ 476615 w 908784"/>
                  <a:gd name="connsiteY43" fmla="*/ 571018 h 802465"/>
                  <a:gd name="connsiteX44" fmla="*/ 548193 w 908784"/>
                  <a:gd name="connsiteY44" fmla="*/ 545609 h 802465"/>
                  <a:gd name="connsiteX45" fmla="*/ 622994 w 908784"/>
                  <a:gd name="connsiteY45" fmla="*/ 516378 h 802465"/>
                  <a:gd name="connsiteX46" fmla="*/ 673436 w 908784"/>
                  <a:gd name="connsiteY46" fmla="*/ 418867 h 802465"/>
                  <a:gd name="connsiteX47" fmla="*/ 676134 w 908784"/>
                  <a:gd name="connsiteY47" fmla="*/ 407850 h 802465"/>
                  <a:gd name="connsiteX48" fmla="*/ 716457 w 908784"/>
                  <a:gd name="connsiteY48" fmla="*/ 307865 h 802465"/>
                  <a:gd name="connsiteX49" fmla="*/ 796954 w 908784"/>
                  <a:gd name="connsiteY49" fmla="*/ 249404 h 802465"/>
                  <a:gd name="connsiteX50" fmla="*/ 876552 w 908784"/>
                  <a:gd name="connsiteY50" fmla="*/ 189368 h 802465"/>
                  <a:gd name="connsiteX51" fmla="*/ 866509 w 908784"/>
                  <a:gd name="connsiteY51" fmla="*/ 60153 h 802465"/>
                  <a:gd name="connsiteX52" fmla="*/ 865760 w 908784"/>
                  <a:gd name="connsiteY52" fmla="*/ 59178 h 802465"/>
                  <a:gd name="connsiteX53" fmla="*/ 741716 w 908784"/>
                  <a:gd name="connsiteY53" fmla="*/ 22077 h 802465"/>
                  <a:gd name="connsiteX54" fmla="*/ 666165 w 908784"/>
                  <a:gd name="connsiteY54" fmla="*/ 87135 h 802465"/>
                  <a:gd name="connsiteX55" fmla="*/ 591964 w 908784"/>
                  <a:gd name="connsiteY55" fmla="*/ 153392 h 802465"/>
                  <a:gd name="connsiteX56" fmla="*/ 485384 w 908784"/>
                  <a:gd name="connsiteY56" fmla="*/ 171680 h 802465"/>
                  <a:gd name="connsiteX57" fmla="*/ 474366 w 908784"/>
                  <a:gd name="connsiteY57" fmla="*/ 171979 h 802465"/>
                  <a:gd name="connsiteX58" fmla="*/ 368310 w 908784"/>
                  <a:gd name="connsiteY58" fmla="*/ 200610 h 802465"/>
                  <a:gd name="connsiteX59" fmla="*/ 323940 w 908784"/>
                  <a:gd name="connsiteY59" fmla="*/ 267542 h 802465"/>
                  <a:gd name="connsiteX60" fmla="*/ 283991 w 908784"/>
                  <a:gd name="connsiteY60" fmla="*/ 332149 h 802465"/>
                  <a:gd name="connsiteX61" fmla="*/ 178010 w 908784"/>
                  <a:gd name="connsiteY61" fmla="*/ 383940 h 802465"/>
                  <a:gd name="connsiteX62" fmla="*/ 176736 w 908784"/>
                  <a:gd name="connsiteY62" fmla="*/ 384315 h 802465"/>
                  <a:gd name="connsiteX63" fmla="*/ 76902 w 908784"/>
                  <a:gd name="connsiteY63" fmla="*/ 428536 h 802465"/>
                  <a:gd name="connsiteX64" fmla="*/ 75927 w 908784"/>
                  <a:gd name="connsiteY64" fmla="*/ 429510 h 802465"/>
                  <a:gd name="connsiteX65" fmla="*/ 74728 w 908784"/>
                  <a:gd name="connsiteY65" fmla="*/ 430710 h 802465"/>
                  <a:gd name="connsiteX66" fmla="*/ 65584 w 908784"/>
                  <a:gd name="connsiteY66" fmla="*/ 441128 h 802465"/>
                  <a:gd name="connsiteX67" fmla="*/ 64984 w 908784"/>
                  <a:gd name="connsiteY67" fmla="*/ 441802 h 802465"/>
                  <a:gd name="connsiteX68" fmla="*/ 71580 w 908784"/>
                  <a:gd name="connsiteY68" fmla="*/ 423215 h 802465"/>
                  <a:gd name="connsiteX69" fmla="*/ 71580 w 908784"/>
                  <a:gd name="connsiteY69" fmla="*/ 423215 h 802465"/>
                  <a:gd name="connsiteX70" fmla="*/ 71580 w 908784"/>
                  <a:gd name="connsiteY70" fmla="*/ 423215 h 802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908784" h="802465">
                    <a:moveTo>
                      <a:pt x="221632" y="802466"/>
                    </a:moveTo>
                    <a:cubicBezTo>
                      <a:pt x="169691" y="802466"/>
                      <a:pt x="109205" y="782604"/>
                      <a:pt x="54266" y="714549"/>
                    </a:cubicBezTo>
                    <a:cubicBezTo>
                      <a:pt x="-52688" y="581960"/>
                      <a:pt x="26834" y="464587"/>
                      <a:pt x="53742" y="431759"/>
                    </a:cubicBezTo>
                    <a:cubicBezTo>
                      <a:pt x="53966" y="431534"/>
                      <a:pt x="54117" y="431309"/>
                      <a:pt x="54341" y="431159"/>
                    </a:cubicBezTo>
                    <a:cubicBezTo>
                      <a:pt x="58164" y="426512"/>
                      <a:pt x="61387" y="423065"/>
                      <a:pt x="63410" y="420816"/>
                    </a:cubicBezTo>
                    <a:cubicBezTo>
                      <a:pt x="64460" y="419692"/>
                      <a:pt x="65284" y="418867"/>
                      <a:pt x="65884" y="418343"/>
                    </a:cubicBezTo>
                    <a:cubicBezTo>
                      <a:pt x="66109" y="418118"/>
                      <a:pt x="66334" y="417893"/>
                      <a:pt x="66483" y="417743"/>
                    </a:cubicBezTo>
                    <a:lnTo>
                      <a:pt x="66483" y="417743"/>
                    </a:lnTo>
                    <a:cubicBezTo>
                      <a:pt x="96089" y="391061"/>
                      <a:pt x="134989" y="380343"/>
                      <a:pt x="172689" y="369924"/>
                    </a:cubicBezTo>
                    <a:lnTo>
                      <a:pt x="173963" y="369550"/>
                    </a:lnTo>
                    <a:cubicBezTo>
                      <a:pt x="212038" y="358982"/>
                      <a:pt x="248314" y="347364"/>
                      <a:pt x="273198" y="321731"/>
                    </a:cubicBezTo>
                    <a:cubicBezTo>
                      <a:pt x="289387" y="305017"/>
                      <a:pt x="299581" y="283656"/>
                      <a:pt x="310374" y="261096"/>
                    </a:cubicBezTo>
                    <a:cubicBezTo>
                      <a:pt x="322815" y="235013"/>
                      <a:pt x="335707" y="208031"/>
                      <a:pt x="358717" y="189068"/>
                    </a:cubicBezTo>
                    <a:cubicBezTo>
                      <a:pt x="390496" y="162985"/>
                      <a:pt x="432843" y="158263"/>
                      <a:pt x="473841" y="157064"/>
                    </a:cubicBezTo>
                    <a:lnTo>
                      <a:pt x="484934" y="156764"/>
                    </a:lnTo>
                    <a:cubicBezTo>
                      <a:pt x="519411" y="155940"/>
                      <a:pt x="555088" y="155040"/>
                      <a:pt x="585218" y="140050"/>
                    </a:cubicBezTo>
                    <a:cubicBezTo>
                      <a:pt x="612800" y="126334"/>
                      <a:pt x="633112" y="102575"/>
                      <a:pt x="654698" y="77466"/>
                    </a:cubicBezTo>
                    <a:cubicBezTo>
                      <a:pt x="678007" y="50334"/>
                      <a:pt x="702067" y="22228"/>
                      <a:pt x="735945" y="8287"/>
                    </a:cubicBezTo>
                    <a:cubicBezTo>
                      <a:pt x="785262" y="-12100"/>
                      <a:pt x="847471" y="6338"/>
                      <a:pt x="877751" y="50334"/>
                    </a:cubicBezTo>
                    <a:cubicBezTo>
                      <a:pt x="914328" y="89308"/>
                      <a:pt x="919274" y="154066"/>
                      <a:pt x="888844" y="197912"/>
                    </a:cubicBezTo>
                    <a:cubicBezTo>
                      <a:pt x="868083" y="228043"/>
                      <a:pt x="835479" y="245656"/>
                      <a:pt x="804075" y="262670"/>
                    </a:cubicBezTo>
                    <a:cubicBezTo>
                      <a:pt x="774919" y="278409"/>
                      <a:pt x="747412" y="293325"/>
                      <a:pt x="728150" y="317309"/>
                    </a:cubicBezTo>
                    <a:cubicBezTo>
                      <a:pt x="707163" y="343467"/>
                      <a:pt x="698769" y="378019"/>
                      <a:pt x="690674" y="411447"/>
                    </a:cubicBezTo>
                    <a:lnTo>
                      <a:pt x="687976" y="422540"/>
                    </a:lnTo>
                    <a:cubicBezTo>
                      <a:pt x="678007" y="462489"/>
                      <a:pt x="664366" y="502887"/>
                      <a:pt x="632287" y="528221"/>
                    </a:cubicBezTo>
                    <a:cubicBezTo>
                      <a:pt x="608903" y="546733"/>
                      <a:pt x="579747" y="553629"/>
                      <a:pt x="551640" y="560300"/>
                    </a:cubicBezTo>
                    <a:cubicBezTo>
                      <a:pt x="527281" y="566071"/>
                      <a:pt x="504346" y="571542"/>
                      <a:pt x="484559" y="583834"/>
                    </a:cubicBezTo>
                    <a:cubicBezTo>
                      <a:pt x="454204" y="602722"/>
                      <a:pt x="435242" y="635700"/>
                      <a:pt x="416804" y="670702"/>
                    </a:cubicBezTo>
                    <a:lnTo>
                      <a:pt x="416204" y="671901"/>
                    </a:lnTo>
                    <a:cubicBezTo>
                      <a:pt x="398066" y="706529"/>
                      <a:pt x="379328" y="742280"/>
                      <a:pt x="346950" y="765440"/>
                    </a:cubicBezTo>
                    <a:cubicBezTo>
                      <a:pt x="346725" y="765590"/>
                      <a:pt x="346500" y="765740"/>
                      <a:pt x="346275" y="765815"/>
                    </a:cubicBezTo>
                    <a:lnTo>
                      <a:pt x="345375" y="766415"/>
                    </a:lnTo>
                    <a:cubicBezTo>
                      <a:pt x="345375" y="766415"/>
                      <a:pt x="344476" y="767014"/>
                      <a:pt x="343577" y="767539"/>
                    </a:cubicBezTo>
                    <a:cubicBezTo>
                      <a:pt x="340654" y="769338"/>
                      <a:pt x="335857" y="772111"/>
                      <a:pt x="329261" y="775484"/>
                    </a:cubicBezTo>
                    <a:cubicBezTo>
                      <a:pt x="306626" y="786951"/>
                      <a:pt x="267427" y="802466"/>
                      <a:pt x="221557" y="802466"/>
                    </a:cubicBezTo>
                    <a:close/>
                    <a:moveTo>
                      <a:pt x="64984" y="441727"/>
                    </a:moveTo>
                    <a:cubicBezTo>
                      <a:pt x="32680" y="481302"/>
                      <a:pt x="-30803" y="585183"/>
                      <a:pt x="65959" y="705105"/>
                    </a:cubicBezTo>
                    <a:cubicBezTo>
                      <a:pt x="162570" y="824876"/>
                      <a:pt x="277620" y="784852"/>
                      <a:pt x="322591" y="762067"/>
                    </a:cubicBezTo>
                    <a:cubicBezTo>
                      <a:pt x="328736" y="758920"/>
                      <a:pt x="333233" y="756296"/>
                      <a:pt x="336007" y="754647"/>
                    </a:cubicBezTo>
                    <a:lnTo>
                      <a:pt x="336756" y="754198"/>
                    </a:lnTo>
                    <a:cubicBezTo>
                      <a:pt x="337581" y="753598"/>
                      <a:pt x="338180" y="753223"/>
                      <a:pt x="338480" y="752998"/>
                    </a:cubicBezTo>
                    <a:cubicBezTo>
                      <a:pt x="367861" y="731862"/>
                      <a:pt x="385699" y="697760"/>
                      <a:pt x="402938" y="664856"/>
                    </a:cubicBezTo>
                    <a:lnTo>
                      <a:pt x="403537" y="663657"/>
                    </a:lnTo>
                    <a:cubicBezTo>
                      <a:pt x="422950" y="626781"/>
                      <a:pt x="443111" y="591929"/>
                      <a:pt x="476615" y="571018"/>
                    </a:cubicBezTo>
                    <a:cubicBezTo>
                      <a:pt x="498500" y="557452"/>
                      <a:pt x="523759" y="551455"/>
                      <a:pt x="548193" y="545609"/>
                    </a:cubicBezTo>
                    <a:cubicBezTo>
                      <a:pt x="575924" y="539014"/>
                      <a:pt x="602157" y="532793"/>
                      <a:pt x="622994" y="516378"/>
                    </a:cubicBezTo>
                    <a:cubicBezTo>
                      <a:pt x="651625" y="493818"/>
                      <a:pt x="664142" y="456193"/>
                      <a:pt x="673436" y="418867"/>
                    </a:cubicBezTo>
                    <a:lnTo>
                      <a:pt x="676134" y="407850"/>
                    </a:lnTo>
                    <a:cubicBezTo>
                      <a:pt x="684603" y="372848"/>
                      <a:pt x="693373" y="336646"/>
                      <a:pt x="716457" y="307865"/>
                    </a:cubicBezTo>
                    <a:cubicBezTo>
                      <a:pt x="737518" y="281483"/>
                      <a:pt x="767724" y="265143"/>
                      <a:pt x="796954" y="249404"/>
                    </a:cubicBezTo>
                    <a:cubicBezTo>
                      <a:pt x="828209" y="232540"/>
                      <a:pt x="857815" y="216500"/>
                      <a:pt x="876552" y="189368"/>
                    </a:cubicBezTo>
                    <a:cubicBezTo>
                      <a:pt x="903160" y="150918"/>
                      <a:pt x="898738" y="94180"/>
                      <a:pt x="866509" y="60153"/>
                    </a:cubicBezTo>
                    <a:cubicBezTo>
                      <a:pt x="866209" y="59853"/>
                      <a:pt x="865984" y="59553"/>
                      <a:pt x="865760" y="59178"/>
                    </a:cubicBezTo>
                    <a:cubicBezTo>
                      <a:pt x="839377" y="20504"/>
                      <a:pt x="784887" y="4164"/>
                      <a:pt x="741716" y="22077"/>
                    </a:cubicBezTo>
                    <a:cubicBezTo>
                      <a:pt x="711136" y="34669"/>
                      <a:pt x="689250" y="60153"/>
                      <a:pt x="666165" y="87135"/>
                    </a:cubicBezTo>
                    <a:cubicBezTo>
                      <a:pt x="644579" y="112318"/>
                      <a:pt x="622244" y="138401"/>
                      <a:pt x="591964" y="153392"/>
                    </a:cubicBezTo>
                    <a:cubicBezTo>
                      <a:pt x="558836" y="169806"/>
                      <a:pt x="521510" y="170780"/>
                      <a:pt x="485384" y="171680"/>
                    </a:cubicBezTo>
                    <a:lnTo>
                      <a:pt x="474366" y="171979"/>
                    </a:lnTo>
                    <a:cubicBezTo>
                      <a:pt x="435991" y="173104"/>
                      <a:pt x="396642" y="177376"/>
                      <a:pt x="368310" y="200610"/>
                    </a:cubicBezTo>
                    <a:cubicBezTo>
                      <a:pt x="347849" y="217474"/>
                      <a:pt x="336231" y="241833"/>
                      <a:pt x="323940" y="267542"/>
                    </a:cubicBezTo>
                    <a:cubicBezTo>
                      <a:pt x="313072" y="290252"/>
                      <a:pt x="301904" y="313711"/>
                      <a:pt x="283991" y="332149"/>
                    </a:cubicBezTo>
                    <a:cubicBezTo>
                      <a:pt x="256484" y="360481"/>
                      <a:pt x="218109" y="372848"/>
                      <a:pt x="178010" y="383940"/>
                    </a:cubicBezTo>
                    <a:lnTo>
                      <a:pt x="176736" y="384315"/>
                    </a:lnTo>
                    <a:cubicBezTo>
                      <a:pt x="140910" y="394209"/>
                      <a:pt x="103809" y="404402"/>
                      <a:pt x="76902" y="428536"/>
                    </a:cubicBezTo>
                    <a:cubicBezTo>
                      <a:pt x="76602" y="428911"/>
                      <a:pt x="76302" y="429211"/>
                      <a:pt x="75927" y="429510"/>
                    </a:cubicBezTo>
                    <a:cubicBezTo>
                      <a:pt x="75702" y="429735"/>
                      <a:pt x="75253" y="430185"/>
                      <a:pt x="74728" y="430710"/>
                    </a:cubicBezTo>
                    <a:cubicBezTo>
                      <a:pt x="72479" y="433183"/>
                      <a:pt x="69332" y="436556"/>
                      <a:pt x="65584" y="441128"/>
                    </a:cubicBezTo>
                    <a:cubicBezTo>
                      <a:pt x="65359" y="441353"/>
                      <a:pt x="65209" y="441577"/>
                      <a:pt x="64984" y="441802"/>
                    </a:cubicBezTo>
                    <a:close/>
                    <a:moveTo>
                      <a:pt x="71580" y="423215"/>
                    </a:moveTo>
                    <a:lnTo>
                      <a:pt x="71580" y="423215"/>
                    </a:lnTo>
                    <a:lnTo>
                      <a:pt x="71580" y="423215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2"/>
            <p:cNvGrpSpPr/>
            <p:nvPr/>
          </p:nvGrpSpPr>
          <p:grpSpPr>
            <a:xfrm>
              <a:off x="5557649" y="2756765"/>
              <a:ext cx="510550" cy="724651"/>
              <a:chOff x="5557649" y="2756765"/>
              <a:chExt cx="510550" cy="724651"/>
            </a:xfrm>
          </p:grpSpPr>
          <p:sp>
            <p:nvSpPr>
              <p:cNvPr id="389" name="任意多边形: 形状 388"/>
              <p:cNvSpPr/>
              <p:nvPr/>
            </p:nvSpPr>
            <p:spPr>
              <a:xfrm>
                <a:off x="5565200" y="2764137"/>
                <a:ext cx="495447" cy="709634"/>
              </a:xfrm>
              <a:custGeom>
                <a:avLst/>
                <a:gdLst>
                  <a:gd name="connsiteX0" fmla="*/ 485187 w 495447"/>
                  <a:gd name="connsiteY0" fmla="*/ 709635 h 709634"/>
                  <a:gd name="connsiteX1" fmla="*/ 1379 w 495447"/>
                  <a:gd name="connsiteY1" fmla="*/ 0 h 709634"/>
                  <a:gd name="connsiteX2" fmla="*/ 485187 w 495447"/>
                  <a:gd name="connsiteY2" fmla="*/ 709635 h 70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447" h="709634">
                    <a:moveTo>
                      <a:pt x="485187" y="709635"/>
                    </a:moveTo>
                    <a:cubicBezTo>
                      <a:pt x="485187" y="709635"/>
                      <a:pt x="-30025" y="639780"/>
                      <a:pt x="1379" y="0"/>
                    </a:cubicBezTo>
                    <a:cubicBezTo>
                      <a:pt x="608332" y="204541"/>
                      <a:pt x="485187" y="709635"/>
                      <a:pt x="485187" y="709635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/>
              <p:cNvSpPr/>
              <p:nvPr/>
            </p:nvSpPr>
            <p:spPr>
              <a:xfrm>
                <a:off x="5630118" y="2855632"/>
                <a:ext cx="428383" cy="621437"/>
              </a:xfrm>
              <a:custGeom>
                <a:avLst/>
                <a:gdLst>
                  <a:gd name="connsiteX0" fmla="*/ 420944 w 428383"/>
                  <a:gd name="connsiteY0" fmla="*/ 621437 h 621437"/>
                  <a:gd name="connsiteX1" fmla="*/ 414723 w 428383"/>
                  <a:gd name="connsiteY1" fmla="*/ 618139 h 621437"/>
                  <a:gd name="connsiteX2" fmla="*/ 1294 w 428383"/>
                  <a:gd name="connsiteY2" fmla="*/ 11712 h 621437"/>
                  <a:gd name="connsiteX3" fmla="*/ 3243 w 428383"/>
                  <a:gd name="connsiteY3" fmla="*/ 1294 h 621437"/>
                  <a:gd name="connsiteX4" fmla="*/ 13661 w 428383"/>
                  <a:gd name="connsiteY4" fmla="*/ 3242 h 621437"/>
                  <a:gd name="connsiteX5" fmla="*/ 427090 w 428383"/>
                  <a:gd name="connsiteY5" fmla="*/ 609670 h 621437"/>
                  <a:gd name="connsiteX6" fmla="*/ 425141 w 428383"/>
                  <a:gd name="connsiteY6" fmla="*/ 620088 h 621437"/>
                  <a:gd name="connsiteX7" fmla="*/ 420944 w 428383"/>
                  <a:gd name="connsiteY7" fmla="*/ 621362 h 62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83" h="621437">
                    <a:moveTo>
                      <a:pt x="420944" y="621437"/>
                    </a:moveTo>
                    <a:cubicBezTo>
                      <a:pt x="418545" y="621437"/>
                      <a:pt x="416222" y="620313"/>
                      <a:pt x="414723" y="618139"/>
                    </a:cubicBezTo>
                    <a:lnTo>
                      <a:pt x="1294" y="11712"/>
                    </a:lnTo>
                    <a:cubicBezTo>
                      <a:pt x="-1030" y="8264"/>
                      <a:pt x="-130" y="3617"/>
                      <a:pt x="3243" y="1294"/>
                    </a:cubicBezTo>
                    <a:cubicBezTo>
                      <a:pt x="6690" y="-1030"/>
                      <a:pt x="11337" y="-130"/>
                      <a:pt x="13661" y="3242"/>
                    </a:cubicBezTo>
                    <a:lnTo>
                      <a:pt x="427090" y="609670"/>
                    </a:lnTo>
                    <a:cubicBezTo>
                      <a:pt x="429413" y="613118"/>
                      <a:pt x="428514" y="617765"/>
                      <a:pt x="425141" y="620088"/>
                    </a:cubicBezTo>
                    <a:cubicBezTo>
                      <a:pt x="423867" y="620988"/>
                      <a:pt x="422368" y="621362"/>
                      <a:pt x="420944" y="621362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/>
              <p:cNvSpPr/>
              <p:nvPr/>
            </p:nvSpPr>
            <p:spPr>
              <a:xfrm>
                <a:off x="5765102" y="3141740"/>
                <a:ext cx="217288" cy="223428"/>
              </a:xfrm>
              <a:custGeom>
                <a:avLst/>
                <a:gdLst>
                  <a:gd name="connsiteX0" fmla="*/ 209809 w 217288"/>
                  <a:gd name="connsiteY0" fmla="*/ 223428 h 223428"/>
                  <a:gd name="connsiteX1" fmla="*/ 205537 w 217288"/>
                  <a:gd name="connsiteY1" fmla="*/ 222079 h 223428"/>
                  <a:gd name="connsiteX2" fmla="*/ 5568 w 217288"/>
                  <a:gd name="connsiteY2" fmla="*/ 131089 h 223428"/>
                  <a:gd name="connsiteX3" fmla="*/ 247 w 217288"/>
                  <a:gd name="connsiteY3" fmla="*/ 121945 h 223428"/>
                  <a:gd name="connsiteX4" fmla="*/ 9391 w 217288"/>
                  <a:gd name="connsiteY4" fmla="*/ 116624 h 223428"/>
                  <a:gd name="connsiteX5" fmla="*/ 200515 w 217288"/>
                  <a:gd name="connsiteY5" fmla="*/ 200718 h 223428"/>
                  <a:gd name="connsiteX6" fmla="*/ 191971 w 217288"/>
                  <a:gd name="connsiteY6" fmla="*/ 7345 h 223428"/>
                  <a:gd name="connsiteX7" fmla="*/ 199466 w 217288"/>
                  <a:gd name="connsiteY7" fmla="*/ 0 h 223428"/>
                  <a:gd name="connsiteX8" fmla="*/ 199616 w 217288"/>
                  <a:gd name="connsiteY8" fmla="*/ 0 h 223428"/>
                  <a:gd name="connsiteX9" fmla="*/ 206961 w 217288"/>
                  <a:gd name="connsiteY9" fmla="*/ 7645 h 223428"/>
                  <a:gd name="connsiteX10" fmla="*/ 217229 w 217288"/>
                  <a:gd name="connsiteY10" fmla="*/ 215109 h 223428"/>
                  <a:gd name="connsiteX11" fmla="*/ 213632 w 217288"/>
                  <a:gd name="connsiteY11" fmla="*/ 222379 h 223428"/>
                  <a:gd name="connsiteX12" fmla="*/ 209734 w 217288"/>
                  <a:gd name="connsiteY12" fmla="*/ 223428 h 22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7288" h="223428">
                    <a:moveTo>
                      <a:pt x="209809" y="223428"/>
                    </a:moveTo>
                    <a:cubicBezTo>
                      <a:pt x="208310" y="223428"/>
                      <a:pt x="206811" y="222979"/>
                      <a:pt x="205537" y="222079"/>
                    </a:cubicBezTo>
                    <a:cubicBezTo>
                      <a:pt x="145876" y="181081"/>
                      <a:pt x="78570" y="150501"/>
                      <a:pt x="5568" y="131089"/>
                    </a:cubicBezTo>
                    <a:cubicBezTo>
                      <a:pt x="1596" y="130040"/>
                      <a:pt x="-803" y="125917"/>
                      <a:pt x="247" y="121945"/>
                    </a:cubicBezTo>
                    <a:cubicBezTo>
                      <a:pt x="1296" y="117973"/>
                      <a:pt x="5418" y="115574"/>
                      <a:pt x="9391" y="116624"/>
                    </a:cubicBezTo>
                    <a:cubicBezTo>
                      <a:pt x="78645" y="134986"/>
                      <a:pt x="142878" y="163243"/>
                      <a:pt x="200515" y="200718"/>
                    </a:cubicBezTo>
                    <a:cubicBezTo>
                      <a:pt x="193770" y="137160"/>
                      <a:pt x="190922" y="72177"/>
                      <a:pt x="191971" y="7345"/>
                    </a:cubicBezTo>
                    <a:cubicBezTo>
                      <a:pt x="191971" y="3223"/>
                      <a:pt x="195419" y="0"/>
                      <a:pt x="199466" y="0"/>
                    </a:cubicBezTo>
                    <a:lnTo>
                      <a:pt x="199616" y="0"/>
                    </a:lnTo>
                    <a:cubicBezTo>
                      <a:pt x="203738" y="0"/>
                      <a:pt x="207036" y="3448"/>
                      <a:pt x="206961" y="7645"/>
                    </a:cubicBezTo>
                    <a:cubicBezTo>
                      <a:pt x="205837" y="77274"/>
                      <a:pt x="209285" y="147128"/>
                      <a:pt x="217229" y="215109"/>
                    </a:cubicBezTo>
                    <a:cubicBezTo>
                      <a:pt x="217604" y="218032"/>
                      <a:pt x="216180" y="220880"/>
                      <a:pt x="213632" y="222379"/>
                    </a:cubicBezTo>
                    <a:cubicBezTo>
                      <a:pt x="212432" y="223129"/>
                      <a:pt x="211083" y="223428"/>
                      <a:pt x="209734" y="22342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5644069" y="2970494"/>
                <a:ext cx="205031" cy="196353"/>
              </a:xfrm>
              <a:custGeom>
                <a:avLst/>
                <a:gdLst>
                  <a:gd name="connsiteX0" fmla="*/ 194582 w 205031"/>
                  <a:gd name="connsiteY0" fmla="*/ 196354 h 196353"/>
                  <a:gd name="connsiteX1" fmla="*/ 190684 w 205031"/>
                  <a:gd name="connsiteY1" fmla="*/ 195229 h 196353"/>
                  <a:gd name="connsiteX2" fmla="*/ 4356 w 205031"/>
                  <a:gd name="connsiteY2" fmla="*/ 95770 h 196353"/>
                  <a:gd name="connsiteX3" fmla="*/ 684 w 205031"/>
                  <a:gd name="connsiteY3" fmla="*/ 85801 h 196353"/>
                  <a:gd name="connsiteX4" fmla="*/ 10652 w 205031"/>
                  <a:gd name="connsiteY4" fmla="*/ 82128 h 196353"/>
                  <a:gd name="connsiteX5" fmla="*/ 186262 w 205031"/>
                  <a:gd name="connsiteY5" fmla="*/ 175067 h 196353"/>
                  <a:gd name="connsiteX6" fmla="*/ 190085 w 205031"/>
                  <a:gd name="connsiteY6" fmla="*/ 6803 h 196353"/>
                  <a:gd name="connsiteX7" fmla="*/ 198254 w 205031"/>
                  <a:gd name="connsiteY7" fmla="*/ 57 h 196353"/>
                  <a:gd name="connsiteX8" fmla="*/ 205000 w 205031"/>
                  <a:gd name="connsiteY8" fmla="*/ 8227 h 196353"/>
                  <a:gd name="connsiteX9" fmla="*/ 202002 w 205031"/>
                  <a:gd name="connsiteY9" fmla="*/ 188409 h 196353"/>
                  <a:gd name="connsiteX10" fmla="*/ 198404 w 205031"/>
                  <a:gd name="connsiteY10" fmla="*/ 195304 h 196353"/>
                  <a:gd name="connsiteX11" fmla="*/ 194507 w 205031"/>
                  <a:gd name="connsiteY11" fmla="*/ 196354 h 196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5031" h="196353">
                    <a:moveTo>
                      <a:pt x="194582" y="196354"/>
                    </a:moveTo>
                    <a:cubicBezTo>
                      <a:pt x="193233" y="196354"/>
                      <a:pt x="191883" y="195979"/>
                      <a:pt x="190684" y="195229"/>
                    </a:cubicBezTo>
                    <a:cubicBezTo>
                      <a:pt x="131173" y="158953"/>
                      <a:pt x="68439" y="125450"/>
                      <a:pt x="4356" y="95770"/>
                    </a:cubicBezTo>
                    <a:cubicBezTo>
                      <a:pt x="609" y="94046"/>
                      <a:pt x="-1040" y="89549"/>
                      <a:pt x="684" y="85801"/>
                    </a:cubicBezTo>
                    <a:cubicBezTo>
                      <a:pt x="2408" y="82053"/>
                      <a:pt x="6905" y="80405"/>
                      <a:pt x="10652" y="82128"/>
                    </a:cubicBezTo>
                    <a:cubicBezTo>
                      <a:pt x="70913" y="110010"/>
                      <a:pt x="129974" y="141265"/>
                      <a:pt x="186262" y="175067"/>
                    </a:cubicBezTo>
                    <a:cubicBezTo>
                      <a:pt x="183489" y="119604"/>
                      <a:pt x="184763" y="63091"/>
                      <a:pt x="190085" y="6803"/>
                    </a:cubicBezTo>
                    <a:cubicBezTo>
                      <a:pt x="190459" y="2681"/>
                      <a:pt x="194057" y="-467"/>
                      <a:pt x="198254" y="57"/>
                    </a:cubicBezTo>
                    <a:cubicBezTo>
                      <a:pt x="202377" y="432"/>
                      <a:pt x="205375" y="4105"/>
                      <a:pt x="205000" y="8227"/>
                    </a:cubicBezTo>
                    <a:cubicBezTo>
                      <a:pt x="199304" y="68562"/>
                      <a:pt x="198254" y="129198"/>
                      <a:pt x="202002" y="188409"/>
                    </a:cubicBezTo>
                    <a:cubicBezTo>
                      <a:pt x="202152" y="191182"/>
                      <a:pt x="200803" y="193880"/>
                      <a:pt x="198404" y="195304"/>
                    </a:cubicBezTo>
                    <a:cubicBezTo>
                      <a:pt x="197205" y="196054"/>
                      <a:pt x="195856" y="196354"/>
                      <a:pt x="194507" y="19635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5557649" y="2756765"/>
                <a:ext cx="510550" cy="724651"/>
              </a:xfrm>
              <a:custGeom>
                <a:avLst/>
                <a:gdLst>
                  <a:gd name="connsiteX0" fmla="*/ 492738 w 510550"/>
                  <a:gd name="connsiteY0" fmla="*/ 724502 h 724651"/>
                  <a:gd name="connsiteX1" fmla="*/ 491689 w 510550"/>
                  <a:gd name="connsiteY1" fmla="*/ 724502 h 724651"/>
                  <a:gd name="connsiteX2" fmla="*/ 234382 w 510550"/>
                  <a:gd name="connsiteY2" fmla="*/ 608103 h 724651"/>
                  <a:gd name="connsiteX3" fmla="*/ 1360 w 510550"/>
                  <a:gd name="connsiteY3" fmla="*/ 7147 h 724651"/>
                  <a:gd name="connsiteX4" fmla="*/ 4658 w 510550"/>
                  <a:gd name="connsiteY4" fmla="*/ 1301 h 724651"/>
                  <a:gd name="connsiteX5" fmla="*/ 11254 w 510550"/>
                  <a:gd name="connsiteY5" fmla="*/ 402 h 724651"/>
                  <a:gd name="connsiteX6" fmla="*/ 485543 w 510550"/>
                  <a:gd name="connsiteY6" fmla="*/ 436915 h 724651"/>
                  <a:gd name="connsiteX7" fmla="*/ 499933 w 510550"/>
                  <a:gd name="connsiteY7" fmla="*/ 718955 h 724651"/>
                  <a:gd name="connsiteX8" fmla="*/ 492663 w 510550"/>
                  <a:gd name="connsiteY8" fmla="*/ 724652 h 724651"/>
                  <a:gd name="connsiteX9" fmla="*/ 15976 w 510550"/>
                  <a:gd name="connsiteY9" fmla="*/ 17715 h 724651"/>
                  <a:gd name="connsiteX10" fmla="*/ 243152 w 510550"/>
                  <a:gd name="connsiteY10" fmla="*/ 595736 h 724651"/>
                  <a:gd name="connsiteX11" fmla="*/ 486892 w 510550"/>
                  <a:gd name="connsiteY11" fmla="*/ 708387 h 724651"/>
                  <a:gd name="connsiteX12" fmla="*/ 471077 w 510550"/>
                  <a:gd name="connsiteY12" fmla="*/ 440363 h 724651"/>
                  <a:gd name="connsiteX13" fmla="*/ 15976 w 510550"/>
                  <a:gd name="connsiteY13" fmla="*/ 17715 h 724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0550" h="724651">
                    <a:moveTo>
                      <a:pt x="492738" y="724502"/>
                    </a:moveTo>
                    <a:cubicBezTo>
                      <a:pt x="492738" y="724502"/>
                      <a:pt x="492063" y="724502"/>
                      <a:pt x="491689" y="724502"/>
                    </a:cubicBezTo>
                    <a:cubicBezTo>
                      <a:pt x="486367" y="723752"/>
                      <a:pt x="359475" y="705614"/>
                      <a:pt x="234382" y="608103"/>
                    </a:cubicBezTo>
                    <a:cubicBezTo>
                      <a:pt x="119033" y="518087"/>
                      <a:pt x="-14979" y="340828"/>
                      <a:pt x="1360" y="7147"/>
                    </a:cubicBezTo>
                    <a:cubicBezTo>
                      <a:pt x="1510" y="4824"/>
                      <a:pt x="2709" y="2650"/>
                      <a:pt x="4658" y="1301"/>
                    </a:cubicBezTo>
                    <a:cubicBezTo>
                      <a:pt x="6607" y="-48"/>
                      <a:pt x="9080" y="-348"/>
                      <a:pt x="11254" y="402"/>
                    </a:cubicBezTo>
                    <a:cubicBezTo>
                      <a:pt x="327846" y="107057"/>
                      <a:pt x="443870" y="296682"/>
                      <a:pt x="485543" y="436915"/>
                    </a:cubicBezTo>
                    <a:cubicBezTo>
                      <a:pt x="530663" y="588916"/>
                      <a:pt x="501208" y="713709"/>
                      <a:pt x="499933" y="718955"/>
                    </a:cubicBezTo>
                    <a:cubicBezTo>
                      <a:pt x="499109" y="722328"/>
                      <a:pt x="496036" y="724652"/>
                      <a:pt x="492663" y="724652"/>
                    </a:cubicBezTo>
                    <a:close/>
                    <a:moveTo>
                      <a:pt x="15976" y="17715"/>
                    </a:moveTo>
                    <a:cubicBezTo>
                      <a:pt x="3009" y="338205"/>
                      <a:pt x="131999" y="508868"/>
                      <a:pt x="243152" y="595736"/>
                    </a:cubicBezTo>
                    <a:cubicBezTo>
                      <a:pt x="348832" y="678407"/>
                      <a:pt x="458785" y="703141"/>
                      <a:pt x="486892" y="708387"/>
                    </a:cubicBezTo>
                    <a:cubicBezTo>
                      <a:pt x="492288" y="680281"/>
                      <a:pt x="509377" y="568904"/>
                      <a:pt x="471077" y="440363"/>
                    </a:cubicBezTo>
                    <a:cubicBezTo>
                      <a:pt x="430754" y="305152"/>
                      <a:pt x="319002" y="122796"/>
                      <a:pt x="15976" y="1771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图形 2"/>
            <p:cNvGrpSpPr/>
            <p:nvPr/>
          </p:nvGrpSpPr>
          <p:grpSpPr>
            <a:xfrm>
              <a:off x="5046929" y="3491103"/>
              <a:ext cx="870746" cy="360345"/>
              <a:chOff x="5046929" y="3491103"/>
              <a:chExt cx="870746" cy="360345"/>
            </a:xfrm>
          </p:grpSpPr>
          <p:sp>
            <p:nvSpPr>
              <p:cNvPr id="384" name="任意多边形: 形状 383"/>
              <p:cNvSpPr/>
              <p:nvPr/>
            </p:nvSpPr>
            <p:spPr>
              <a:xfrm>
                <a:off x="5054440" y="3498122"/>
                <a:ext cx="855788" cy="346167"/>
              </a:xfrm>
              <a:custGeom>
                <a:avLst/>
                <a:gdLst>
                  <a:gd name="connsiteX0" fmla="*/ 855789 w 855788"/>
                  <a:gd name="connsiteY0" fmla="*/ 207398 h 346167"/>
                  <a:gd name="connsiteX1" fmla="*/ 0 w 855788"/>
                  <a:gd name="connsiteY1" fmla="*/ 135370 h 346167"/>
                  <a:gd name="connsiteX2" fmla="*/ 855789 w 855788"/>
                  <a:gd name="connsiteY2" fmla="*/ 207398 h 346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5788" h="346167">
                    <a:moveTo>
                      <a:pt x="855789" y="207398"/>
                    </a:moveTo>
                    <a:cubicBezTo>
                      <a:pt x="855789" y="207398"/>
                      <a:pt x="476688" y="563190"/>
                      <a:pt x="0" y="135370"/>
                    </a:cubicBezTo>
                    <a:cubicBezTo>
                      <a:pt x="541520" y="-206705"/>
                      <a:pt x="855789" y="207398"/>
                      <a:pt x="855789" y="207398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/>
              <p:cNvSpPr/>
              <p:nvPr/>
            </p:nvSpPr>
            <p:spPr>
              <a:xfrm>
                <a:off x="5168559" y="3633299"/>
                <a:ext cx="746347" cy="76567"/>
              </a:xfrm>
              <a:custGeom>
                <a:avLst/>
                <a:gdLst>
                  <a:gd name="connsiteX0" fmla="*/ 738822 w 746347"/>
                  <a:gd name="connsiteY0" fmla="*/ 76493 h 76567"/>
                  <a:gd name="connsiteX1" fmla="*/ 738222 w 746347"/>
                  <a:gd name="connsiteY1" fmla="*/ 76493 h 76567"/>
                  <a:gd name="connsiteX2" fmla="*/ 6851 w 746347"/>
                  <a:gd name="connsiteY2" fmla="*/ 14958 h 76567"/>
                  <a:gd name="connsiteX3" fmla="*/ 31 w 746347"/>
                  <a:gd name="connsiteY3" fmla="*/ 6863 h 76567"/>
                  <a:gd name="connsiteX4" fmla="*/ 8126 w 746347"/>
                  <a:gd name="connsiteY4" fmla="*/ 43 h 76567"/>
                  <a:gd name="connsiteX5" fmla="*/ 739496 w 746347"/>
                  <a:gd name="connsiteY5" fmla="*/ 61577 h 76567"/>
                  <a:gd name="connsiteX6" fmla="*/ 746317 w 746347"/>
                  <a:gd name="connsiteY6" fmla="*/ 69672 h 76567"/>
                  <a:gd name="connsiteX7" fmla="*/ 738822 w 746347"/>
                  <a:gd name="connsiteY7" fmla="*/ 76568 h 7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6347" h="76567">
                    <a:moveTo>
                      <a:pt x="738822" y="76493"/>
                    </a:moveTo>
                    <a:cubicBezTo>
                      <a:pt x="738822" y="76493"/>
                      <a:pt x="738372" y="76493"/>
                      <a:pt x="738222" y="76493"/>
                    </a:cubicBezTo>
                    <a:lnTo>
                      <a:pt x="6851" y="14958"/>
                    </a:lnTo>
                    <a:cubicBezTo>
                      <a:pt x="2729" y="14583"/>
                      <a:pt x="-344" y="10986"/>
                      <a:pt x="31" y="6863"/>
                    </a:cubicBezTo>
                    <a:cubicBezTo>
                      <a:pt x="406" y="2741"/>
                      <a:pt x="3928" y="-407"/>
                      <a:pt x="8126" y="43"/>
                    </a:cubicBezTo>
                    <a:lnTo>
                      <a:pt x="739496" y="61577"/>
                    </a:lnTo>
                    <a:cubicBezTo>
                      <a:pt x="743618" y="61952"/>
                      <a:pt x="746691" y="65550"/>
                      <a:pt x="746317" y="69672"/>
                    </a:cubicBezTo>
                    <a:cubicBezTo>
                      <a:pt x="746017" y="73570"/>
                      <a:pt x="742719" y="76568"/>
                      <a:pt x="738822" y="7656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/>
              <p:cNvSpPr/>
              <p:nvPr/>
            </p:nvSpPr>
            <p:spPr>
              <a:xfrm>
                <a:off x="5566052" y="3559842"/>
                <a:ext cx="213998" cy="237492"/>
              </a:xfrm>
              <a:custGeom>
                <a:avLst/>
                <a:gdLst>
                  <a:gd name="connsiteX0" fmla="*/ 7498 w 213998"/>
                  <a:gd name="connsiteY0" fmla="*/ 237492 h 237492"/>
                  <a:gd name="connsiteX1" fmla="*/ 1427 w 213998"/>
                  <a:gd name="connsiteY1" fmla="*/ 234419 h 237492"/>
                  <a:gd name="connsiteX2" fmla="*/ 3076 w 213998"/>
                  <a:gd name="connsiteY2" fmla="*/ 223926 h 237492"/>
                  <a:gd name="connsiteX3" fmla="*/ 188879 w 213998"/>
                  <a:gd name="connsiteY3" fmla="*/ 128588 h 237492"/>
                  <a:gd name="connsiteX4" fmla="*/ 33356 w 213998"/>
                  <a:gd name="connsiteY4" fmla="*/ 13239 h 237492"/>
                  <a:gd name="connsiteX5" fmla="*/ 32457 w 213998"/>
                  <a:gd name="connsiteY5" fmla="*/ 2671 h 237492"/>
                  <a:gd name="connsiteX6" fmla="*/ 43025 w 213998"/>
                  <a:gd name="connsiteY6" fmla="*/ 1772 h 237492"/>
                  <a:gd name="connsiteX7" fmla="*/ 210540 w 213998"/>
                  <a:gd name="connsiteY7" fmla="*/ 124691 h 237492"/>
                  <a:gd name="connsiteX8" fmla="*/ 213913 w 213998"/>
                  <a:gd name="connsiteY8" fmla="*/ 132036 h 237492"/>
                  <a:gd name="connsiteX9" fmla="*/ 208591 w 213998"/>
                  <a:gd name="connsiteY9" fmla="*/ 138182 h 237492"/>
                  <a:gd name="connsiteX10" fmla="*/ 11920 w 213998"/>
                  <a:gd name="connsiteY10" fmla="*/ 235993 h 237492"/>
                  <a:gd name="connsiteX11" fmla="*/ 7498 w 213998"/>
                  <a:gd name="connsiteY11" fmla="*/ 237417 h 23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998" h="237492">
                    <a:moveTo>
                      <a:pt x="7498" y="237492"/>
                    </a:moveTo>
                    <a:cubicBezTo>
                      <a:pt x="5175" y="237492"/>
                      <a:pt x="2926" y="236443"/>
                      <a:pt x="1427" y="234419"/>
                    </a:cubicBezTo>
                    <a:cubicBezTo>
                      <a:pt x="-971" y="231046"/>
                      <a:pt x="-297" y="226399"/>
                      <a:pt x="3076" y="223926"/>
                    </a:cubicBezTo>
                    <a:cubicBezTo>
                      <a:pt x="61013" y="181729"/>
                      <a:pt x="123447" y="149725"/>
                      <a:pt x="188879" y="128588"/>
                    </a:cubicBezTo>
                    <a:cubicBezTo>
                      <a:pt x="135289" y="93736"/>
                      <a:pt x="83049" y="54987"/>
                      <a:pt x="33356" y="13239"/>
                    </a:cubicBezTo>
                    <a:cubicBezTo>
                      <a:pt x="30208" y="10616"/>
                      <a:pt x="29758" y="5819"/>
                      <a:pt x="32457" y="2671"/>
                    </a:cubicBezTo>
                    <a:cubicBezTo>
                      <a:pt x="35080" y="-477"/>
                      <a:pt x="39877" y="-927"/>
                      <a:pt x="43025" y="1772"/>
                    </a:cubicBezTo>
                    <a:cubicBezTo>
                      <a:pt x="96390" y="46592"/>
                      <a:pt x="152678" y="87890"/>
                      <a:pt x="210540" y="124691"/>
                    </a:cubicBezTo>
                    <a:cubicBezTo>
                      <a:pt x="213013" y="126265"/>
                      <a:pt x="214362" y="129113"/>
                      <a:pt x="213913" y="132036"/>
                    </a:cubicBezTo>
                    <a:cubicBezTo>
                      <a:pt x="213538" y="134959"/>
                      <a:pt x="211439" y="137358"/>
                      <a:pt x="208591" y="138182"/>
                    </a:cubicBezTo>
                    <a:cubicBezTo>
                      <a:pt x="139112" y="158644"/>
                      <a:pt x="72930" y="191547"/>
                      <a:pt x="11920" y="235993"/>
                    </a:cubicBezTo>
                    <a:cubicBezTo>
                      <a:pt x="10571" y="236968"/>
                      <a:pt x="9072" y="237417"/>
                      <a:pt x="7498" y="23741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/>
              <p:cNvSpPr/>
              <p:nvPr/>
            </p:nvSpPr>
            <p:spPr>
              <a:xfrm>
                <a:off x="5329725" y="3547392"/>
                <a:ext cx="210464" cy="213816"/>
              </a:xfrm>
              <a:custGeom>
                <a:avLst/>
                <a:gdLst>
                  <a:gd name="connsiteX0" fmla="*/ 7504 w 210464"/>
                  <a:gd name="connsiteY0" fmla="*/ 213816 h 213816"/>
                  <a:gd name="connsiteX1" fmla="*/ 759 w 210464"/>
                  <a:gd name="connsiteY1" fmla="*/ 209619 h 213816"/>
                  <a:gd name="connsiteX2" fmla="*/ 4206 w 210464"/>
                  <a:gd name="connsiteY2" fmla="*/ 199576 h 213816"/>
                  <a:gd name="connsiteX3" fmla="*/ 187087 w 210464"/>
                  <a:gd name="connsiteY3" fmla="*/ 121852 h 213816"/>
                  <a:gd name="connsiteX4" fmla="*/ 58921 w 210464"/>
                  <a:gd name="connsiteY4" fmla="*/ 12798 h 213816"/>
                  <a:gd name="connsiteX5" fmla="*/ 58846 w 210464"/>
                  <a:gd name="connsiteY5" fmla="*/ 2230 h 213816"/>
                  <a:gd name="connsiteX6" fmla="*/ 69414 w 210464"/>
                  <a:gd name="connsiteY6" fmla="*/ 2155 h 213816"/>
                  <a:gd name="connsiteX7" fmla="*/ 207323 w 210464"/>
                  <a:gd name="connsiteY7" fmla="*/ 118104 h 213816"/>
                  <a:gd name="connsiteX8" fmla="*/ 210396 w 210464"/>
                  <a:gd name="connsiteY8" fmla="*/ 125224 h 213816"/>
                  <a:gd name="connsiteX9" fmla="*/ 205450 w 210464"/>
                  <a:gd name="connsiteY9" fmla="*/ 131220 h 213816"/>
                  <a:gd name="connsiteX10" fmla="*/ 10727 w 210464"/>
                  <a:gd name="connsiteY10" fmla="*/ 213067 h 213816"/>
                  <a:gd name="connsiteX11" fmla="*/ 7429 w 210464"/>
                  <a:gd name="connsiteY11" fmla="*/ 213816 h 21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0464" h="213816">
                    <a:moveTo>
                      <a:pt x="7504" y="213816"/>
                    </a:moveTo>
                    <a:cubicBezTo>
                      <a:pt x="4731" y="213816"/>
                      <a:pt x="2033" y="212242"/>
                      <a:pt x="759" y="209619"/>
                    </a:cubicBezTo>
                    <a:cubicBezTo>
                      <a:pt x="-1040" y="205872"/>
                      <a:pt x="459" y="201375"/>
                      <a:pt x="4206" y="199576"/>
                    </a:cubicBezTo>
                    <a:cubicBezTo>
                      <a:pt x="63867" y="170420"/>
                      <a:pt x="125327" y="144262"/>
                      <a:pt x="187087" y="121852"/>
                    </a:cubicBezTo>
                    <a:cubicBezTo>
                      <a:pt x="142266" y="89023"/>
                      <a:pt x="99244" y="52372"/>
                      <a:pt x="58921" y="12798"/>
                    </a:cubicBezTo>
                    <a:cubicBezTo>
                      <a:pt x="55997" y="9875"/>
                      <a:pt x="55923" y="5153"/>
                      <a:pt x="58846" y="2230"/>
                    </a:cubicBezTo>
                    <a:cubicBezTo>
                      <a:pt x="61769" y="-693"/>
                      <a:pt x="66491" y="-768"/>
                      <a:pt x="69414" y="2155"/>
                    </a:cubicBezTo>
                    <a:cubicBezTo>
                      <a:pt x="112660" y="44652"/>
                      <a:pt x="159055" y="83627"/>
                      <a:pt x="207323" y="118104"/>
                    </a:cubicBezTo>
                    <a:cubicBezTo>
                      <a:pt x="209572" y="119753"/>
                      <a:pt x="210771" y="122451"/>
                      <a:pt x="210396" y="125224"/>
                    </a:cubicBezTo>
                    <a:cubicBezTo>
                      <a:pt x="210021" y="127998"/>
                      <a:pt x="208148" y="130321"/>
                      <a:pt x="205450" y="131220"/>
                    </a:cubicBezTo>
                    <a:cubicBezTo>
                      <a:pt x="139718" y="154530"/>
                      <a:pt x="74211" y="182112"/>
                      <a:pt x="10727" y="213067"/>
                    </a:cubicBezTo>
                    <a:cubicBezTo>
                      <a:pt x="9678" y="213592"/>
                      <a:pt x="8554" y="213816"/>
                      <a:pt x="7429" y="21381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/>
              <p:cNvSpPr/>
              <p:nvPr/>
            </p:nvSpPr>
            <p:spPr>
              <a:xfrm>
                <a:off x="5046929" y="3491103"/>
                <a:ext cx="870746" cy="360345"/>
              </a:xfrm>
              <a:custGeom>
                <a:avLst/>
                <a:gdLst>
                  <a:gd name="connsiteX0" fmla="*/ 489895 w 870746"/>
                  <a:gd name="connsiteY0" fmla="*/ 360346 h 360345"/>
                  <a:gd name="connsiteX1" fmla="*/ 2490 w 870746"/>
                  <a:gd name="connsiteY1" fmla="*/ 147935 h 360345"/>
                  <a:gd name="connsiteX2" fmla="*/ 16 w 870746"/>
                  <a:gd name="connsiteY2" fmla="*/ 141714 h 360345"/>
                  <a:gd name="connsiteX3" fmla="*/ 3464 w 870746"/>
                  <a:gd name="connsiteY3" fmla="*/ 136018 h 360345"/>
                  <a:gd name="connsiteX4" fmla="*/ 641296 w 870746"/>
                  <a:gd name="connsiteY4" fmla="*/ 43154 h 360345"/>
                  <a:gd name="connsiteX5" fmla="*/ 869221 w 870746"/>
                  <a:gd name="connsiteY5" fmla="*/ 209845 h 360345"/>
                  <a:gd name="connsiteX6" fmla="*/ 868397 w 870746"/>
                  <a:gd name="connsiteY6" fmla="*/ 219813 h 360345"/>
                  <a:gd name="connsiteX7" fmla="*/ 615812 w 870746"/>
                  <a:gd name="connsiteY7" fmla="*/ 346105 h 360345"/>
                  <a:gd name="connsiteX8" fmla="*/ 489820 w 870746"/>
                  <a:gd name="connsiteY8" fmla="*/ 360346 h 360345"/>
                  <a:gd name="connsiteX9" fmla="*/ 19953 w 870746"/>
                  <a:gd name="connsiteY9" fmla="*/ 143363 h 360345"/>
                  <a:gd name="connsiteX10" fmla="*/ 611840 w 870746"/>
                  <a:gd name="connsiteY10" fmla="*/ 331640 h 360345"/>
                  <a:gd name="connsiteX11" fmla="*/ 852957 w 870746"/>
                  <a:gd name="connsiteY11" fmla="*/ 213517 h 360345"/>
                  <a:gd name="connsiteX12" fmla="*/ 634925 w 870746"/>
                  <a:gd name="connsiteY12" fmla="*/ 56795 h 360345"/>
                  <a:gd name="connsiteX13" fmla="*/ 19953 w 870746"/>
                  <a:gd name="connsiteY13" fmla="*/ 143438 h 360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0746" h="360345">
                    <a:moveTo>
                      <a:pt x="489895" y="360346"/>
                    </a:moveTo>
                    <a:cubicBezTo>
                      <a:pt x="356333" y="360346"/>
                      <a:pt x="186719" y="313202"/>
                      <a:pt x="2490" y="147935"/>
                    </a:cubicBezTo>
                    <a:cubicBezTo>
                      <a:pt x="766" y="146361"/>
                      <a:pt x="-134" y="144038"/>
                      <a:pt x="16" y="141714"/>
                    </a:cubicBezTo>
                    <a:cubicBezTo>
                      <a:pt x="241" y="139391"/>
                      <a:pt x="1515" y="137292"/>
                      <a:pt x="3464" y="136018"/>
                    </a:cubicBezTo>
                    <a:cubicBezTo>
                      <a:pt x="285879" y="-42365"/>
                      <a:pt x="506234" y="-12909"/>
                      <a:pt x="641296" y="43154"/>
                    </a:cubicBezTo>
                    <a:cubicBezTo>
                      <a:pt x="787750" y="104014"/>
                      <a:pt x="865998" y="205498"/>
                      <a:pt x="869221" y="209845"/>
                    </a:cubicBezTo>
                    <a:cubicBezTo>
                      <a:pt x="871545" y="212918"/>
                      <a:pt x="871170" y="217190"/>
                      <a:pt x="868397" y="219813"/>
                    </a:cubicBezTo>
                    <a:cubicBezTo>
                      <a:pt x="864499" y="223486"/>
                      <a:pt x="770361" y="310579"/>
                      <a:pt x="615812" y="346105"/>
                    </a:cubicBezTo>
                    <a:cubicBezTo>
                      <a:pt x="578862" y="354575"/>
                      <a:pt x="536589" y="360346"/>
                      <a:pt x="489820" y="360346"/>
                    </a:cubicBezTo>
                    <a:close/>
                    <a:moveTo>
                      <a:pt x="19953" y="143363"/>
                    </a:moveTo>
                    <a:cubicBezTo>
                      <a:pt x="260470" y="355474"/>
                      <a:pt x="474230" y="363044"/>
                      <a:pt x="611840" y="331640"/>
                    </a:cubicBezTo>
                    <a:cubicBezTo>
                      <a:pt x="742629" y="301734"/>
                      <a:pt x="831146" y="232030"/>
                      <a:pt x="852957" y="213517"/>
                    </a:cubicBezTo>
                    <a:cubicBezTo>
                      <a:pt x="834519" y="191557"/>
                      <a:pt x="758894" y="108062"/>
                      <a:pt x="634925" y="56795"/>
                    </a:cubicBezTo>
                    <a:cubicBezTo>
                      <a:pt x="504585" y="2830"/>
                      <a:pt x="292549" y="-25426"/>
                      <a:pt x="19953" y="14343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2"/>
            <p:cNvGrpSpPr/>
            <p:nvPr/>
          </p:nvGrpSpPr>
          <p:grpSpPr>
            <a:xfrm>
              <a:off x="5167463" y="2957811"/>
              <a:ext cx="908784" cy="802498"/>
              <a:chOff x="5167463" y="2957811"/>
              <a:chExt cx="908784" cy="802498"/>
            </a:xfrm>
          </p:grpSpPr>
          <p:sp>
            <p:nvSpPr>
              <p:cNvPr id="379" name="任意多边形: 形状 378"/>
              <p:cNvSpPr/>
              <p:nvPr/>
            </p:nvSpPr>
            <p:spPr>
              <a:xfrm>
                <a:off x="5175069" y="2965261"/>
                <a:ext cx="894201" cy="787096"/>
              </a:xfrm>
              <a:custGeom>
                <a:avLst/>
                <a:gdLst>
                  <a:gd name="connsiteX0" fmla="*/ 829823 w 894201"/>
                  <a:gd name="connsiteY0" fmla="*/ 415721 h 787096"/>
                  <a:gd name="connsiteX1" fmla="*/ 830197 w 894201"/>
                  <a:gd name="connsiteY1" fmla="*/ 416096 h 787096"/>
                  <a:gd name="connsiteX2" fmla="*/ 832146 w 894201"/>
                  <a:gd name="connsiteY2" fmla="*/ 418045 h 787096"/>
                  <a:gd name="connsiteX3" fmla="*/ 841590 w 894201"/>
                  <a:gd name="connsiteY3" fmla="*/ 428838 h 787096"/>
                  <a:gd name="connsiteX4" fmla="*/ 841815 w 894201"/>
                  <a:gd name="connsiteY4" fmla="*/ 428988 h 787096"/>
                  <a:gd name="connsiteX5" fmla="*/ 841215 w 894201"/>
                  <a:gd name="connsiteY5" fmla="*/ 702259 h 787096"/>
                  <a:gd name="connsiteX6" fmla="*/ 575364 w 894201"/>
                  <a:gd name="connsiteY6" fmla="*/ 761245 h 787096"/>
                  <a:gd name="connsiteX7" fmla="*/ 561499 w 894201"/>
                  <a:gd name="connsiteY7" fmla="*/ 753525 h 787096"/>
                  <a:gd name="connsiteX8" fmla="*/ 560075 w 894201"/>
                  <a:gd name="connsiteY8" fmla="*/ 752626 h 787096"/>
                  <a:gd name="connsiteX9" fmla="*/ 558725 w 894201"/>
                  <a:gd name="connsiteY9" fmla="*/ 751801 h 787096"/>
                  <a:gd name="connsiteX10" fmla="*/ 491120 w 894201"/>
                  <a:gd name="connsiteY10" fmla="*/ 659687 h 787096"/>
                  <a:gd name="connsiteX11" fmla="*/ 420741 w 894201"/>
                  <a:gd name="connsiteY11" fmla="*/ 569895 h 787096"/>
                  <a:gd name="connsiteX12" fmla="*/ 273687 w 894201"/>
                  <a:gd name="connsiteY12" fmla="*/ 514806 h 787096"/>
                  <a:gd name="connsiteX13" fmla="*/ 220622 w 894201"/>
                  <a:gd name="connsiteY13" fmla="*/ 413248 h 787096"/>
                  <a:gd name="connsiteX14" fmla="*/ 179024 w 894201"/>
                  <a:gd name="connsiteY14" fmla="*/ 305094 h 787096"/>
                  <a:gd name="connsiteX15" fmla="*/ 18629 w 894201"/>
                  <a:gd name="connsiteY15" fmla="*/ 186147 h 787096"/>
                  <a:gd name="connsiteX16" fmla="*/ 29422 w 894201"/>
                  <a:gd name="connsiteY16" fmla="*/ 47563 h 787096"/>
                  <a:gd name="connsiteX17" fmla="*/ 162535 w 894201"/>
                  <a:gd name="connsiteY17" fmla="*/ 7764 h 787096"/>
                  <a:gd name="connsiteX18" fmla="*/ 312737 w 894201"/>
                  <a:gd name="connsiteY18" fmla="*/ 139378 h 787096"/>
                  <a:gd name="connsiteX19" fmla="*/ 427187 w 894201"/>
                  <a:gd name="connsiteY19" fmla="*/ 157141 h 787096"/>
                  <a:gd name="connsiteX20" fmla="*/ 537739 w 894201"/>
                  <a:gd name="connsiteY20" fmla="*/ 187421 h 787096"/>
                  <a:gd name="connsiteX21" fmla="*/ 622659 w 894201"/>
                  <a:gd name="connsiteY21" fmla="*/ 319560 h 787096"/>
                  <a:gd name="connsiteX22" fmla="*/ 725266 w 894201"/>
                  <a:gd name="connsiteY22" fmla="*/ 369327 h 787096"/>
                  <a:gd name="connsiteX23" fmla="*/ 829673 w 894201"/>
                  <a:gd name="connsiteY23" fmla="*/ 415796 h 78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94201" h="787096">
                    <a:moveTo>
                      <a:pt x="829823" y="415721"/>
                    </a:moveTo>
                    <a:cubicBezTo>
                      <a:pt x="829823" y="415721"/>
                      <a:pt x="829973" y="415796"/>
                      <a:pt x="830197" y="416096"/>
                    </a:cubicBezTo>
                    <a:cubicBezTo>
                      <a:pt x="830572" y="416396"/>
                      <a:pt x="831322" y="417071"/>
                      <a:pt x="832146" y="418045"/>
                    </a:cubicBezTo>
                    <a:cubicBezTo>
                      <a:pt x="834170" y="420294"/>
                      <a:pt x="837618" y="423891"/>
                      <a:pt x="841590" y="428838"/>
                    </a:cubicBezTo>
                    <a:lnTo>
                      <a:pt x="841815" y="428988"/>
                    </a:lnTo>
                    <a:cubicBezTo>
                      <a:pt x="872245" y="466088"/>
                      <a:pt x="942998" y="576116"/>
                      <a:pt x="841215" y="702259"/>
                    </a:cubicBezTo>
                    <a:cubicBezTo>
                      <a:pt x="740256" y="827426"/>
                      <a:pt x="618911" y="783280"/>
                      <a:pt x="575364" y="761245"/>
                    </a:cubicBezTo>
                    <a:cubicBezTo>
                      <a:pt x="568919" y="758022"/>
                      <a:pt x="564272" y="755249"/>
                      <a:pt x="561499" y="753525"/>
                    </a:cubicBezTo>
                    <a:cubicBezTo>
                      <a:pt x="560974" y="753225"/>
                      <a:pt x="560449" y="752925"/>
                      <a:pt x="560075" y="752626"/>
                    </a:cubicBezTo>
                    <a:cubicBezTo>
                      <a:pt x="559175" y="752026"/>
                      <a:pt x="558725" y="751801"/>
                      <a:pt x="558725" y="751801"/>
                    </a:cubicBezTo>
                    <a:cubicBezTo>
                      <a:pt x="527396" y="729391"/>
                      <a:pt x="508958" y="693714"/>
                      <a:pt x="491120" y="659687"/>
                    </a:cubicBezTo>
                    <a:cubicBezTo>
                      <a:pt x="473206" y="625584"/>
                      <a:pt x="453419" y="590282"/>
                      <a:pt x="420741" y="569895"/>
                    </a:cubicBezTo>
                    <a:cubicBezTo>
                      <a:pt x="375995" y="542014"/>
                      <a:pt x="314985" y="547410"/>
                      <a:pt x="273687" y="514806"/>
                    </a:cubicBezTo>
                    <a:cubicBezTo>
                      <a:pt x="243107" y="490672"/>
                      <a:pt x="229991" y="451023"/>
                      <a:pt x="220622" y="413248"/>
                    </a:cubicBezTo>
                    <a:cubicBezTo>
                      <a:pt x="211253" y="375398"/>
                      <a:pt x="203458" y="335524"/>
                      <a:pt x="179024" y="305094"/>
                    </a:cubicBezTo>
                    <a:cubicBezTo>
                      <a:pt x="137127" y="252628"/>
                      <a:pt x="56779" y="241386"/>
                      <a:pt x="18629" y="186147"/>
                    </a:cubicBezTo>
                    <a:cubicBezTo>
                      <a:pt x="-9927" y="144924"/>
                      <a:pt x="-5130" y="83914"/>
                      <a:pt x="29422" y="47563"/>
                    </a:cubicBezTo>
                    <a:cubicBezTo>
                      <a:pt x="57604" y="6115"/>
                      <a:pt x="116215" y="-11423"/>
                      <a:pt x="162535" y="7764"/>
                    </a:cubicBezTo>
                    <a:cubicBezTo>
                      <a:pt x="224594" y="33322"/>
                      <a:pt x="252626" y="109472"/>
                      <a:pt x="312737" y="139378"/>
                    </a:cubicBezTo>
                    <a:cubicBezTo>
                      <a:pt x="347664" y="156691"/>
                      <a:pt x="388287" y="156017"/>
                      <a:pt x="427187" y="157141"/>
                    </a:cubicBezTo>
                    <a:cubicBezTo>
                      <a:pt x="466161" y="158265"/>
                      <a:pt x="507684" y="162762"/>
                      <a:pt x="537739" y="187421"/>
                    </a:cubicBezTo>
                    <a:cubicBezTo>
                      <a:pt x="578363" y="220999"/>
                      <a:pt x="586008" y="281709"/>
                      <a:pt x="622659" y="319560"/>
                    </a:cubicBezTo>
                    <a:cubicBezTo>
                      <a:pt x="649491" y="347216"/>
                      <a:pt x="688166" y="359059"/>
                      <a:pt x="725266" y="369327"/>
                    </a:cubicBezTo>
                    <a:cubicBezTo>
                      <a:pt x="762292" y="379520"/>
                      <a:pt x="801117" y="390013"/>
                      <a:pt x="829673" y="415796"/>
                    </a:cubicBezTo>
                    <a:close/>
                  </a:path>
                </a:pathLst>
              </a:custGeom>
              <a:solidFill>
                <a:srgbClr val="597BB7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/>
              <p:cNvSpPr/>
              <p:nvPr/>
            </p:nvSpPr>
            <p:spPr>
              <a:xfrm>
                <a:off x="5284370" y="3071609"/>
                <a:ext cx="720696" cy="607903"/>
              </a:xfrm>
              <a:custGeom>
                <a:avLst/>
                <a:gdLst>
                  <a:gd name="connsiteX0" fmla="*/ 713252 w 720696"/>
                  <a:gd name="connsiteY0" fmla="*/ 607903 h 607903"/>
                  <a:gd name="connsiteX1" fmla="*/ 708155 w 720696"/>
                  <a:gd name="connsiteY1" fmla="*/ 605879 h 607903"/>
                  <a:gd name="connsiteX2" fmla="*/ 2943 w 720696"/>
                  <a:gd name="connsiteY2" fmla="*/ 13468 h 607903"/>
                  <a:gd name="connsiteX3" fmla="*/ 1518 w 720696"/>
                  <a:gd name="connsiteY3" fmla="*/ 2975 h 607903"/>
                  <a:gd name="connsiteX4" fmla="*/ 12012 w 720696"/>
                  <a:gd name="connsiteY4" fmla="*/ 1550 h 607903"/>
                  <a:gd name="connsiteX5" fmla="*/ 718274 w 720696"/>
                  <a:gd name="connsiteY5" fmla="*/ 594861 h 607903"/>
                  <a:gd name="connsiteX6" fmla="*/ 718723 w 720696"/>
                  <a:gd name="connsiteY6" fmla="*/ 605430 h 607903"/>
                  <a:gd name="connsiteX7" fmla="*/ 713252 w 720696"/>
                  <a:gd name="connsiteY7" fmla="*/ 607828 h 6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0696" h="607903">
                    <a:moveTo>
                      <a:pt x="713252" y="607903"/>
                    </a:moveTo>
                    <a:cubicBezTo>
                      <a:pt x="711453" y="607903"/>
                      <a:pt x="709579" y="607228"/>
                      <a:pt x="708155" y="605879"/>
                    </a:cubicBezTo>
                    <a:cubicBezTo>
                      <a:pt x="483452" y="398266"/>
                      <a:pt x="246158" y="198971"/>
                      <a:pt x="2943" y="13468"/>
                    </a:cubicBezTo>
                    <a:cubicBezTo>
                      <a:pt x="-355" y="10994"/>
                      <a:pt x="-955" y="6272"/>
                      <a:pt x="1518" y="2975"/>
                    </a:cubicBezTo>
                    <a:cubicBezTo>
                      <a:pt x="3992" y="-323"/>
                      <a:pt x="8714" y="-998"/>
                      <a:pt x="12012" y="1550"/>
                    </a:cubicBezTo>
                    <a:cubicBezTo>
                      <a:pt x="255602" y="187354"/>
                      <a:pt x="493271" y="386948"/>
                      <a:pt x="718274" y="594861"/>
                    </a:cubicBezTo>
                    <a:cubicBezTo>
                      <a:pt x="721346" y="597710"/>
                      <a:pt x="721496" y="602432"/>
                      <a:pt x="718723" y="605430"/>
                    </a:cubicBezTo>
                    <a:cubicBezTo>
                      <a:pt x="717224" y="607003"/>
                      <a:pt x="715201" y="607828"/>
                      <a:pt x="713252" y="60782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/>
              <p:cNvSpPr/>
              <p:nvPr/>
            </p:nvSpPr>
            <p:spPr>
              <a:xfrm>
                <a:off x="5694884" y="3398923"/>
                <a:ext cx="257213" cy="230896"/>
              </a:xfrm>
              <a:custGeom>
                <a:avLst/>
                <a:gdLst>
                  <a:gd name="connsiteX0" fmla="*/ 249748 w 257213"/>
                  <a:gd name="connsiteY0" fmla="*/ 230896 h 230896"/>
                  <a:gd name="connsiteX1" fmla="*/ 248473 w 257213"/>
                  <a:gd name="connsiteY1" fmla="*/ 230821 h 230896"/>
                  <a:gd name="connsiteX2" fmla="*/ 7057 w 257213"/>
                  <a:gd name="connsiteY2" fmla="*/ 203539 h 230896"/>
                  <a:gd name="connsiteX3" fmla="*/ 11 w 257213"/>
                  <a:gd name="connsiteY3" fmla="*/ 195669 h 230896"/>
                  <a:gd name="connsiteX4" fmla="*/ 7881 w 257213"/>
                  <a:gd name="connsiteY4" fmla="*/ 188624 h 230896"/>
                  <a:gd name="connsiteX5" fmla="*/ 239329 w 257213"/>
                  <a:gd name="connsiteY5" fmla="*/ 214107 h 230896"/>
                  <a:gd name="connsiteX6" fmla="*/ 192860 w 257213"/>
                  <a:gd name="connsiteY6" fmla="*/ 8817 h 230896"/>
                  <a:gd name="connsiteX7" fmla="*/ 198931 w 257213"/>
                  <a:gd name="connsiteY7" fmla="*/ 122 h 230896"/>
                  <a:gd name="connsiteX8" fmla="*/ 207625 w 257213"/>
                  <a:gd name="connsiteY8" fmla="*/ 6193 h 230896"/>
                  <a:gd name="connsiteX9" fmla="*/ 256943 w 257213"/>
                  <a:gd name="connsiteY9" fmla="*/ 221377 h 230896"/>
                  <a:gd name="connsiteX10" fmla="*/ 255294 w 257213"/>
                  <a:gd name="connsiteY10" fmla="*/ 228423 h 230896"/>
                  <a:gd name="connsiteX11" fmla="*/ 249748 w 257213"/>
                  <a:gd name="connsiteY11" fmla="*/ 230896 h 230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7213" h="230896">
                    <a:moveTo>
                      <a:pt x="249748" y="230896"/>
                    </a:moveTo>
                    <a:cubicBezTo>
                      <a:pt x="249298" y="230896"/>
                      <a:pt x="248923" y="230896"/>
                      <a:pt x="248473" y="230821"/>
                    </a:cubicBezTo>
                    <a:cubicBezTo>
                      <a:pt x="168876" y="217255"/>
                      <a:pt x="87704" y="208111"/>
                      <a:pt x="7057" y="203539"/>
                    </a:cubicBezTo>
                    <a:cubicBezTo>
                      <a:pt x="2934" y="203314"/>
                      <a:pt x="-214" y="199792"/>
                      <a:pt x="11" y="195669"/>
                    </a:cubicBezTo>
                    <a:cubicBezTo>
                      <a:pt x="236" y="191547"/>
                      <a:pt x="3834" y="188399"/>
                      <a:pt x="7881" y="188624"/>
                    </a:cubicBezTo>
                    <a:cubicBezTo>
                      <a:pt x="85081" y="192971"/>
                      <a:pt x="162880" y="201515"/>
                      <a:pt x="239329" y="214107"/>
                    </a:cubicBezTo>
                    <a:cubicBezTo>
                      <a:pt x="220742" y="146651"/>
                      <a:pt x="205152" y="77622"/>
                      <a:pt x="192860" y="8817"/>
                    </a:cubicBezTo>
                    <a:cubicBezTo>
                      <a:pt x="192110" y="4769"/>
                      <a:pt x="194884" y="872"/>
                      <a:pt x="198931" y="122"/>
                    </a:cubicBezTo>
                    <a:cubicBezTo>
                      <a:pt x="202978" y="-627"/>
                      <a:pt x="206876" y="2146"/>
                      <a:pt x="207625" y="6193"/>
                    </a:cubicBezTo>
                    <a:cubicBezTo>
                      <a:pt x="220442" y="78371"/>
                      <a:pt x="237006" y="150774"/>
                      <a:pt x="256943" y="221377"/>
                    </a:cubicBezTo>
                    <a:cubicBezTo>
                      <a:pt x="257617" y="223851"/>
                      <a:pt x="257018" y="226474"/>
                      <a:pt x="255294" y="228423"/>
                    </a:cubicBezTo>
                    <a:cubicBezTo>
                      <a:pt x="253870" y="229997"/>
                      <a:pt x="251846" y="230896"/>
                      <a:pt x="249748" y="23089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/>
              <p:cNvSpPr/>
              <p:nvPr/>
            </p:nvSpPr>
            <p:spPr>
              <a:xfrm>
                <a:off x="5438263" y="3187245"/>
                <a:ext cx="247565" cy="210601"/>
              </a:xfrm>
              <a:custGeom>
                <a:avLst/>
                <a:gdLst>
                  <a:gd name="connsiteX0" fmla="*/ 240143 w 247565"/>
                  <a:gd name="connsiteY0" fmla="*/ 210601 h 210601"/>
                  <a:gd name="connsiteX1" fmla="*/ 238718 w 247565"/>
                  <a:gd name="connsiteY1" fmla="*/ 210451 h 210601"/>
                  <a:gd name="connsiteX2" fmla="*/ 7495 w 247565"/>
                  <a:gd name="connsiteY2" fmla="*/ 187441 h 210601"/>
                  <a:gd name="connsiteX3" fmla="*/ 0 w 247565"/>
                  <a:gd name="connsiteY3" fmla="*/ 179946 h 210601"/>
                  <a:gd name="connsiteX4" fmla="*/ 7495 w 247565"/>
                  <a:gd name="connsiteY4" fmla="*/ 172451 h 210601"/>
                  <a:gd name="connsiteX5" fmla="*/ 7495 w 247565"/>
                  <a:gd name="connsiteY5" fmla="*/ 172451 h 210601"/>
                  <a:gd name="connsiteX6" fmla="*/ 229500 w 247565"/>
                  <a:gd name="connsiteY6" fmla="*/ 193363 h 210601"/>
                  <a:gd name="connsiteX7" fmla="*/ 176135 w 247565"/>
                  <a:gd name="connsiteY7" fmla="*/ 9583 h 210601"/>
                  <a:gd name="connsiteX8" fmla="*/ 181231 w 247565"/>
                  <a:gd name="connsiteY8" fmla="*/ 289 h 210601"/>
                  <a:gd name="connsiteX9" fmla="*/ 190525 w 247565"/>
                  <a:gd name="connsiteY9" fmla="*/ 5386 h 210601"/>
                  <a:gd name="connsiteX10" fmla="*/ 247263 w 247565"/>
                  <a:gd name="connsiteY10" fmla="*/ 200933 h 210601"/>
                  <a:gd name="connsiteX11" fmla="*/ 245614 w 247565"/>
                  <a:gd name="connsiteY11" fmla="*/ 208053 h 210601"/>
                  <a:gd name="connsiteX12" fmla="*/ 240068 w 247565"/>
                  <a:gd name="connsiteY12" fmla="*/ 210526 h 21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565" h="210601">
                    <a:moveTo>
                      <a:pt x="240143" y="210601"/>
                    </a:moveTo>
                    <a:cubicBezTo>
                      <a:pt x="239693" y="210601"/>
                      <a:pt x="239168" y="210601"/>
                      <a:pt x="238718" y="210451"/>
                    </a:cubicBezTo>
                    <a:cubicBezTo>
                      <a:pt x="162718" y="195536"/>
                      <a:pt x="84919" y="187816"/>
                      <a:pt x="7495" y="187441"/>
                    </a:cubicBezTo>
                    <a:cubicBezTo>
                      <a:pt x="3373" y="187441"/>
                      <a:pt x="0" y="184069"/>
                      <a:pt x="0" y="179946"/>
                    </a:cubicBezTo>
                    <a:cubicBezTo>
                      <a:pt x="0" y="175824"/>
                      <a:pt x="3373" y="172451"/>
                      <a:pt x="7495" y="172451"/>
                    </a:cubicBezTo>
                    <a:lnTo>
                      <a:pt x="7495" y="172451"/>
                    </a:lnTo>
                    <a:cubicBezTo>
                      <a:pt x="81771" y="172751"/>
                      <a:pt x="156422" y="179797"/>
                      <a:pt x="229500" y="193363"/>
                    </a:cubicBezTo>
                    <a:lnTo>
                      <a:pt x="176135" y="9583"/>
                    </a:lnTo>
                    <a:cubicBezTo>
                      <a:pt x="175010" y="5611"/>
                      <a:pt x="177259" y="1413"/>
                      <a:pt x="181231" y="289"/>
                    </a:cubicBezTo>
                    <a:cubicBezTo>
                      <a:pt x="185204" y="-835"/>
                      <a:pt x="189326" y="1413"/>
                      <a:pt x="190525" y="5386"/>
                    </a:cubicBezTo>
                    <a:lnTo>
                      <a:pt x="247263" y="200933"/>
                    </a:lnTo>
                    <a:cubicBezTo>
                      <a:pt x="248012" y="203481"/>
                      <a:pt x="247338" y="206179"/>
                      <a:pt x="245614" y="208053"/>
                    </a:cubicBezTo>
                    <a:cubicBezTo>
                      <a:pt x="244190" y="209627"/>
                      <a:pt x="242166" y="210526"/>
                      <a:pt x="240068" y="21052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/>
              <p:cNvSpPr/>
              <p:nvPr/>
            </p:nvSpPr>
            <p:spPr>
              <a:xfrm>
                <a:off x="5167463" y="2957811"/>
                <a:ext cx="908784" cy="802498"/>
              </a:xfrm>
              <a:custGeom>
                <a:avLst/>
                <a:gdLst>
                  <a:gd name="connsiteX0" fmla="*/ 687303 w 908784"/>
                  <a:gd name="connsiteY0" fmla="*/ 802423 h 802498"/>
                  <a:gd name="connsiteX1" fmla="*/ 579598 w 908784"/>
                  <a:gd name="connsiteY1" fmla="*/ 775441 h 802498"/>
                  <a:gd name="connsiteX2" fmla="*/ 565208 w 908784"/>
                  <a:gd name="connsiteY2" fmla="*/ 767421 h 802498"/>
                  <a:gd name="connsiteX3" fmla="*/ 562959 w 908784"/>
                  <a:gd name="connsiteY3" fmla="*/ 765922 h 802498"/>
                  <a:gd name="connsiteX4" fmla="*/ 562584 w 908784"/>
                  <a:gd name="connsiteY4" fmla="*/ 765772 h 802498"/>
                  <a:gd name="connsiteX5" fmla="*/ 492730 w 908784"/>
                  <a:gd name="connsiteY5" fmla="*/ 671859 h 802498"/>
                  <a:gd name="connsiteX6" fmla="*/ 492056 w 908784"/>
                  <a:gd name="connsiteY6" fmla="*/ 670660 h 802498"/>
                  <a:gd name="connsiteX7" fmla="*/ 424300 w 908784"/>
                  <a:gd name="connsiteY7" fmla="*/ 583792 h 802498"/>
                  <a:gd name="connsiteX8" fmla="*/ 357219 w 908784"/>
                  <a:gd name="connsiteY8" fmla="*/ 560257 h 802498"/>
                  <a:gd name="connsiteX9" fmla="*/ 276572 w 908784"/>
                  <a:gd name="connsiteY9" fmla="*/ 528178 h 802498"/>
                  <a:gd name="connsiteX10" fmla="*/ 220883 w 908784"/>
                  <a:gd name="connsiteY10" fmla="*/ 422573 h 802498"/>
                  <a:gd name="connsiteX11" fmla="*/ 218185 w 908784"/>
                  <a:gd name="connsiteY11" fmla="*/ 411480 h 802498"/>
                  <a:gd name="connsiteX12" fmla="*/ 180710 w 908784"/>
                  <a:gd name="connsiteY12" fmla="*/ 317341 h 802498"/>
                  <a:gd name="connsiteX13" fmla="*/ 104784 w 908784"/>
                  <a:gd name="connsiteY13" fmla="*/ 262702 h 802498"/>
                  <a:gd name="connsiteX14" fmla="*/ 19940 w 908784"/>
                  <a:gd name="connsiteY14" fmla="*/ 197945 h 802498"/>
                  <a:gd name="connsiteX15" fmla="*/ 31033 w 908784"/>
                  <a:gd name="connsiteY15" fmla="*/ 50367 h 802498"/>
                  <a:gd name="connsiteX16" fmla="*/ 172915 w 908784"/>
                  <a:gd name="connsiteY16" fmla="*/ 8319 h 802498"/>
                  <a:gd name="connsiteX17" fmla="*/ 254162 w 908784"/>
                  <a:gd name="connsiteY17" fmla="*/ 77499 h 802498"/>
                  <a:gd name="connsiteX18" fmla="*/ 323641 w 908784"/>
                  <a:gd name="connsiteY18" fmla="*/ 140083 h 802498"/>
                  <a:gd name="connsiteX19" fmla="*/ 423850 w 908784"/>
                  <a:gd name="connsiteY19" fmla="*/ 156797 h 802498"/>
                  <a:gd name="connsiteX20" fmla="*/ 435018 w 908784"/>
                  <a:gd name="connsiteY20" fmla="*/ 157096 h 802498"/>
                  <a:gd name="connsiteX21" fmla="*/ 550142 w 908784"/>
                  <a:gd name="connsiteY21" fmla="*/ 189100 h 802498"/>
                  <a:gd name="connsiteX22" fmla="*/ 598486 w 908784"/>
                  <a:gd name="connsiteY22" fmla="*/ 261128 h 802498"/>
                  <a:gd name="connsiteX23" fmla="*/ 635661 w 908784"/>
                  <a:gd name="connsiteY23" fmla="*/ 321764 h 802498"/>
                  <a:gd name="connsiteX24" fmla="*/ 734896 w 908784"/>
                  <a:gd name="connsiteY24" fmla="*/ 369582 h 802498"/>
                  <a:gd name="connsiteX25" fmla="*/ 736245 w 908784"/>
                  <a:gd name="connsiteY25" fmla="*/ 369957 h 802498"/>
                  <a:gd name="connsiteX26" fmla="*/ 842301 w 908784"/>
                  <a:gd name="connsiteY26" fmla="*/ 417701 h 802498"/>
                  <a:gd name="connsiteX27" fmla="*/ 842301 w 908784"/>
                  <a:gd name="connsiteY27" fmla="*/ 417701 h 802498"/>
                  <a:gd name="connsiteX28" fmla="*/ 842901 w 908784"/>
                  <a:gd name="connsiteY28" fmla="*/ 418300 h 802498"/>
                  <a:gd name="connsiteX29" fmla="*/ 845074 w 908784"/>
                  <a:gd name="connsiteY29" fmla="*/ 420474 h 802498"/>
                  <a:gd name="connsiteX30" fmla="*/ 854518 w 908784"/>
                  <a:gd name="connsiteY30" fmla="*/ 431192 h 802498"/>
                  <a:gd name="connsiteX31" fmla="*/ 855043 w 908784"/>
                  <a:gd name="connsiteY31" fmla="*/ 431791 h 802498"/>
                  <a:gd name="connsiteX32" fmla="*/ 854518 w 908784"/>
                  <a:gd name="connsiteY32" fmla="*/ 714581 h 802498"/>
                  <a:gd name="connsiteX33" fmla="*/ 687153 w 908784"/>
                  <a:gd name="connsiteY33" fmla="*/ 802498 h 802498"/>
                  <a:gd name="connsiteX34" fmla="*/ 570454 w 908784"/>
                  <a:gd name="connsiteY34" fmla="*/ 753031 h 802498"/>
                  <a:gd name="connsiteX35" fmla="*/ 571878 w 908784"/>
                  <a:gd name="connsiteY35" fmla="*/ 753930 h 802498"/>
                  <a:gd name="connsiteX36" fmla="*/ 572928 w 908784"/>
                  <a:gd name="connsiteY36" fmla="*/ 754605 h 802498"/>
                  <a:gd name="connsiteX37" fmla="*/ 586419 w 908784"/>
                  <a:gd name="connsiteY37" fmla="*/ 762100 h 802498"/>
                  <a:gd name="connsiteX38" fmla="*/ 843050 w 908784"/>
                  <a:gd name="connsiteY38" fmla="*/ 705137 h 802498"/>
                  <a:gd name="connsiteX39" fmla="*/ 844025 w 908784"/>
                  <a:gd name="connsiteY39" fmla="*/ 441685 h 802498"/>
                  <a:gd name="connsiteX40" fmla="*/ 843425 w 908784"/>
                  <a:gd name="connsiteY40" fmla="*/ 441085 h 802498"/>
                  <a:gd name="connsiteX41" fmla="*/ 834656 w 908784"/>
                  <a:gd name="connsiteY41" fmla="*/ 431117 h 802498"/>
                  <a:gd name="connsiteX42" fmla="*/ 833082 w 908784"/>
                  <a:gd name="connsiteY42" fmla="*/ 429468 h 802498"/>
                  <a:gd name="connsiteX43" fmla="*/ 832183 w 908784"/>
                  <a:gd name="connsiteY43" fmla="*/ 428568 h 802498"/>
                  <a:gd name="connsiteX44" fmla="*/ 732423 w 908784"/>
                  <a:gd name="connsiteY44" fmla="*/ 384348 h 802498"/>
                  <a:gd name="connsiteX45" fmla="*/ 731074 w 908784"/>
                  <a:gd name="connsiteY45" fmla="*/ 383973 h 802498"/>
                  <a:gd name="connsiteX46" fmla="*/ 625018 w 908784"/>
                  <a:gd name="connsiteY46" fmla="*/ 332182 h 802498"/>
                  <a:gd name="connsiteX47" fmla="*/ 585070 w 908784"/>
                  <a:gd name="connsiteY47" fmla="*/ 267574 h 802498"/>
                  <a:gd name="connsiteX48" fmla="*/ 540699 w 908784"/>
                  <a:gd name="connsiteY48" fmla="*/ 200643 h 802498"/>
                  <a:gd name="connsiteX49" fmla="*/ 434718 w 908784"/>
                  <a:gd name="connsiteY49" fmla="*/ 172012 h 802498"/>
                  <a:gd name="connsiteX50" fmla="*/ 423625 w 908784"/>
                  <a:gd name="connsiteY50" fmla="*/ 171712 h 802498"/>
                  <a:gd name="connsiteX51" fmla="*/ 317120 w 908784"/>
                  <a:gd name="connsiteY51" fmla="*/ 153424 h 802498"/>
                  <a:gd name="connsiteX52" fmla="*/ 242919 w 908784"/>
                  <a:gd name="connsiteY52" fmla="*/ 87167 h 802498"/>
                  <a:gd name="connsiteX53" fmla="*/ 167368 w 908784"/>
                  <a:gd name="connsiteY53" fmla="*/ 22110 h 802498"/>
                  <a:gd name="connsiteX54" fmla="*/ 43250 w 908784"/>
                  <a:gd name="connsiteY54" fmla="*/ 59211 h 802498"/>
                  <a:gd name="connsiteX55" fmla="*/ 42500 w 908784"/>
                  <a:gd name="connsiteY55" fmla="*/ 60185 h 802498"/>
                  <a:gd name="connsiteX56" fmla="*/ 32457 w 908784"/>
                  <a:gd name="connsiteY56" fmla="*/ 189400 h 802498"/>
                  <a:gd name="connsiteX57" fmla="*/ 112055 w 908784"/>
                  <a:gd name="connsiteY57" fmla="*/ 249511 h 802498"/>
                  <a:gd name="connsiteX58" fmla="*/ 192552 w 908784"/>
                  <a:gd name="connsiteY58" fmla="*/ 307973 h 802498"/>
                  <a:gd name="connsiteX59" fmla="*/ 232875 w 908784"/>
                  <a:gd name="connsiteY59" fmla="*/ 407957 h 802498"/>
                  <a:gd name="connsiteX60" fmla="*/ 235574 w 908784"/>
                  <a:gd name="connsiteY60" fmla="*/ 418975 h 802498"/>
                  <a:gd name="connsiteX61" fmla="*/ 286016 w 908784"/>
                  <a:gd name="connsiteY61" fmla="*/ 516486 h 802498"/>
                  <a:gd name="connsiteX62" fmla="*/ 360817 w 908784"/>
                  <a:gd name="connsiteY62" fmla="*/ 545717 h 802498"/>
                  <a:gd name="connsiteX63" fmla="*/ 432320 w 908784"/>
                  <a:gd name="connsiteY63" fmla="*/ 571125 h 802498"/>
                  <a:gd name="connsiteX64" fmla="*/ 505397 w 908784"/>
                  <a:gd name="connsiteY64" fmla="*/ 663764 h 802498"/>
                  <a:gd name="connsiteX65" fmla="*/ 506071 w 908784"/>
                  <a:gd name="connsiteY65" fmla="*/ 664964 h 802498"/>
                  <a:gd name="connsiteX66" fmla="*/ 570454 w 908784"/>
                  <a:gd name="connsiteY66" fmla="*/ 753106 h 80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08784" h="802498">
                    <a:moveTo>
                      <a:pt x="687303" y="802423"/>
                    </a:moveTo>
                    <a:cubicBezTo>
                      <a:pt x="641433" y="802423"/>
                      <a:pt x="602233" y="786909"/>
                      <a:pt x="579598" y="775441"/>
                    </a:cubicBezTo>
                    <a:cubicBezTo>
                      <a:pt x="574576" y="772893"/>
                      <a:pt x="569855" y="770269"/>
                      <a:pt x="565208" y="767421"/>
                    </a:cubicBezTo>
                    <a:cubicBezTo>
                      <a:pt x="564383" y="766972"/>
                      <a:pt x="563484" y="766372"/>
                      <a:pt x="562959" y="765922"/>
                    </a:cubicBezTo>
                    <a:lnTo>
                      <a:pt x="562584" y="765772"/>
                    </a:lnTo>
                    <a:cubicBezTo>
                      <a:pt x="529606" y="742163"/>
                      <a:pt x="510868" y="706411"/>
                      <a:pt x="492730" y="671859"/>
                    </a:cubicBezTo>
                    <a:lnTo>
                      <a:pt x="492056" y="670660"/>
                    </a:lnTo>
                    <a:cubicBezTo>
                      <a:pt x="473693" y="635658"/>
                      <a:pt x="454655" y="602679"/>
                      <a:pt x="424300" y="583792"/>
                    </a:cubicBezTo>
                    <a:cubicBezTo>
                      <a:pt x="404513" y="571500"/>
                      <a:pt x="381578" y="566028"/>
                      <a:pt x="357219" y="560257"/>
                    </a:cubicBezTo>
                    <a:cubicBezTo>
                      <a:pt x="329112" y="553586"/>
                      <a:pt x="299957" y="546691"/>
                      <a:pt x="276572" y="528178"/>
                    </a:cubicBezTo>
                    <a:cubicBezTo>
                      <a:pt x="244418" y="502845"/>
                      <a:pt x="230852" y="462446"/>
                      <a:pt x="220883" y="422573"/>
                    </a:cubicBezTo>
                    <a:lnTo>
                      <a:pt x="218185" y="411480"/>
                    </a:lnTo>
                    <a:cubicBezTo>
                      <a:pt x="210090" y="378052"/>
                      <a:pt x="201696" y="343499"/>
                      <a:pt x="180710" y="317341"/>
                    </a:cubicBezTo>
                    <a:cubicBezTo>
                      <a:pt x="161522" y="293282"/>
                      <a:pt x="133940" y="278442"/>
                      <a:pt x="104784" y="262702"/>
                    </a:cubicBezTo>
                    <a:cubicBezTo>
                      <a:pt x="73305" y="245688"/>
                      <a:pt x="40776" y="228150"/>
                      <a:pt x="19940" y="197945"/>
                    </a:cubicBezTo>
                    <a:cubicBezTo>
                      <a:pt x="-10490" y="154099"/>
                      <a:pt x="-5543" y="89341"/>
                      <a:pt x="31033" y="50367"/>
                    </a:cubicBezTo>
                    <a:cubicBezTo>
                      <a:pt x="61388" y="6370"/>
                      <a:pt x="123522" y="-12142"/>
                      <a:pt x="172915" y="8319"/>
                    </a:cubicBezTo>
                    <a:cubicBezTo>
                      <a:pt x="206793" y="22260"/>
                      <a:pt x="230852" y="50367"/>
                      <a:pt x="254162" y="77499"/>
                    </a:cubicBezTo>
                    <a:cubicBezTo>
                      <a:pt x="275747" y="102682"/>
                      <a:pt x="296134" y="126442"/>
                      <a:pt x="323641" y="140083"/>
                    </a:cubicBezTo>
                    <a:cubicBezTo>
                      <a:pt x="353771" y="155073"/>
                      <a:pt x="389373" y="155897"/>
                      <a:pt x="423850" y="156797"/>
                    </a:cubicBezTo>
                    <a:lnTo>
                      <a:pt x="435018" y="157096"/>
                    </a:lnTo>
                    <a:cubicBezTo>
                      <a:pt x="476016" y="158296"/>
                      <a:pt x="518363" y="163018"/>
                      <a:pt x="550142" y="189100"/>
                    </a:cubicBezTo>
                    <a:cubicBezTo>
                      <a:pt x="573152" y="208138"/>
                      <a:pt x="586044" y="235045"/>
                      <a:pt x="598486" y="261128"/>
                    </a:cubicBezTo>
                    <a:cubicBezTo>
                      <a:pt x="609279" y="283689"/>
                      <a:pt x="619472" y="305049"/>
                      <a:pt x="635661" y="321764"/>
                    </a:cubicBezTo>
                    <a:cubicBezTo>
                      <a:pt x="660545" y="347397"/>
                      <a:pt x="696821" y="359014"/>
                      <a:pt x="734896" y="369582"/>
                    </a:cubicBezTo>
                    <a:lnTo>
                      <a:pt x="736245" y="369957"/>
                    </a:lnTo>
                    <a:cubicBezTo>
                      <a:pt x="773871" y="380375"/>
                      <a:pt x="812770" y="391093"/>
                      <a:pt x="842301" y="417701"/>
                    </a:cubicBezTo>
                    <a:lnTo>
                      <a:pt x="842301" y="417701"/>
                    </a:lnTo>
                    <a:cubicBezTo>
                      <a:pt x="842301" y="417701"/>
                      <a:pt x="842676" y="418075"/>
                      <a:pt x="842901" y="418300"/>
                    </a:cubicBezTo>
                    <a:cubicBezTo>
                      <a:pt x="843500" y="418825"/>
                      <a:pt x="844250" y="419574"/>
                      <a:pt x="845074" y="420474"/>
                    </a:cubicBezTo>
                    <a:cubicBezTo>
                      <a:pt x="847622" y="423247"/>
                      <a:pt x="850770" y="426695"/>
                      <a:pt x="854518" y="431192"/>
                    </a:cubicBezTo>
                    <a:cubicBezTo>
                      <a:pt x="854743" y="431417"/>
                      <a:pt x="854893" y="431566"/>
                      <a:pt x="855043" y="431791"/>
                    </a:cubicBezTo>
                    <a:cubicBezTo>
                      <a:pt x="881950" y="464620"/>
                      <a:pt x="961473" y="581993"/>
                      <a:pt x="854518" y="714581"/>
                    </a:cubicBezTo>
                    <a:cubicBezTo>
                      <a:pt x="799579" y="782636"/>
                      <a:pt x="739094" y="802498"/>
                      <a:pt x="687153" y="802498"/>
                    </a:cubicBezTo>
                    <a:close/>
                    <a:moveTo>
                      <a:pt x="570454" y="753031"/>
                    </a:moveTo>
                    <a:cubicBezTo>
                      <a:pt x="570454" y="753031"/>
                      <a:pt x="571204" y="753556"/>
                      <a:pt x="571878" y="753930"/>
                    </a:cubicBezTo>
                    <a:lnTo>
                      <a:pt x="572928" y="754605"/>
                    </a:lnTo>
                    <a:cubicBezTo>
                      <a:pt x="577350" y="757303"/>
                      <a:pt x="581697" y="759701"/>
                      <a:pt x="586419" y="762100"/>
                    </a:cubicBezTo>
                    <a:cubicBezTo>
                      <a:pt x="631389" y="784885"/>
                      <a:pt x="746439" y="824834"/>
                      <a:pt x="843050" y="705137"/>
                    </a:cubicBezTo>
                    <a:cubicBezTo>
                      <a:pt x="939812" y="585141"/>
                      <a:pt x="876329" y="481259"/>
                      <a:pt x="844025" y="441685"/>
                    </a:cubicBezTo>
                    <a:cubicBezTo>
                      <a:pt x="843800" y="441460"/>
                      <a:pt x="843575" y="441235"/>
                      <a:pt x="843425" y="441085"/>
                    </a:cubicBezTo>
                    <a:cubicBezTo>
                      <a:pt x="839753" y="436588"/>
                      <a:pt x="836680" y="433290"/>
                      <a:pt x="834656" y="431117"/>
                    </a:cubicBezTo>
                    <a:cubicBezTo>
                      <a:pt x="833757" y="430142"/>
                      <a:pt x="833382" y="429768"/>
                      <a:pt x="833082" y="429468"/>
                    </a:cubicBezTo>
                    <a:cubicBezTo>
                      <a:pt x="832782" y="429243"/>
                      <a:pt x="832482" y="428868"/>
                      <a:pt x="832183" y="428568"/>
                    </a:cubicBezTo>
                    <a:cubicBezTo>
                      <a:pt x="805275" y="404434"/>
                      <a:pt x="768249" y="394241"/>
                      <a:pt x="732423" y="384348"/>
                    </a:cubicBezTo>
                    <a:lnTo>
                      <a:pt x="731074" y="383973"/>
                    </a:lnTo>
                    <a:cubicBezTo>
                      <a:pt x="690900" y="372880"/>
                      <a:pt x="652600" y="360513"/>
                      <a:pt x="625018" y="332182"/>
                    </a:cubicBezTo>
                    <a:cubicBezTo>
                      <a:pt x="607105" y="313669"/>
                      <a:pt x="595862" y="290209"/>
                      <a:pt x="585070" y="267574"/>
                    </a:cubicBezTo>
                    <a:cubicBezTo>
                      <a:pt x="572778" y="241866"/>
                      <a:pt x="561160" y="217507"/>
                      <a:pt x="540699" y="200643"/>
                    </a:cubicBezTo>
                    <a:cubicBezTo>
                      <a:pt x="512442" y="177408"/>
                      <a:pt x="473018" y="173136"/>
                      <a:pt x="434718" y="172012"/>
                    </a:cubicBezTo>
                    <a:lnTo>
                      <a:pt x="423625" y="171712"/>
                    </a:lnTo>
                    <a:cubicBezTo>
                      <a:pt x="387574" y="170813"/>
                      <a:pt x="350249" y="169913"/>
                      <a:pt x="317120" y="153424"/>
                    </a:cubicBezTo>
                    <a:cubicBezTo>
                      <a:pt x="286840" y="138434"/>
                      <a:pt x="264505" y="112351"/>
                      <a:pt x="242919" y="87167"/>
                    </a:cubicBezTo>
                    <a:cubicBezTo>
                      <a:pt x="219759" y="60185"/>
                      <a:pt x="197948" y="34702"/>
                      <a:pt x="167368" y="22110"/>
                    </a:cubicBezTo>
                    <a:cubicBezTo>
                      <a:pt x="124122" y="4197"/>
                      <a:pt x="69632" y="20536"/>
                      <a:pt x="43250" y="59211"/>
                    </a:cubicBezTo>
                    <a:cubicBezTo>
                      <a:pt x="43025" y="59511"/>
                      <a:pt x="42800" y="59885"/>
                      <a:pt x="42500" y="60185"/>
                    </a:cubicBezTo>
                    <a:cubicBezTo>
                      <a:pt x="10196" y="94213"/>
                      <a:pt x="5774" y="150950"/>
                      <a:pt x="32457" y="189400"/>
                    </a:cubicBezTo>
                    <a:cubicBezTo>
                      <a:pt x="51195" y="216607"/>
                      <a:pt x="80800" y="232572"/>
                      <a:pt x="112055" y="249511"/>
                    </a:cubicBezTo>
                    <a:cubicBezTo>
                      <a:pt x="141211" y="265251"/>
                      <a:pt x="171416" y="281590"/>
                      <a:pt x="192552" y="307973"/>
                    </a:cubicBezTo>
                    <a:cubicBezTo>
                      <a:pt x="215637" y="336754"/>
                      <a:pt x="224406" y="372955"/>
                      <a:pt x="232875" y="407957"/>
                    </a:cubicBezTo>
                    <a:lnTo>
                      <a:pt x="235574" y="418975"/>
                    </a:lnTo>
                    <a:cubicBezTo>
                      <a:pt x="244868" y="456300"/>
                      <a:pt x="257459" y="493926"/>
                      <a:pt x="286016" y="516486"/>
                    </a:cubicBezTo>
                    <a:cubicBezTo>
                      <a:pt x="306852" y="532975"/>
                      <a:pt x="333085" y="539196"/>
                      <a:pt x="360817" y="545717"/>
                    </a:cubicBezTo>
                    <a:cubicBezTo>
                      <a:pt x="385251" y="551488"/>
                      <a:pt x="410509" y="557484"/>
                      <a:pt x="432320" y="571125"/>
                    </a:cubicBezTo>
                    <a:cubicBezTo>
                      <a:pt x="465823" y="592036"/>
                      <a:pt x="486059" y="626888"/>
                      <a:pt x="505397" y="663764"/>
                    </a:cubicBezTo>
                    <a:lnTo>
                      <a:pt x="506071" y="664964"/>
                    </a:lnTo>
                    <a:cubicBezTo>
                      <a:pt x="523310" y="697867"/>
                      <a:pt x="541148" y="731970"/>
                      <a:pt x="570454" y="75310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2"/>
            <p:cNvGrpSpPr/>
            <p:nvPr/>
          </p:nvGrpSpPr>
          <p:grpSpPr>
            <a:xfrm>
              <a:off x="5702770" y="1402129"/>
              <a:ext cx="1934494" cy="2483497"/>
              <a:chOff x="5702770" y="1402129"/>
              <a:chExt cx="1934494" cy="2483497"/>
            </a:xfrm>
          </p:grpSpPr>
          <p:grpSp>
            <p:nvGrpSpPr>
              <p:cNvPr id="255" name="图形 2"/>
              <p:cNvGrpSpPr/>
              <p:nvPr/>
            </p:nvGrpSpPr>
            <p:grpSpPr>
              <a:xfrm>
                <a:off x="5710174" y="1409740"/>
                <a:ext cx="1919577" cy="2468241"/>
                <a:chOff x="5710174" y="1409740"/>
                <a:chExt cx="1919577" cy="2468241"/>
              </a:xfrm>
            </p:grpSpPr>
            <p:sp>
              <p:nvSpPr>
                <p:cNvPr id="334" name="任意多边形: 形状 333"/>
                <p:cNvSpPr/>
                <p:nvPr/>
              </p:nvSpPr>
              <p:spPr>
                <a:xfrm>
                  <a:off x="7226816" y="2777329"/>
                  <a:ext cx="402935" cy="392517"/>
                </a:xfrm>
                <a:custGeom>
                  <a:avLst/>
                  <a:gdLst>
                    <a:gd name="connsiteX0" fmla="*/ 333382 w 402935"/>
                    <a:gd name="connsiteY0" fmla="*/ 126517 h 392517"/>
                    <a:gd name="connsiteX1" fmla="*/ 186852 w 402935"/>
                    <a:gd name="connsiteY1" fmla="*/ 392518 h 392517"/>
                    <a:gd name="connsiteX2" fmla="*/ 17314 w 402935"/>
                    <a:gd name="connsiteY2" fmla="*/ 349945 h 392517"/>
                    <a:gd name="connsiteX3" fmla="*/ 39349 w 402935"/>
                    <a:gd name="connsiteY3" fmla="*/ 310147 h 392517"/>
                    <a:gd name="connsiteX4" fmla="*/ 46545 w 402935"/>
                    <a:gd name="connsiteY4" fmla="*/ 293358 h 392517"/>
                    <a:gd name="connsiteX5" fmla="*/ 39574 w 402935"/>
                    <a:gd name="connsiteY5" fmla="*/ 253709 h 392517"/>
                    <a:gd name="connsiteX6" fmla="*/ 42497 w 402935"/>
                    <a:gd name="connsiteY6" fmla="*/ 176060 h 392517"/>
                    <a:gd name="connsiteX7" fmla="*/ 41298 w 402935"/>
                    <a:gd name="connsiteY7" fmla="*/ 153125 h 392517"/>
                    <a:gd name="connsiteX8" fmla="*/ 32753 w 402935"/>
                    <a:gd name="connsiteY8" fmla="*/ 151251 h 392517"/>
                    <a:gd name="connsiteX9" fmla="*/ 10043 w 402935"/>
                    <a:gd name="connsiteY9" fmla="*/ 154848 h 392517"/>
                    <a:gd name="connsiteX10" fmla="*/ 0 w 402935"/>
                    <a:gd name="connsiteY10" fmla="*/ 121720 h 392517"/>
                    <a:gd name="connsiteX11" fmla="*/ 359689 w 402935"/>
                    <a:gd name="connsiteY11" fmla="*/ 13116 h 392517"/>
                    <a:gd name="connsiteX12" fmla="*/ 402936 w 402935"/>
                    <a:gd name="connsiteY12" fmla="*/ 0 h 392517"/>
                    <a:gd name="connsiteX13" fmla="*/ 333232 w 402935"/>
                    <a:gd name="connsiteY13" fmla="*/ 126517 h 392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2935" h="392517">
                      <a:moveTo>
                        <a:pt x="333382" y="126517"/>
                      </a:moveTo>
                      <a:lnTo>
                        <a:pt x="186852" y="392518"/>
                      </a:lnTo>
                      <a:lnTo>
                        <a:pt x="17314" y="349945"/>
                      </a:lnTo>
                      <a:cubicBezTo>
                        <a:pt x="24659" y="336754"/>
                        <a:pt x="32004" y="323488"/>
                        <a:pt x="39349" y="310147"/>
                      </a:cubicBezTo>
                      <a:cubicBezTo>
                        <a:pt x="42272" y="304825"/>
                        <a:pt x="45195" y="299354"/>
                        <a:pt x="46545" y="293358"/>
                      </a:cubicBezTo>
                      <a:cubicBezTo>
                        <a:pt x="49318" y="280016"/>
                        <a:pt x="43322" y="266825"/>
                        <a:pt x="39574" y="253709"/>
                      </a:cubicBezTo>
                      <a:cubicBezTo>
                        <a:pt x="32229" y="228375"/>
                        <a:pt x="33278" y="200718"/>
                        <a:pt x="42497" y="176060"/>
                      </a:cubicBezTo>
                      <a:cubicBezTo>
                        <a:pt x="45270" y="168340"/>
                        <a:pt x="48268" y="157622"/>
                        <a:pt x="41298" y="153125"/>
                      </a:cubicBezTo>
                      <a:cubicBezTo>
                        <a:pt x="38900" y="151551"/>
                        <a:pt x="35677" y="151251"/>
                        <a:pt x="32753" y="151251"/>
                      </a:cubicBezTo>
                      <a:cubicBezTo>
                        <a:pt x="25034" y="151251"/>
                        <a:pt x="17389" y="152450"/>
                        <a:pt x="10043" y="154848"/>
                      </a:cubicBezTo>
                      <a:lnTo>
                        <a:pt x="0" y="121720"/>
                      </a:lnTo>
                      <a:lnTo>
                        <a:pt x="359689" y="13116"/>
                      </a:lnTo>
                      <a:lnTo>
                        <a:pt x="402936" y="0"/>
                      </a:lnTo>
                      <a:lnTo>
                        <a:pt x="333232" y="126517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/>
                <p:cNvSpPr/>
                <p:nvPr/>
              </p:nvSpPr>
              <p:spPr>
                <a:xfrm>
                  <a:off x="7413593" y="2903845"/>
                  <a:ext cx="212451" cy="532001"/>
                </a:xfrm>
                <a:custGeom>
                  <a:avLst/>
                  <a:gdLst>
                    <a:gd name="connsiteX0" fmla="*/ 150 w 212451"/>
                    <a:gd name="connsiteY0" fmla="*/ 266001 h 532001"/>
                    <a:gd name="connsiteX1" fmla="*/ 0 w 212451"/>
                    <a:gd name="connsiteY1" fmla="*/ 266001 h 532001"/>
                    <a:gd name="connsiteX2" fmla="*/ 146529 w 212451"/>
                    <a:gd name="connsiteY2" fmla="*/ 0 h 532001"/>
                    <a:gd name="connsiteX3" fmla="*/ 211961 w 212451"/>
                    <a:gd name="connsiteY3" fmla="*/ 390419 h 532001"/>
                    <a:gd name="connsiteX4" fmla="*/ 146454 w 212451"/>
                    <a:gd name="connsiteY4" fmla="*/ 532001 h 532001"/>
                    <a:gd name="connsiteX5" fmla="*/ 150 w 212451"/>
                    <a:gd name="connsiteY5" fmla="*/ 266001 h 532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2451" h="532001">
                      <a:moveTo>
                        <a:pt x="150" y="266001"/>
                      </a:moveTo>
                      <a:lnTo>
                        <a:pt x="0" y="266001"/>
                      </a:lnTo>
                      <a:lnTo>
                        <a:pt x="146529" y="0"/>
                      </a:lnTo>
                      <a:cubicBezTo>
                        <a:pt x="160545" y="75176"/>
                        <a:pt x="208738" y="336080"/>
                        <a:pt x="211961" y="390419"/>
                      </a:cubicBezTo>
                      <a:cubicBezTo>
                        <a:pt x="214884" y="441685"/>
                        <a:pt x="206190" y="502546"/>
                        <a:pt x="146454" y="532001"/>
                      </a:cubicBezTo>
                      <a:cubicBezTo>
                        <a:pt x="118048" y="408782"/>
                        <a:pt x="150" y="266001"/>
                        <a:pt x="150" y="2660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任意多边形: 形状 335"/>
                <p:cNvSpPr/>
                <p:nvPr/>
              </p:nvSpPr>
              <p:spPr>
                <a:xfrm>
                  <a:off x="6568672" y="2716446"/>
                  <a:ext cx="1017907" cy="221785"/>
                </a:xfrm>
                <a:custGeom>
                  <a:avLst/>
                  <a:gdLst>
                    <a:gd name="connsiteX0" fmla="*/ 948353 w 1017907"/>
                    <a:gd name="connsiteY0" fmla="*/ 5569 h 221785"/>
                    <a:gd name="connsiteX1" fmla="*/ 983880 w 1017907"/>
                    <a:gd name="connsiteY1" fmla="*/ 12540 h 221785"/>
                    <a:gd name="connsiteX2" fmla="*/ 1017908 w 1017907"/>
                    <a:gd name="connsiteY2" fmla="*/ 73924 h 221785"/>
                    <a:gd name="connsiteX3" fmla="*/ 658219 w 1017907"/>
                    <a:gd name="connsiteY3" fmla="*/ 182528 h 221785"/>
                    <a:gd name="connsiteX4" fmla="*/ 560558 w 1017907"/>
                    <a:gd name="connsiteY4" fmla="*/ 212059 h 221785"/>
                    <a:gd name="connsiteX5" fmla="*/ 465670 w 1017907"/>
                    <a:gd name="connsiteY5" fmla="*/ 212059 h 221785"/>
                    <a:gd name="connsiteX6" fmla="*/ 0 w 1017907"/>
                    <a:gd name="connsiteY6" fmla="*/ 83293 h 221785"/>
                    <a:gd name="connsiteX7" fmla="*/ 19487 w 1017907"/>
                    <a:gd name="connsiteY7" fmla="*/ 58484 h 221785"/>
                    <a:gd name="connsiteX8" fmla="*/ 38975 w 1017907"/>
                    <a:gd name="connsiteY8" fmla="*/ 33676 h 221785"/>
                    <a:gd name="connsiteX9" fmla="*/ 78623 w 1017907"/>
                    <a:gd name="connsiteY9" fmla="*/ 25806 h 221785"/>
                    <a:gd name="connsiteX10" fmla="*/ 275220 w 1017907"/>
                    <a:gd name="connsiteY10" fmla="*/ 27305 h 221785"/>
                    <a:gd name="connsiteX11" fmla="*/ 323263 w 1017907"/>
                    <a:gd name="connsiteY11" fmla="*/ 39147 h 221785"/>
                    <a:gd name="connsiteX12" fmla="*/ 516636 w 1017907"/>
                    <a:gd name="connsiteY12" fmla="*/ 174583 h 221785"/>
                    <a:gd name="connsiteX13" fmla="*/ 948428 w 1017907"/>
                    <a:gd name="connsiteY13" fmla="*/ 5644 h 221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7907" h="221785">
                      <a:moveTo>
                        <a:pt x="948353" y="5569"/>
                      </a:moveTo>
                      <a:cubicBezTo>
                        <a:pt x="959971" y="7443"/>
                        <a:pt x="971813" y="9691"/>
                        <a:pt x="983880" y="12540"/>
                      </a:cubicBezTo>
                      <a:lnTo>
                        <a:pt x="1017908" y="73924"/>
                      </a:lnTo>
                      <a:lnTo>
                        <a:pt x="658219" y="182528"/>
                      </a:lnTo>
                      <a:lnTo>
                        <a:pt x="560558" y="212059"/>
                      </a:lnTo>
                      <a:cubicBezTo>
                        <a:pt x="513338" y="233944"/>
                        <a:pt x="465670" y="212059"/>
                        <a:pt x="465670" y="212059"/>
                      </a:cubicBezTo>
                      <a:lnTo>
                        <a:pt x="0" y="83293"/>
                      </a:lnTo>
                      <a:lnTo>
                        <a:pt x="19487" y="58484"/>
                      </a:lnTo>
                      <a:lnTo>
                        <a:pt x="38975" y="33676"/>
                      </a:lnTo>
                      <a:cubicBezTo>
                        <a:pt x="38975" y="33676"/>
                        <a:pt x="53815" y="29703"/>
                        <a:pt x="78623" y="25806"/>
                      </a:cubicBezTo>
                      <a:cubicBezTo>
                        <a:pt x="122020" y="18985"/>
                        <a:pt x="195772" y="12315"/>
                        <a:pt x="275220" y="27305"/>
                      </a:cubicBezTo>
                      <a:cubicBezTo>
                        <a:pt x="291109" y="30378"/>
                        <a:pt x="307224" y="34275"/>
                        <a:pt x="323263" y="39147"/>
                      </a:cubicBezTo>
                      <a:cubicBezTo>
                        <a:pt x="392818" y="60358"/>
                        <a:pt x="462747" y="100907"/>
                        <a:pt x="516636" y="174583"/>
                      </a:cubicBezTo>
                      <a:cubicBezTo>
                        <a:pt x="516636" y="174583"/>
                        <a:pt x="678380" y="-36853"/>
                        <a:pt x="948428" y="56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任意多边形: 形状 336"/>
                <p:cNvSpPr/>
                <p:nvPr/>
              </p:nvSpPr>
              <p:spPr>
                <a:xfrm>
                  <a:off x="7175472" y="3127274"/>
                  <a:ext cx="384650" cy="325356"/>
                </a:xfrm>
                <a:custGeom>
                  <a:avLst/>
                  <a:gdLst>
                    <a:gd name="connsiteX0" fmla="*/ 10346 w 384650"/>
                    <a:gd name="connsiteY0" fmla="*/ 223503 h 325356"/>
                    <a:gd name="connsiteX1" fmla="*/ 10196 w 384650"/>
                    <a:gd name="connsiteY1" fmla="*/ 223503 h 325356"/>
                    <a:gd name="connsiteX2" fmla="*/ 3525 w 384650"/>
                    <a:gd name="connsiteY2" fmla="*/ 220056 h 325356"/>
                    <a:gd name="connsiteX3" fmla="*/ 4575 w 384650"/>
                    <a:gd name="connsiteY3" fmla="*/ 167740 h 325356"/>
                    <a:gd name="connsiteX4" fmla="*/ 4725 w 384650"/>
                    <a:gd name="connsiteY4" fmla="*/ 167365 h 325356"/>
                    <a:gd name="connsiteX5" fmla="*/ 4725 w 384650"/>
                    <a:gd name="connsiteY5" fmla="*/ 167066 h 325356"/>
                    <a:gd name="connsiteX6" fmla="*/ 4875 w 384650"/>
                    <a:gd name="connsiteY6" fmla="*/ 166916 h 325356"/>
                    <a:gd name="connsiteX7" fmla="*/ 65060 w 384650"/>
                    <a:gd name="connsiteY7" fmla="*/ 27057 h 325356"/>
                    <a:gd name="connsiteX8" fmla="*/ 68658 w 384650"/>
                    <a:gd name="connsiteY8" fmla="*/ 0 h 325356"/>
                    <a:gd name="connsiteX9" fmla="*/ 238197 w 384650"/>
                    <a:gd name="connsiteY9" fmla="*/ 42572 h 325356"/>
                    <a:gd name="connsiteX10" fmla="*/ 238347 w 384650"/>
                    <a:gd name="connsiteY10" fmla="*/ 42572 h 325356"/>
                    <a:gd name="connsiteX11" fmla="*/ 384651 w 384650"/>
                    <a:gd name="connsiteY11" fmla="*/ 308573 h 325356"/>
                    <a:gd name="connsiteX12" fmla="*/ 331435 w 384650"/>
                    <a:gd name="connsiteY12" fmla="*/ 324088 h 325356"/>
                    <a:gd name="connsiteX13" fmla="*/ 260157 w 384650"/>
                    <a:gd name="connsiteY13" fmla="*/ 319965 h 325356"/>
                    <a:gd name="connsiteX14" fmla="*/ 10421 w 384650"/>
                    <a:gd name="connsiteY14" fmla="*/ 223579 h 32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4650" h="325356">
                      <a:moveTo>
                        <a:pt x="10346" y="223503"/>
                      </a:moveTo>
                      <a:lnTo>
                        <a:pt x="10196" y="223503"/>
                      </a:lnTo>
                      <a:cubicBezTo>
                        <a:pt x="5774" y="221255"/>
                        <a:pt x="3525" y="220056"/>
                        <a:pt x="3525" y="220056"/>
                      </a:cubicBezTo>
                      <a:cubicBezTo>
                        <a:pt x="-4344" y="202967"/>
                        <a:pt x="3226" y="172687"/>
                        <a:pt x="4575" y="167740"/>
                      </a:cubicBezTo>
                      <a:cubicBezTo>
                        <a:pt x="4725" y="167590"/>
                        <a:pt x="4725" y="167440"/>
                        <a:pt x="4725" y="167365"/>
                      </a:cubicBezTo>
                      <a:lnTo>
                        <a:pt x="4725" y="167066"/>
                      </a:lnTo>
                      <a:lnTo>
                        <a:pt x="4875" y="166916"/>
                      </a:lnTo>
                      <a:cubicBezTo>
                        <a:pt x="4875" y="166916"/>
                        <a:pt x="42500" y="166016"/>
                        <a:pt x="65060" y="27057"/>
                      </a:cubicBezTo>
                      <a:cubicBezTo>
                        <a:pt x="66559" y="17613"/>
                        <a:pt x="64161" y="8394"/>
                        <a:pt x="68658" y="0"/>
                      </a:cubicBezTo>
                      <a:lnTo>
                        <a:pt x="238197" y="42572"/>
                      </a:lnTo>
                      <a:lnTo>
                        <a:pt x="238347" y="42572"/>
                      </a:lnTo>
                      <a:cubicBezTo>
                        <a:pt x="238347" y="42572"/>
                        <a:pt x="356169" y="185354"/>
                        <a:pt x="384651" y="308573"/>
                      </a:cubicBezTo>
                      <a:cubicBezTo>
                        <a:pt x="370110" y="315768"/>
                        <a:pt x="352647" y="321089"/>
                        <a:pt x="331435" y="324088"/>
                      </a:cubicBezTo>
                      <a:cubicBezTo>
                        <a:pt x="310899" y="326861"/>
                        <a:pt x="286465" y="324912"/>
                        <a:pt x="260157" y="319965"/>
                      </a:cubicBezTo>
                      <a:cubicBezTo>
                        <a:pt x="162346" y="301003"/>
                        <a:pt x="40101" y="239243"/>
                        <a:pt x="10421" y="223579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任意多边形: 形状 337"/>
                <p:cNvSpPr/>
                <p:nvPr/>
              </p:nvSpPr>
              <p:spPr>
                <a:xfrm>
                  <a:off x="6173531" y="3111309"/>
                  <a:ext cx="1318385" cy="766672"/>
                </a:xfrm>
                <a:custGeom>
                  <a:avLst/>
                  <a:gdLst>
                    <a:gd name="connsiteX0" fmla="*/ 1261948 w 1318385"/>
                    <a:gd name="connsiteY0" fmla="*/ 335855 h 766672"/>
                    <a:gd name="connsiteX1" fmla="*/ 1318386 w 1318385"/>
                    <a:gd name="connsiteY1" fmla="*/ 766672 h 766672"/>
                    <a:gd name="connsiteX2" fmla="*/ 0 w 1318385"/>
                    <a:gd name="connsiteY2" fmla="*/ 766672 h 766672"/>
                    <a:gd name="connsiteX3" fmla="*/ 48418 w 1318385"/>
                    <a:gd name="connsiteY3" fmla="*/ 354818 h 766672"/>
                    <a:gd name="connsiteX4" fmla="*/ 52690 w 1318385"/>
                    <a:gd name="connsiteY4" fmla="*/ 348672 h 766672"/>
                    <a:gd name="connsiteX5" fmla="*/ 82821 w 1318385"/>
                    <a:gd name="connsiteY5" fmla="*/ 369883 h 766672"/>
                    <a:gd name="connsiteX6" fmla="*/ 107779 w 1318385"/>
                    <a:gd name="connsiteY6" fmla="*/ 389070 h 766672"/>
                    <a:gd name="connsiteX7" fmla="*/ 141657 w 1318385"/>
                    <a:gd name="connsiteY7" fmla="*/ 374904 h 766672"/>
                    <a:gd name="connsiteX8" fmla="*/ 119921 w 1318385"/>
                    <a:gd name="connsiteY8" fmla="*/ 323413 h 766672"/>
                    <a:gd name="connsiteX9" fmla="*/ 87393 w 1318385"/>
                    <a:gd name="connsiteY9" fmla="*/ 244265 h 766672"/>
                    <a:gd name="connsiteX10" fmla="*/ 37101 w 1318385"/>
                    <a:gd name="connsiteY10" fmla="*/ 174186 h 766672"/>
                    <a:gd name="connsiteX11" fmla="*/ 37101 w 1318385"/>
                    <a:gd name="connsiteY11" fmla="*/ 174036 h 766672"/>
                    <a:gd name="connsiteX12" fmla="*/ 62434 w 1318385"/>
                    <a:gd name="connsiteY12" fmla="*/ 0 h 766672"/>
                    <a:gd name="connsiteX13" fmla="*/ 647426 w 1318385"/>
                    <a:gd name="connsiteY13" fmla="*/ 446332 h 766672"/>
                    <a:gd name="connsiteX14" fmla="*/ 1012061 w 1318385"/>
                    <a:gd name="connsiteY14" fmla="*/ 239468 h 766672"/>
                    <a:gd name="connsiteX15" fmla="*/ 1012212 w 1318385"/>
                    <a:gd name="connsiteY15" fmla="*/ 239468 h 766672"/>
                    <a:gd name="connsiteX16" fmla="*/ 1261948 w 1318385"/>
                    <a:gd name="connsiteY16" fmla="*/ 335855 h 76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8385" h="766672">
                      <a:moveTo>
                        <a:pt x="1261948" y="335855"/>
                      </a:moveTo>
                      <a:lnTo>
                        <a:pt x="1318386" y="766672"/>
                      </a:lnTo>
                      <a:lnTo>
                        <a:pt x="0" y="766672"/>
                      </a:lnTo>
                      <a:lnTo>
                        <a:pt x="48418" y="354818"/>
                      </a:lnTo>
                      <a:lnTo>
                        <a:pt x="52690" y="348672"/>
                      </a:lnTo>
                      <a:cubicBezTo>
                        <a:pt x="62434" y="355492"/>
                        <a:pt x="72328" y="362163"/>
                        <a:pt x="82821" y="369883"/>
                      </a:cubicBezTo>
                      <a:cubicBezTo>
                        <a:pt x="90541" y="375654"/>
                        <a:pt x="98860" y="381875"/>
                        <a:pt x="107779" y="389070"/>
                      </a:cubicBezTo>
                      <a:cubicBezTo>
                        <a:pt x="122170" y="384648"/>
                        <a:pt x="128990" y="381875"/>
                        <a:pt x="141657" y="374904"/>
                      </a:cubicBezTo>
                      <a:cubicBezTo>
                        <a:pt x="132588" y="355267"/>
                        <a:pt x="126067" y="339003"/>
                        <a:pt x="119921" y="323413"/>
                      </a:cubicBezTo>
                      <a:cubicBezTo>
                        <a:pt x="110178" y="298454"/>
                        <a:pt x="101633" y="275519"/>
                        <a:pt x="87393" y="244265"/>
                      </a:cubicBezTo>
                      <a:cubicBezTo>
                        <a:pt x="70304" y="220506"/>
                        <a:pt x="53515" y="197121"/>
                        <a:pt x="37101" y="174186"/>
                      </a:cubicBezTo>
                      <a:lnTo>
                        <a:pt x="37101" y="174036"/>
                      </a:lnTo>
                      <a:lnTo>
                        <a:pt x="62434" y="0"/>
                      </a:lnTo>
                      <a:cubicBezTo>
                        <a:pt x="62434" y="0"/>
                        <a:pt x="500897" y="312695"/>
                        <a:pt x="647426" y="446332"/>
                      </a:cubicBezTo>
                      <a:cubicBezTo>
                        <a:pt x="647426" y="446332"/>
                        <a:pt x="865757" y="317567"/>
                        <a:pt x="1012061" y="239468"/>
                      </a:cubicBezTo>
                      <a:lnTo>
                        <a:pt x="1012212" y="239468"/>
                      </a:lnTo>
                      <a:cubicBezTo>
                        <a:pt x="1041817" y="255058"/>
                        <a:pt x="1164062" y="316892"/>
                        <a:pt x="1261948" y="335855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/>
                <p:cNvSpPr/>
                <p:nvPr/>
              </p:nvSpPr>
              <p:spPr>
                <a:xfrm>
                  <a:off x="6891860" y="2276873"/>
                  <a:ext cx="625165" cy="614080"/>
                </a:xfrm>
                <a:custGeom>
                  <a:avLst/>
                  <a:gdLst>
                    <a:gd name="connsiteX0" fmla="*/ 118123 w 625165"/>
                    <a:gd name="connsiteY0" fmla="*/ 833 h 614080"/>
                    <a:gd name="connsiteX1" fmla="*/ 394766 w 625165"/>
                    <a:gd name="connsiteY1" fmla="*/ 34036 h 614080"/>
                    <a:gd name="connsiteX2" fmla="*/ 625165 w 625165"/>
                    <a:gd name="connsiteY2" fmla="*/ 445141 h 614080"/>
                    <a:gd name="connsiteX3" fmla="*/ 193373 w 625165"/>
                    <a:gd name="connsiteY3" fmla="*/ 614081 h 614080"/>
                    <a:gd name="connsiteX4" fmla="*/ 0 w 625165"/>
                    <a:gd name="connsiteY4" fmla="*/ 478644 h 614080"/>
                    <a:gd name="connsiteX5" fmla="*/ 16789 w 625165"/>
                    <a:gd name="connsiteY5" fmla="*/ 380834 h 614080"/>
                    <a:gd name="connsiteX6" fmla="*/ 34777 w 625165"/>
                    <a:gd name="connsiteY6" fmla="*/ 277252 h 614080"/>
                    <a:gd name="connsiteX7" fmla="*/ 102308 w 625165"/>
                    <a:gd name="connsiteY7" fmla="*/ 213169 h 614080"/>
                    <a:gd name="connsiteX8" fmla="*/ 85519 w 625165"/>
                    <a:gd name="connsiteY8" fmla="*/ 66864 h 614080"/>
                    <a:gd name="connsiteX9" fmla="*/ 65357 w 625165"/>
                    <a:gd name="connsiteY9" fmla="*/ 8 h 614080"/>
                    <a:gd name="connsiteX10" fmla="*/ 118048 w 625165"/>
                    <a:gd name="connsiteY10" fmla="*/ 833 h 614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5165" h="614080">
                      <a:moveTo>
                        <a:pt x="118123" y="833"/>
                      </a:moveTo>
                      <a:cubicBezTo>
                        <a:pt x="187827" y="2557"/>
                        <a:pt x="311346" y="9527"/>
                        <a:pt x="394766" y="34036"/>
                      </a:cubicBezTo>
                      <a:cubicBezTo>
                        <a:pt x="506743" y="67164"/>
                        <a:pt x="609500" y="393425"/>
                        <a:pt x="625165" y="445141"/>
                      </a:cubicBezTo>
                      <a:cubicBezTo>
                        <a:pt x="355192" y="402719"/>
                        <a:pt x="193373" y="614081"/>
                        <a:pt x="193373" y="614081"/>
                      </a:cubicBezTo>
                      <a:cubicBezTo>
                        <a:pt x="139484" y="540404"/>
                        <a:pt x="69480" y="499856"/>
                        <a:pt x="0" y="478644"/>
                      </a:cubicBezTo>
                      <a:cubicBezTo>
                        <a:pt x="12442" y="447915"/>
                        <a:pt x="14840" y="413887"/>
                        <a:pt x="16789" y="380834"/>
                      </a:cubicBezTo>
                      <a:cubicBezTo>
                        <a:pt x="18888" y="345607"/>
                        <a:pt x="21061" y="309705"/>
                        <a:pt x="34777" y="277252"/>
                      </a:cubicBezTo>
                      <a:cubicBezTo>
                        <a:pt x="47294" y="247646"/>
                        <a:pt x="71578" y="221038"/>
                        <a:pt x="102308" y="213169"/>
                      </a:cubicBezTo>
                      <a:cubicBezTo>
                        <a:pt x="100209" y="153208"/>
                        <a:pt x="93913" y="105314"/>
                        <a:pt x="85519" y="66864"/>
                      </a:cubicBezTo>
                      <a:cubicBezTo>
                        <a:pt x="79523" y="40182"/>
                        <a:pt x="72553" y="18146"/>
                        <a:pt x="65357" y="8"/>
                      </a:cubicBezTo>
                      <a:cubicBezTo>
                        <a:pt x="67456" y="8"/>
                        <a:pt x="87618" y="-142"/>
                        <a:pt x="118048" y="8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/>
                <p:cNvSpPr/>
                <p:nvPr/>
              </p:nvSpPr>
              <p:spPr>
                <a:xfrm>
                  <a:off x="6742250" y="2928579"/>
                  <a:ext cx="531819" cy="365610"/>
                </a:xfrm>
                <a:custGeom>
                  <a:avLst/>
                  <a:gdLst>
                    <a:gd name="connsiteX0" fmla="*/ 383607 w 531819"/>
                    <a:gd name="connsiteY0" fmla="*/ 165716 h 365610"/>
                    <a:gd name="connsiteX1" fmla="*/ 433224 w 531819"/>
                    <a:gd name="connsiteY1" fmla="*/ 132513 h 365610"/>
                    <a:gd name="connsiteX2" fmla="*/ 446415 w 531819"/>
                    <a:gd name="connsiteY2" fmla="*/ 120746 h 365610"/>
                    <a:gd name="connsiteX3" fmla="*/ 446415 w 531819"/>
                    <a:gd name="connsiteY3" fmla="*/ 80422 h 365610"/>
                    <a:gd name="connsiteX4" fmla="*/ 463504 w 531819"/>
                    <a:gd name="connsiteY4" fmla="*/ 24134 h 365610"/>
                    <a:gd name="connsiteX5" fmla="*/ 494609 w 531819"/>
                    <a:gd name="connsiteY5" fmla="*/ 3597 h 365610"/>
                    <a:gd name="connsiteX6" fmla="*/ 517319 w 531819"/>
                    <a:gd name="connsiteY6" fmla="*/ 0 h 365610"/>
                    <a:gd name="connsiteX7" fmla="*/ 525863 w 531819"/>
                    <a:gd name="connsiteY7" fmla="*/ 1874 h 365610"/>
                    <a:gd name="connsiteX8" fmla="*/ 527063 w 531819"/>
                    <a:gd name="connsiteY8" fmla="*/ 24809 h 365610"/>
                    <a:gd name="connsiteX9" fmla="*/ 524139 w 531819"/>
                    <a:gd name="connsiteY9" fmla="*/ 102458 h 365610"/>
                    <a:gd name="connsiteX10" fmla="*/ 531110 w 531819"/>
                    <a:gd name="connsiteY10" fmla="*/ 142107 h 365610"/>
                    <a:gd name="connsiteX11" fmla="*/ 523915 w 531819"/>
                    <a:gd name="connsiteY11" fmla="*/ 158896 h 365610"/>
                    <a:gd name="connsiteX12" fmla="*/ 501879 w 531819"/>
                    <a:gd name="connsiteY12" fmla="*/ 198695 h 365610"/>
                    <a:gd name="connsiteX13" fmla="*/ 498281 w 531819"/>
                    <a:gd name="connsiteY13" fmla="*/ 225752 h 365610"/>
                    <a:gd name="connsiteX14" fmla="*/ 438096 w 531819"/>
                    <a:gd name="connsiteY14" fmla="*/ 365610 h 365610"/>
                    <a:gd name="connsiteX15" fmla="*/ 206423 w 531819"/>
                    <a:gd name="connsiteY15" fmla="*/ 301302 h 365610"/>
                    <a:gd name="connsiteX16" fmla="*/ 26616 w 531819"/>
                    <a:gd name="connsiteY16" fmla="*/ 147953 h 365610"/>
                    <a:gd name="connsiteX17" fmla="*/ 30513 w 531819"/>
                    <a:gd name="connsiteY17" fmla="*/ 116998 h 365610"/>
                    <a:gd name="connsiteX18" fmla="*/ 5180 w 531819"/>
                    <a:gd name="connsiteY18" fmla="*/ 91365 h 365610"/>
                    <a:gd name="connsiteX19" fmla="*/ 1432 w 531819"/>
                    <a:gd name="connsiteY19" fmla="*/ 86268 h 365610"/>
                    <a:gd name="connsiteX20" fmla="*/ 7728 w 531819"/>
                    <a:gd name="connsiteY20" fmla="*/ 69854 h 365610"/>
                    <a:gd name="connsiteX21" fmla="*/ 13874 w 531819"/>
                    <a:gd name="connsiteY21" fmla="*/ 67156 h 365610"/>
                    <a:gd name="connsiteX22" fmla="*/ 8552 w 531819"/>
                    <a:gd name="connsiteY22" fmla="*/ 63408 h 365610"/>
                    <a:gd name="connsiteX23" fmla="*/ 383 w 531819"/>
                    <a:gd name="connsiteY23" fmla="*/ 54564 h 365610"/>
                    <a:gd name="connsiteX24" fmla="*/ 9452 w 531819"/>
                    <a:gd name="connsiteY24" fmla="*/ 39049 h 365610"/>
                    <a:gd name="connsiteX25" fmla="*/ 38383 w 531819"/>
                    <a:gd name="connsiteY25" fmla="*/ 32379 h 365610"/>
                    <a:gd name="connsiteX26" fmla="*/ 100143 w 531819"/>
                    <a:gd name="connsiteY26" fmla="*/ 55464 h 365610"/>
                    <a:gd name="connsiteX27" fmla="*/ 86127 w 531819"/>
                    <a:gd name="connsiteY27" fmla="*/ 36651 h 365610"/>
                    <a:gd name="connsiteX28" fmla="*/ 78631 w 531819"/>
                    <a:gd name="connsiteY28" fmla="*/ 16264 h 365610"/>
                    <a:gd name="connsiteX29" fmla="*/ 92797 w 531819"/>
                    <a:gd name="connsiteY29" fmla="*/ 4272 h 365610"/>
                    <a:gd name="connsiteX30" fmla="*/ 112134 w 531819"/>
                    <a:gd name="connsiteY30" fmla="*/ 6671 h 365610"/>
                    <a:gd name="connsiteX31" fmla="*/ 186711 w 531819"/>
                    <a:gd name="connsiteY31" fmla="*/ 64083 h 365610"/>
                    <a:gd name="connsiteX32" fmla="*/ 204324 w 531819"/>
                    <a:gd name="connsiteY32" fmla="*/ 90915 h 365610"/>
                    <a:gd name="connsiteX33" fmla="*/ 273204 w 531819"/>
                    <a:gd name="connsiteY33" fmla="*/ 121645 h 365610"/>
                    <a:gd name="connsiteX34" fmla="*/ 383607 w 531819"/>
                    <a:gd name="connsiteY34" fmla="*/ 165716 h 36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531819" h="365610">
                      <a:moveTo>
                        <a:pt x="383607" y="165716"/>
                      </a:moveTo>
                      <a:cubicBezTo>
                        <a:pt x="400171" y="154623"/>
                        <a:pt x="416735" y="143531"/>
                        <a:pt x="433224" y="132513"/>
                      </a:cubicBezTo>
                      <a:cubicBezTo>
                        <a:pt x="438171" y="129290"/>
                        <a:pt x="443268" y="125842"/>
                        <a:pt x="446415" y="120746"/>
                      </a:cubicBezTo>
                      <a:cubicBezTo>
                        <a:pt x="453761" y="109128"/>
                        <a:pt x="448139" y="94063"/>
                        <a:pt x="446415" y="80422"/>
                      </a:cubicBezTo>
                      <a:cubicBezTo>
                        <a:pt x="443717" y="60260"/>
                        <a:pt x="450163" y="39199"/>
                        <a:pt x="463504" y="24134"/>
                      </a:cubicBezTo>
                      <a:cubicBezTo>
                        <a:pt x="471749" y="14690"/>
                        <a:pt x="482692" y="7570"/>
                        <a:pt x="494609" y="3597"/>
                      </a:cubicBezTo>
                      <a:cubicBezTo>
                        <a:pt x="501954" y="1199"/>
                        <a:pt x="509524" y="0"/>
                        <a:pt x="517319" y="0"/>
                      </a:cubicBezTo>
                      <a:cubicBezTo>
                        <a:pt x="520242" y="0"/>
                        <a:pt x="523465" y="300"/>
                        <a:pt x="525863" y="1874"/>
                      </a:cubicBezTo>
                      <a:cubicBezTo>
                        <a:pt x="532834" y="6446"/>
                        <a:pt x="529836" y="17089"/>
                        <a:pt x="527063" y="24809"/>
                      </a:cubicBezTo>
                      <a:cubicBezTo>
                        <a:pt x="517844" y="49467"/>
                        <a:pt x="516794" y="77124"/>
                        <a:pt x="524139" y="102458"/>
                      </a:cubicBezTo>
                      <a:cubicBezTo>
                        <a:pt x="527887" y="115574"/>
                        <a:pt x="533883" y="128766"/>
                        <a:pt x="531110" y="142107"/>
                      </a:cubicBezTo>
                      <a:cubicBezTo>
                        <a:pt x="529761" y="148103"/>
                        <a:pt x="526838" y="153574"/>
                        <a:pt x="523915" y="158896"/>
                      </a:cubicBezTo>
                      <a:cubicBezTo>
                        <a:pt x="516569" y="172237"/>
                        <a:pt x="509224" y="185428"/>
                        <a:pt x="501879" y="198695"/>
                      </a:cubicBezTo>
                      <a:cubicBezTo>
                        <a:pt x="497307" y="207089"/>
                        <a:pt x="499780" y="216308"/>
                        <a:pt x="498281" y="225752"/>
                      </a:cubicBezTo>
                      <a:cubicBezTo>
                        <a:pt x="475721" y="364711"/>
                        <a:pt x="438096" y="365610"/>
                        <a:pt x="438096" y="365610"/>
                      </a:cubicBezTo>
                      <a:cubicBezTo>
                        <a:pt x="438096" y="365610"/>
                        <a:pt x="253117" y="322363"/>
                        <a:pt x="206423" y="301302"/>
                      </a:cubicBezTo>
                      <a:cubicBezTo>
                        <a:pt x="159579" y="280241"/>
                        <a:pt x="49101" y="170738"/>
                        <a:pt x="26616" y="147953"/>
                      </a:cubicBezTo>
                      <a:cubicBezTo>
                        <a:pt x="11775" y="132888"/>
                        <a:pt x="21969" y="122320"/>
                        <a:pt x="30513" y="116998"/>
                      </a:cubicBezTo>
                      <a:cubicBezTo>
                        <a:pt x="21669" y="108829"/>
                        <a:pt x="13274" y="100209"/>
                        <a:pt x="5180" y="91365"/>
                      </a:cubicBezTo>
                      <a:cubicBezTo>
                        <a:pt x="3681" y="89866"/>
                        <a:pt x="2407" y="88292"/>
                        <a:pt x="1432" y="86268"/>
                      </a:cubicBezTo>
                      <a:cubicBezTo>
                        <a:pt x="-1116" y="80422"/>
                        <a:pt x="2332" y="73302"/>
                        <a:pt x="7728" y="69854"/>
                      </a:cubicBezTo>
                      <a:cubicBezTo>
                        <a:pt x="9602" y="68655"/>
                        <a:pt x="11625" y="67755"/>
                        <a:pt x="13874" y="67156"/>
                      </a:cubicBezTo>
                      <a:cubicBezTo>
                        <a:pt x="12150" y="65807"/>
                        <a:pt x="10276" y="64608"/>
                        <a:pt x="8552" y="63408"/>
                      </a:cubicBezTo>
                      <a:cubicBezTo>
                        <a:pt x="5105" y="61160"/>
                        <a:pt x="1507" y="58462"/>
                        <a:pt x="383" y="54564"/>
                      </a:cubicBezTo>
                      <a:cubicBezTo>
                        <a:pt x="-1491" y="48268"/>
                        <a:pt x="3831" y="42272"/>
                        <a:pt x="9452" y="39049"/>
                      </a:cubicBezTo>
                      <a:cubicBezTo>
                        <a:pt x="18146" y="33953"/>
                        <a:pt x="28414" y="32379"/>
                        <a:pt x="38383" y="32379"/>
                      </a:cubicBezTo>
                      <a:cubicBezTo>
                        <a:pt x="60793" y="32529"/>
                        <a:pt x="83129" y="40773"/>
                        <a:pt x="100143" y="55464"/>
                      </a:cubicBezTo>
                      <a:cubicBezTo>
                        <a:pt x="95495" y="49168"/>
                        <a:pt x="90774" y="42947"/>
                        <a:pt x="86127" y="36651"/>
                      </a:cubicBezTo>
                      <a:cubicBezTo>
                        <a:pt x="81555" y="30655"/>
                        <a:pt x="76908" y="23534"/>
                        <a:pt x="78631" y="16264"/>
                      </a:cubicBezTo>
                      <a:cubicBezTo>
                        <a:pt x="80131" y="9893"/>
                        <a:pt x="86351" y="5321"/>
                        <a:pt x="92797" y="4272"/>
                      </a:cubicBezTo>
                      <a:cubicBezTo>
                        <a:pt x="99318" y="3073"/>
                        <a:pt x="105914" y="4647"/>
                        <a:pt x="112134" y="6671"/>
                      </a:cubicBezTo>
                      <a:cubicBezTo>
                        <a:pt x="142565" y="16414"/>
                        <a:pt x="169397" y="37101"/>
                        <a:pt x="186711" y="64083"/>
                      </a:cubicBezTo>
                      <a:cubicBezTo>
                        <a:pt x="192482" y="73152"/>
                        <a:pt x="197279" y="82896"/>
                        <a:pt x="204324" y="90915"/>
                      </a:cubicBezTo>
                      <a:cubicBezTo>
                        <a:pt x="221263" y="110028"/>
                        <a:pt x="248245" y="116024"/>
                        <a:pt x="273204" y="121645"/>
                      </a:cubicBezTo>
                      <a:cubicBezTo>
                        <a:pt x="312178" y="130564"/>
                        <a:pt x="351528" y="141957"/>
                        <a:pt x="383607" y="165716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/>
                <p:cNvSpPr/>
                <p:nvPr/>
              </p:nvSpPr>
              <p:spPr>
                <a:xfrm>
                  <a:off x="6540940" y="2792094"/>
                  <a:ext cx="695993" cy="573676"/>
                </a:xfrm>
                <a:custGeom>
                  <a:avLst/>
                  <a:gdLst>
                    <a:gd name="connsiteX0" fmla="*/ 685950 w 695993"/>
                    <a:gd name="connsiteY0" fmla="*/ 106880 h 573676"/>
                    <a:gd name="connsiteX1" fmla="*/ 695994 w 695993"/>
                    <a:gd name="connsiteY1" fmla="*/ 140008 h 573676"/>
                    <a:gd name="connsiteX2" fmla="*/ 664889 w 695993"/>
                    <a:gd name="connsiteY2" fmla="*/ 160545 h 573676"/>
                    <a:gd name="connsiteX3" fmla="*/ 647800 w 695993"/>
                    <a:gd name="connsiteY3" fmla="*/ 216833 h 573676"/>
                    <a:gd name="connsiteX4" fmla="*/ 647800 w 695993"/>
                    <a:gd name="connsiteY4" fmla="*/ 257156 h 573676"/>
                    <a:gd name="connsiteX5" fmla="*/ 634609 w 695993"/>
                    <a:gd name="connsiteY5" fmla="*/ 268924 h 573676"/>
                    <a:gd name="connsiteX6" fmla="*/ 584992 w 695993"/>
                    <a:gd name="connsiteY6" fmla="*/ 302127 h 573676"/>
                    <a:gd name="connsiteX7" fmla="*/ 474589 w 695993"/>
                    <a:gd name="connsiteY7" fmla="*/ 258056 h 573676"/>
                    <a:gd name="connsiteX8" fmla="*/ 405709 w 695993"/>
                    <a:gd name="connsiteY8" fmla="*/ 227326 h 573676"/>
                    <a:gd name="connsiteX9" fmla="*/ 388096 w 695993"/>
                    <a:gd name="connsiteY9" fmla="*/ 200493 h 573676"/>
                    <a:gd name="connsiteX10" fmla="*/ 313519 w 695993"/>
                    <a:gd name="connsiteY10" fmla="*/ 143081 h 573676"/>
                    <a:gd name="connsiteX11" fmla="*/ 294182 w 695993"/>
                    <a:gd name="connsiteY11" fmla="*/ 140683 h 573676"/>
                    <a:gd name="connsiteX12" fmla="*/ 280016 w 695993"/>
                    <a:gd name="connsiteY12" fmla="*/ 152675 h 573676"/>
                    <a:gd name="connsiteX13" fmla="*/ 287512 w 695993"/>
                    <a:gd name="connsiteY13" fmla="*/ 173061 h 573676"/>
                    <a:gd name="connsiteX14" fmla="*/ 301527 w 695993"/>
                    <a:gd name="connsiteY14" fmla="*/ 191874 h 573676"/>
                    <a:gd name="connsiteX15" fmla="*/ 239768 w 695993"/>
                    <a:gd name="connsiteY15" fmla="*/ 168789 h 573676"/>
                    <a:gd name="connsiteX16" fmla="*/ 210837 w 695993"/>
                    <a:gd name="connsiteY16" fmla="*/ 175460 h 573676"/>
                    <a:gd name="connsiteX17" fmla="*/ 201768 w 695993"/>
                    <a:gd name="connsiteY17" fmla="*/ 190975 h 573676"/>
                    <a:gd name="connsiteX18" fmla="*/ 209937 w 695993"/>
                    <a:gd name="connsiteY18" fmla="*/ 199819 h 573676"/>
                    <a:gd name="connsiteX19" fmla="*/ 215259 w 695993"/>
                    <a:gd name="connsiteY19" fmla="*/ 203566 h 573676"/>
                    <a:gd name="connsiteX20" fmla="*/ 209113 w 695993"/>
                    <a:gd name="connsiteY20" fmla="*/ 206265 h 573676"/>
                    <a:gd name="connsiteX21" fmla="*/ 202817 w 695993"/>
                    <a:gd name="connsiteY21" fmla="*/ 222679 h 573676"/>
                    <a:gd name="connsiteX22" fmla="*/ 206565 w 695993"/>
                    <a:gd name="connsiteY22" fmla="*/ 227776 h 573676"/>
                    <a:gd name="connsiteX23" fmla="*/ 231898 w 695993"/>
                    <a:gd name="connsiteY23" fmla="*/ 253409 h 573676"/>
                    <a:gd name="connsiteX24" fmla="*/ 228001 w 695993"/>
                    <a:gd name="connsiteY24" fmla="*/ 284363 h 573676"/>
                    <a:gd name="connsiteX25" fmla="*/ 407808 w 695993"/>
                    <a:gd name="connsiteY25" fmla="*/ 437713 h 573676"/>
                    <a:gd name="connsiteX26" fmla="*/ 639481 w 695993"/>
                    <a:gd name="connsiteY26" fmla="*/ 502021 h 573676"/>
                    <a:gd name="connsiteX27" fmla="*/ 639331 w 695993"/>
                    <a:gd name="connsiteY27" fmla="*/ 502171 h 573676"/>
                    <a:gd name="connsiteX28" fmla="*/ 639331 w 695993"/>
                    <a:gd name="connsiteY28" fmla="*/ 502470 h 573676"/>
                    <a:gd name="connsiteX29" fmla="*/ 639181 w 695993"/>
                    <a:gd name="connsiteY29" fmla="*/ 502845 h 573676"/>
                    <a:gd name="connsiteX30" fmla="*/ 628238 w 695993"/>
                    <a:gd name="connsiteY30" fmla="*/ 525555 h 573676"/>
                    <a:gd name="connsiteX31" fmla="*/ 560857 w 695993"/>
                    <a:gd name="connsiteY31" fmla="*/ 563481 h 573676"/>
                    <a:gd name="connsiteX32" fmla="*/ 551638 w 695993"/>
                    <a:gd name="connsiteY32" fmla="*/ 567078 h 573676"/>
                    <a:gd name="connsiteX33" fmla="*/ 476762 w 695993"/>
                    <a:gd name="connsiteY33" fmla="*/ 563481 h 573676"/>
                    <a:gd name="connsiteX34" fmla="*/ 137235 w 695993"/>
                    <a:gd name="connsiteY34" fmla="*/ 429618 h 573676"/>
                    <a:gd name="connsiteX35" fmla="*/ 0 w 695993"/>
                    <a:gd name="connsiteY35" fmla="*/ 0 h 573676"/>
                    <a:gd name="connsiteX36" fmla="*/ 27732 w 695993"/>
                    <a:gd name="connsiteY36" fmla="*/ 7570 h 573676"/>
                    <a:gd name="connsiteX37" fmla="*/ 493402 w 695993"/>
                    <a:gd name="connsiteY37" fmla="*/ 136336 h 573676"/>
                    <a:gd name="connsiteX38" fmla="*/ 588289 w 695993"/>
                    <a:gd name="connsiteY38" fmla="*/ 136336 h 573676"/>
                    <a:gd name="connsiteX39" fmla="*/ 685950 w 695993"/>
                    <a:gd name="connsiteY39" fmla="*/ 106805 h 573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695993" h="573676">
                      <a:moveTo>
                        <a:pt x="685950" y="106880"/>
                      </a:moveTo>
                      <a:lnTo>
                        <a:pt x="695994" y="140008"/>
                      </a:lnTo>
                      <a:cubicBezTo>
                        <a:pt x="684152" y="143981"/>
                        <a:pt x="673209" y="151101"/>
                        <a:pt x="664889" y="160545"/>
                      </a:cubicBezTo>
                      <a:cubicBezTo>
                        <a:pt x="651548" y="175610"/>
                        <a:pt x="645102" y="196746"/>
                        <a:pt x="647800" y="216833"/>
                      </a:cubicBezTo>
                      <a:cubicBezTo>
                        <a:pt x="649524" y="230474"/>
                        <a:pt x="655145" y="245539"/>
                        <a:pt x="647800" y="257156"/>
                      </a:cubicBezTo>
                      <a:cubicBezTo>
                        <a:pt x="644578" y="262253"/>
                        <a:pt x="639556" y="265701"/>
                        <a:pt x="634609" y="268924"/>
                      </a:cubicBezTo>
                      <a:cubicBezTo>
                        <a:pt x="618045" y="280016"/>
                        <a:pt x="601481" y="291109"/>
                        <a:pt x="584992" y="302127"/>
                      </a:cubicBezTo>
                      <a:cubicBezTo>
                        <a:pt x="552988" y="278367"/>
                        <a:pt x="513563" y="267050"/>
                        <a:pt x="474589" y="258056"/>
                      </a:cubicBezTo>
                      <a:cubicBezTo>
                        <a:pt x="449630" y="252435"/>
                        <a:pt x="422648" y="246438"/>
                        <a:pt x="405709" y="227326"/>
                      </a:cubicBezTo>
                      <a:cubicBezTo>
                        <a:pt x="398664" y="219306"/>
                        <a:pt x="393867" y="209563"/>
                        <a:pt x="388096" y="200493"/>
                      </a:cubicBezTo>
                      <a:cubicBezTo>
                        <a:pt x="370782" y="173511"/>
                        <a:pt x="343950" y="152825"/>
                        <a:pt x="313519" y="143081"/>
                      </a:cubicBezTo>
                      <a:cubicBezTo>
                        <a:pt x="307224" y="141057"/>
                        <a:pt x="300703" y="139484"/>
                        <a:pt x="294182" y="140683"/>
                      </a:cubicBezTo>
                      <a:cubicBezTo>
                        <a:pt x="287811" y="141732"/>
                        <a:pt x="281516" y="146304"/>
                        <a:pt x="280016" y="152675"/>
                      </a:cubicBezTo>
                      <a:cubicBezTo>
                        <a:pt x="278292" y="160020"/>
                        <a:pt x="282940" y="167065"/>
                        <a:pt x="287512" y="173061"/>
                      </a:cubicBezTo>
                      <a:cubicBezTo>
                        <a:pt x="292158" y="179357"/>
                        <a:pt x="296880" y="185578"/>
                        <a:pt x="301527" y="191874"/>
                      </a:cubicBezTo>
                      <a:cubicBezTo>
                        <a:pt x="284439" y="177184"/>
                        <a:pt x="262178" y="168939"/>
                        <a:pt x="239768" y="168789"/>
                      </a:cubicBezTo>
                      <a:cubicBezTo>
                        <a:pt x="229724" y="168789"/>
                        <a:pt x="219456" y="170363"/>
                        <a:pt x="210837" y="175460"/>
                      </a:cubicBezTo>
                      <a:cubicBezTo>
                        <a:pt x="205215" y="178683"/>
                        <a:pt x="199894" y="184679"/>
                        <a:pt x="201768" y="190975"/>
                      </a:cubicBezTo>
                      <a:cubicBezTo>
                        <a:pt x="202817" y="194872"/>
                        <a:pt x="206415" y="197495"/>
                        <a:pt x="209937" y="199819"/>
                      </a:cubicBezTo>
                      <a:cubicBezTo>
                        <a:pt x="211661" y="201018"/>
                        <a:pt x="213535" y="202217"/>
                        <a:pt x="215259" y="203566"/>
                      </a:cubicBezTo>
                      <a:cubicBezTo>
                        <a:pt x="213010" y="204091"/>
                        <a:pt x="210987" y="205066"/>
                        <a:pt x="209113" y="206265"/>
                      </a:cubicBezTo>
                      <a:cubicBezTo>
                        <a:pt x="203791" y="209712"/>
                        <a:pt x="200269" y="216833"/>
                        <a:pt x="202817" y="222679"/>
                      </a:cubicBezTo>
                      <a:cubicBezTo>
                        <a:pt x="203717" y="224703"/>
                        <a:pt x="205066" y="226277"/>
                        <a:pt x="206565" y="227776"/>
                      </a:cubicBezTo>
                      <a:cubicBezTo>
                        <a:pt x="214734" y="236620"/>
                        <a:pt x="223129" y="245239"/>
                        <a:pt x="231898" y="253409"/>
                      </a:cubicBezTo>
                      <a:cubicBezTo>
                        <a:pt x="223354" y="258730"/>
                        <a:pt x="213235" y="269298"/>
                        <a:pt x="228001" y="284363"/>
                      </a:cubicBezTo>
                      <a:cubicBezTo>
                        <a:pt x="250411" y="307224"/>
                        <a:pt x="360963" y="416652"/>
                        <a:pt x="407808" y="437713"/>
                      </a:cubicBezTo>
                      <a:cubicBezTo>
                        <a:pt x="454502" y="458774"/>
                        <a:pt x="639481" y="502021"/>
                        <a:pt x="639481" y="502021"/>
                      </a:cubicBezTo>
                      <a:lnTo>
                        <a:pt x="639331" y="502171"/>
                      </a:lnTo>
                      <a:lnTo>
                        <a:pt x="639331" y="502470"/>
                      </a:lnTo>
                      <a:cubicBezTo>
                        <a:pt x="639331" y="502470"/>
                        <a:pt x="639331" y="502770"/>
                        <a:pt x="639181" y="502845"/>
                      </a:cubicBezTo>
                      <a:lnTo>
                        <a:pt x="628238" y="525555"/>
                      </a:lnTo>
                      <a:cubicBezTo>
                        <a:pt x="628238" y="525555"/>
                        <a:pt x="612199" y="540396"/>
                        <a:pt x="560857" y="563481"/>
                      </a:cubicBezTo>
                      <a:cubicBezTo>
                        <a:pt x="557784" y="564830"/>
                        <a:pt x="554711" y="566029"/>
                        <a:pt x="551638" y="567078"/>
                      </a:cubicBezTo>
                      <a:cubicBezTo>
                        <a:pt x="505694" y="583792"/>
                        <a:pt x="476762" y="563481"/>
                        <a:pt x="476762" y="563481"/>
                      </a:cubicBezTo>
                      <a:lnTo>
                        <a:pt x="137235" y="429618"/>
                      </a:lnTo>
                      <a:lnTo>
                        <a:pt x="0" y="0"/>
                      </a:lnTo>
                      <a:lnTo>
                        <a:pt x="27732" y="7570"/>
                      </a:lnTo>
                      <a:lnTo>
                        <a:pt x="493402" y="136336"/>
                      </a:lnTo>
                      <a:cubicBezTo>
                        <a:pt x="493402" y="136336"/>
                        <a:pt x="541070" y="158221"/>
                        <a:pt x="588289" y="136336"/>
                      </a:cubicBezTo>
                      <a:lnTo>
                        <a:pt x="685950" y="106805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/>
                <p:cNvSpPr/>
                <p:nvPr/>
              </p:nvSpPr>
              <p:spPr>
                <a:xfrm>
                  <a:off x="5837602" y="2243679"/>
                  <a:ext cx="1348066" cy="1313963"/>
                </a:xfrm>
                <a:custGeom>
                  <a:avLst/>
                  <a:gdLst>
                    <a:gd name="connsiteX0" fmla="*/ 1331502 w 1348066"/>
                    <a:gd name="connsiteY0" fmla="*/ 1074046 h 1313963"/>
                    <a:gd name="connsiteX1" fmla="*/ 1342445 w 1348066"/>
                    <a:gd name="connsiteY1" fmla="*/ 1051336 h 1313963"/>
                    <a:gd name="connsiteX2" fmla="*/ 1341395 w 1348066"/>
                    <a:gd name="connsiteY2" fmla="*/ 1103651 h 1313963"/>
                    <a:gd name="connsiteX3" fmla="*/ 1348066 w 1348066"/>
                    <a:gd name="connsiteY3" fmla="*/ 1107099 h 1313963"/>
                    <a:gd name="connsiteX4" fmla="*/ 983430 w 1348066"/>
                    <a:gd name="connsiteY4" fmla="*/ 1313963 h 1313963"/>
                    <a:gd name="connsiteX5" fmla="*/ 398439 w 1348066"/>
                    <a:gd name="connsiteY5" fmla="*/ 867631 h 1313963"/>
                    <a:gd name="connsiteX6" fmla="*/ 330383 w 1348066"/>
                    <a:gd name="connsiteY6" fmla="*/ 945730 h 1313963"/>
                    <a:gd name="connsiteX7" fmla="*/ 299279 w 1348066"/>
                    <a:gd name="connsiteY7" fmla="*/ 939209 h 1313963"/>
                    <a:gd name="connsiteX8" fmla="*/ 152450 w 1348066"/>
                    <a:gd name="connsiteY8" fmla="*/ 734593 h 1313963"/>
                    <a:gd name="connsiteX9" fmla="*/ 118123 w 1348066"/>
                    <a:gd name="connsiteY9" fmla="*/ 686925 h 1313963"/>
                    <a:gd name="connsiteX10" fmla="*/ 104107 w 1348066"/>
                    <a:gd name="connsiteY10" fmla="*/ 667287 h 1313963"/>
                    <a:gd name="connsiteX11" fmla="*/ 45120 w 1348066"/>
                    <a:gd name="connsiteY11" fmla="*/ 654621 h 1313963"/>
                    <a:gd name="connsiteX12" fmla="*/ 21736 w 1348066"/>
                    <a:gd name="connsiteY12" fmla="*/ 671410 h 1313963"/>
                    <a:gd name="connsiteX13" fmla="*/ 10418 w 1348066"/>
                    <a:gd name="connsiteY13" fmla="*/ 686775 h 1313963"/>
                    <a:gd name="connsiteX14" fmla="*/ 0 w 1348066"/>
                    <a:gd name="connsiteY14" fmla="*/ 682802 h 1313963"/>
                    <a:gd name="connsiteX15" fmla="*/ 0 w 1348066"/>
                    <a:gd name="connsiteY15" fmla="*/ 682652 h 1313963"/>
                    <a:gd name="connsiteX16" fmla="*/ 300028 w 1348066"/>
                    <a:gd name="connsiteY16" fmla="*/ 103132 h 1313963"/>
                    <a:gd name="connsiteX17" fmla="*/ 595260 w 1348066"/>
                    <a:gd name="connsiteY17" fmla="*/ 7570 h 1313963"/>
                    <a:gd name="connsiteX18" fmla="*/ 639706 w 1348066"/>
                    <a:gd name="connsiteY18" fmla="*/ 0 h 1313963"/>
                    <a:gd name="connsiteX19" fmla="*/ 576447 w 1348066"/>
                    <a:gd name="connsiteY19" fmla="*/ 120821 h 1313963"/>
                    <a:gd name="connsiteX20" fmla="*/ 619394 w 1348066"/>
                    <a:gd name="connsiteY20" fmla="*/ 307823 h 1313963"/>
                    <a:gd name="connsiteX21" fmla="*/ 692021 w 1348066"/>
                    <a:gd name="connsiteY21" fmla="*/ 334805 h 1313963"/>
                    <a:gd name="connsiteX22" fmla="*/ 719004 w 1348066"/>
                    <a:gd name="connsiteY22" fmla="*/ 411930 h 1313963"/>
                    <a:gd name="connsiteX23" fmla="*/ 731520 w 1348066"/>
                    <a:gd name="connsiteY23" fmla="*/ 493476 h 1313963"/>
                    <a:gd name="connsiteX24" fmla="*/ 750483 w 1348066"/>
                    <a:gd name="connsiteY24" fmla="*/ 531252 h 1313963"/>
                    <a:gd name="connsiteX25" fmla="*/ 730996 w 1348066"/>
                    <a:gd name="connsiteY25" fmla="*/ 556060 h 1313963"/>
                    <a:gd name="connsiteX26" fmla="*/ 703264 w 1348066"/>
                    <a:gd name="connsiteY26" fmla="*/ 548490 h 1313963"/>
                    <a:gd name="connsiteX27" fmla="*/ 840499 w 1348066"/>
                    <a:gd name="connsiteY27" fmla="*/ 978109 h 1313963"/>
                    <a:gd name="connsiteX28" fmla="*/ 1180026 w 1348066"/>
                    <a:gd name="connsiteY28" fmla="*/ 1111971 h 1313963"/>
                    <a:gd name="connsiteX29" fmla="*/ 1254902 w 1348066"/>
                    <a:gd name="connsiteY29" fmla="*/ 1115568 h 1313963"/>
                    <a:gd name="connsiteX30" fmla="*/ 1264121 w 1348066"/>
                    <a:gd name="connsiteY30" fmla="*/ 1111971 h 1313963"/>
                    <a:gd name="connsiteX31" fmla="*/ 1331502 w 1348066"/>
                    <a:gd name="connsiteY31" fmla="*/ 1074046 h 1313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48066" h="1313963">
                      <a:moveTo>
                        <a:pt x="1331502" y="1074046"/>
                      </a:moveTo>
                      <a:lnTo>
                        <a:pt x="1342445" y="1051336"/>
                      </a:lnTo>
                      <a:cubicBezTo>
                        <a:pt x="1341096" y="1056282"/>
                        <a:pt x="1333526" y="1086563"/>
                        <a:pt x="1341395" y="1103651"/>
                      </a:cubicBezTo>
                      <a:cubicBezTo>
                        <a:pt x="1341395" y="1103651"/>
                        <a:pt x="1343644" y="1104851"/>
                        <a:pt x="1348066" y="1107099"/>
                      </a:cubicBezTo>
                      <a:cubicBezTo>
                        <a:pt x="1201762" y="1185198"/>
                        <a:pt x="983430" y="1313963"/>
                        <a:pt x="983430" y="1313963"/>
                      </a:cubicBezTo>
                      <a:cubicBezTo>
                        <a:pt x="836901" y="1180401"/>
                        <a:pt x="398439" y="867631"/>
                        <a:pt x="398439" y="867631"/>
                      </a:cubicBezTo>
                      <a:lnTo>
                        <a:pt x="330383" y="945730"/>
                      </a:lnTo>
                      <a:cubicBezTo>
                        <a:pt x="319965" y="936136"/>
                        <a:pt x="308123" y="932089"/>
                        <a:pt x="299279" y="939209"/>
                      </a:cubicBezTo>
                      <a:cubicBezTo>
                        <a:pt x="250711" y="871378"/>
                        <a:pt x="202817" y="804672"/>
                        <a:pt x="152450" y="734593"/>
                      </a:cubicBezTo>
                      <a:lnTo>
                        <a:pt x="118123" y="686925"/>
                      </a:lnTo>
                      <a:cubicBezTo>
                        <a:pt x="113476" y="680404"/>
                        <a:pt x="108754" y="673808"/>
                        <a:pt x="104107" y="667287"/>
                      </a:cubicBezTo>
                      <a:cubicBezTo>
                        <a:pt x="90915" y="648999"/>
                        <a:pt x="64758" y="643003"/>
                        <a:pt x="45120" y="654621"/>
                      </a:cubicBezTo>
                      <a:cubicBezTo>
                        <a:pt x="35227" y="660467"/>
                        <a:pt x="30430" y="663990"/>
                        <a:pt x="21736" y="671410"/>
                      </a:cubicBezTo>
                      <a:cubicBezTo>
                        <a:pt x="16789" y="675682"/>
                        <a:pt x="12892" y="681003"/>
                        <a:pt x="10418" y="686775"/>
                      </a:cubicBezTo>
                      <a:lnTo>
                        <a:pt x="0" y="682802"/>
                      </a:lnTo>
                      <a:lnTo>
                        <a:pt x="0" y="682652"/>
                      </a:lnTo>
                      <a:cubicBezTo>
                        <a:pt x="101858" y="425346"/>
                        <a:pt x="237669" y="145030"/>
                        <a:pt x="300028" y="103132"/>
                      </a:cubicBezTo>
                      <a:cubicBezTo>
                        <a:pt x="371456" y="55089"/>
                        <a:pt x="508617" y="23609"/>
                        <a:pt x="595260" y="7570"/>
                      </a:cubicBezTo>
                      <a:cubicBezTo>
                        <a:pt x="612349" y="4497"/>
                        <a:pt x="627414" y="1799"/>
                        <a:pt x="639706" y="0"/>
                      </a:cubicBezTo>
                      <a:cubicBezTo>
                        <a:pt x="612049" y="36276"/>
                        <a:pt x="590463" y="77274"/>
                        <a:pt x="576447" y="120821"/>
                      </a:cubicBezTo>
                      <a:cubicBezTo>
                        <a:pt x="552013" y="196521"/>
                        <a:pt x="597508" y="315168"/>
                        <a:pt x="619394" y="307823"/>
                      </a:cubicBezTo>
                      <a:cubicBezTo>
                        <a:pt x="645552" y="299129"/>
                        <a:pt x="675157" y="312995"/>
                        <a:pt x="692021" y="334805"/>
                      </a:cubicBezTo>
                      <a:cubicBezTo>
                        <a:pt x="708960" y="356541"/>
                        <a:pt x="715406" y="384573"/>
                        <a:pt x="719004" y="411930"/>
                      </a:cubicBezTo>
                      <a:cubicBezTo>
                        <a:pt x="722451" y="439137"/>
                        <a:pt x="723576" y="467019"/>
                        <a:pt x="731520" y="493476"/>
                      </a:cubicBezTo>
                      <a:cubicBezTo>
                        <a:pt x="735643" y="506968"/>
                        <a:pt x="741939" y="520159"/>
                        <a:pt x="750483" y="531252"/>
                      </a:cubicBezTo>
                      <a:lnTo>
                        <a:pt x="730996" y="556060"/>
                      </a:lnTo>
                      <a:lnTo>
                        <a:pt x="703264" y="548490"/>
                      </a:lnTo>
                      <a:lnTo>
                        <a:pt x="840499" y="978109"/>
                      </a:lnTo>
                      <a:lnTo>
                        <a:pt x="1180026" y="1111971"/>
                      </a:lnTo>
                      <a:cubicBezTo>
                        <a:pt x="1180026" y="1111971"/>
                        <a:pt x="1208957" y="1132283"/>
                        <a:pt x="1254902" y="1115568"/>
                      </a:cubicBezTo>
                      <a:cubicBezTo>
                        <a:pt x="1257975" y="1114519"/>
                        <a:pt x="1261048" y="1113320"/>
                        <a:pt x="1264121" y="1111971"/>
                      </a:cubicBezTo>
                      <a:cubicBezTo>
                        <a:pt x="1315538" y="1088886"/>
                        <a:pt x="1331502" y="1074046"/>
                        <a:pt x="1331502" y="10740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/>
                <p:cNvSpPr/>
                <p:nvPr/>
              </p:nvSpPr>
              <p:spPr>
                <a:xfrm>
                  <a:off x="6393357" y="1777484"/>
                  <a:ext cx="705934" cy="499304"/>
                </a:xfrm>
                <a:custGeom>
                  <a:avLst/>
                  <a:gdLst>
                    <a:gd name="connsiteX0" fmla="*/ 705293 w 705934"/>
                    <a:gd name="connsiteY0" fmla="*/ 199144 h 499304"/>
                    <a:gd name="connsiteX1" fmla="*/ 704619 w 705934"/>
                    <a:gd name="connsiteY1" fmla="*/ 204091 h 499304"/>
                    <a:gd name="connsiteX2" fmla="*/ 702520 w 705934"/>
                    <a:gd name="connsiteY2" fmla="*/ 214734 h 499304"/>
                    <a:gd name="connsiteX3" fmla="*/ 692627 w 705934"/>
                    <a:gd name="connsiteY3" fmla="*/ 240517 h 499304"/>
                    <a:gd name="connsiteX4" fmla="*/ 690378 w 705934"/>
                    <a:gd name="connsiteY4" fmla="*/ 244640 h 499304"/>
                    <a:gd name="connsiteX5" fmla="*/ 683333 w 705934"/>
                    <a:gd name="connsiteY5" fmla="*/ 254758 h 499304"/>
                    <a:gd name="connsiteX6" fmla="*/ 679885 w 705934"/>
                    <a:gd name="connsiteY6" fmla="*/ 258880 h 499304"/>
                    <a:gd name="connsiteX7" fmla="*/ 655301 w 705934"/>
                    <a:gd name="connsiteY7" fmla="*/ 278742 h 499304"/>
                    <a:gd name="connsiteX8" fmla="*/ 645932 w 705934"/>
                    <a:gd name="connsiteY8" fmla="*/ 283164 h 499304"/>
                    <a:gd name="connsiteX9" fmla="*/ 640985 w 705934"/>
                    <a:gd name="connsiteY9" fmla="*/ 285038 h 499304"/>
                    <a:gd name="connsiteX10" fmla="*/ 635814 w 705934"/>
                    <a:gd name="connsiteY10" fmla="*/ 286612 h 499304"/>
                    <a:gd name="connsiteX11" fmla="*/ 624721 w 705934"/>
                    <a:gd name="connsiteY11" fmla="*/ 289011 h 499304"/>
                    <a:gd name="connsiteX12" fmla="*/ 613778 w 705934"/>
                    <a:gd name="connsiteY12" fmla="*/ 290210 h 499304"/>
                    <a:gd name="connsiteX13" fmla="*/ 606733 w 705934"/>
                    <a:gd name="connsiteY13" fmla="*/ 290510 h 499304"/>
                    <a:gd name="connsiteX14" fmla="*/ 588969 w 705934"/>
                    <a:gd name="connsiteY14" fmla="*/ 289310 h 499304"/>
                    <a:gd name="connsiteX15" fmla="*/ 500078 w 705934"/>
                    <a:gd name="connsiteY15" fmla="*/ 410656 h 499304"/>
                    <a:gd name="connsiteX16" fmla="*/ 468449 w 705934"/>
                    <a:gd name="connsiteY16" fmla="*/ 435989 h 499304"/>
                    <a:gd name="connsiteX17" fmla="*/ 387726 w 705934"/>
                    <a:gd name="connsiteY17" fmla="*/ 483883 h 499304"/>
                    <a:gd name="connsiteX18" fmla="*/ 291864 w 705934"/>
                    <a:gd name="connsiteY18" fmla="*/ 496999 h 499304"/>
                    <a:gd name="connsiteX19" fmla="*/ 245545 w 705934"/>
                    <a:gd name="connsiteY19" fmla="*/ 481259 h 499304"/>
                    <a:gd name="connsiteX20" fmla="*/ 206195 w 705934"/>
                    <a:gd name="connsiteY20" fmla="*/ 452403 h 499304"/>
                    <a:gd name="connsiteX21" fmla="*/ 172393 w 705934"/>
                    <a:gd name="connsiteY21" fmla="*/ 414928 h 499304"/>
                    <a:gd name="connsiteX22" fmla="*/ 155604 w 705934"/>
                    <a:gd name="connsiteY22" fmla="*/ 393342 h 499304"/>
                    <a:gd name="connsiteX23" fmla="*/ 146160 w 705934"/>
                    <a:gd name="connsiteY23" fmla="*/ 380001 h 499304"/>
                    <a:gd name="connsiteX24" fmla="*/ 82227 w 705934"/>
                    <a:gd name="connsiteY24" fmla="*/ 201318 h 499304"/>
                    <a:gd name="connsiteX25" fmla="*/ 6526 w 705934"/>
                    <a:gd name="connsiteY25" fmla="*/ 66481 h 499304"/>
                    <a:gd name="connsiteX26" fmla="*/ 87698 w 705934"/>
                    <a:gd name="connsiteY26" fmla="*/ 35227 h 499304"/>
                    <a:gd name="connsiteX27" fmla="*/ 239698 w 705934"/>
                    <a:gd name="connsiteY27" fmla="*/ 0 h 499304"/>
                    <a:gd name="connsiteX28" fmla="*/ 593916 w 705934"/>
                    <a:gd name="connsiteY28" fmla="*/ 67231 h 499304"/>
                    <a:gd name="connsiteX29" fmla="*/ 640086 w 705934"/>
                    <a:gd name="connsiteY29" fmla="*/ 131314 h 499304"/>
                    <a:gd name="connsiteX30" fmla="*/ 645407 w 705934"/>
                    <a:gd name="connsiteY30" fmla="*/ 129740 h 499304"/>
                    <a:gd name="connsiteX31" fmla="*/ 655151 w 705934"/>
                    <a:gd name="connsiteY31" fmla="*/ 128016 h 499304"/>
                    <a:gd name="connsiteX32" fmla="*/ 667143 w 705934"/>
                    <a:gd name="connsiteY32" fmla="*/ 128391 h 499304"/>
                    <a:gd name="connsiteX33" fmla="*/ 670741 w 705934"/>
                    <a:gd name="connsiteY33" fmla="*/ 129065 h 499304"/>
                    <a:gd name="connsiteX34" fmla="*/ 676737 w 705934"/>
                    <a:gd name="connsiteY34" fmla="*/ 131164 h 499304"/>
                    <a:gd name="connsiteX35" fmla="*/ 679810 w 705934"/>
                    <a:gd name="connsiteY35" fmla="*/ 132663 h 499304"/>
                    <a:gd name="connsiteX36" fmla="*/ 684457 w 705934"/>
                    <a:gd name="connsiteY36" fmla="*/ 135736 h 499304"/>
                    <a:gd name="connsiteX37" fmla="*/ 687155 w 705934"/>
                    <a:gd name="connsiteY37" fmla="*/ 137835 h 499304"/>
                    <a:gd name="connsiteX38" fmla="*/ 688729 w 705934"/>
                    <a:gd name="connsiteY38" fmla="*/ 139334 h 499304"/>
                    <a:gd name="connsiteX39" fmla="*/ 690753 w 705934"/>
                    <a:gd name="connsiteY39" fmla="*/ 141582 h 499304"/>
                    <a:gd name="connsiteX40" fmla="*/ 694500 w 705934"/>
                    <a:gd name="connsiteY40" fmla="*/ 146529 h 499304"/>
                    <a:gd name="connsiteX41" fmla="*/ 697199 w 705934"/>
                    <a:gd name="connsiteY41" fmla="*/ 150801 h 499304"/>
                    <a:gd name="connsiteX42" fmla="*/ 700796 w 705934"/>
                    <a:gd name="connsiteY42" fmla="*/ 158671 h 499304"/>
                    <a:gd name="connsiteX43" fmla="*/ 702145 w 705934"/>
                    <a:gd name="connsiteY43" fmla="*/ 162568 h 499304"/>
                    <a:gd name="connsiteX44" fmla="*/ 703194 w 705934"/>
                    <a:gd name="connsiteY44" fmla="*/ 166316 h 499304"/>
                    <a:gd name="connsiteX45" fmla="*/ 705743 w 705934"/>
                    <a:gd name="connsiteY45" fmla="*/ 182206 h 499304"/>
                    <a:gd name="connsiteX46" fmla="*/ 705743 w 705934"/>
                    <a:gd name="connsiteY46" fmla="*/ 182505 h 499304"/>
                    <a:gd name="connsiteX47" fmla="*/ 705368 w 705934"/>
                    <a:gd name="connsiteY47" fmla="*/ 199219 h 49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705934" h="499304">
                      <a:moveTo>
                        <a:pt x="705293" y="199144"/>
                      </a:moveTo>
                      <a:cubicBezTo>
                        <a:pt x="705143" y="200718"/>
                        <a:pt x="704918" y="202517"/>
                        <a:pt x="704619" y="204091"/>
                      </a:cubicBezTo>
                      <a:cubicBezTo>
                        <a:pt x="704094" y="207689"/>
                        <a:pt x="703419" y="211137"/>
                        <a:pt x="702520" y="214734"/>
                      </a:cubicBezTo>
                      <a:cubicBezTo>
                        <a:pt x="700421" y="223578"/>
                        <a:pt x="697199" y="232198"/>
                        <a:pt x="692627" y="240517"/>
                      </a:cubicBezTo>
                      <a:cubicBezTo>
                        <a:pt x="691802" y="242016"/>
                        <a:pt x="691052" y="243290"/>
                        <a:pt x="690378" y="244640"/>
                      </a:cubicBezTo>
                      <a:cubicBezTo>
                        <a:pt x="688279" y="248087"/>
                        <a:pt x="685806" y="251610"/>
                        <a:pt x="683333" y="254758"/>
                      </a:cubicBezTo>
                      <a:cubicBezTo>
                        <a:pt x="682283" y="256107"/>
                        <a:pt x="681234" y="257531"/>
                        <a:pt x="679885" y="258880"/>
                      </a:cubicBezTo>
                      <a:cubicBezTo>
                        <a:pt x="673214" y="266600"/>
                        <a:pt x="665045" y="273421"/>
                        <a:pt x="655301" y="278742"/>
                      </a:cubicBezTo>
                      <a:cubicBezTo>
                        <a:pt x="652378" y="280316"/>
                        <a:pt x="649305" y="281815"/>
                        <a:pt x="645932" y="283164"/>
                      </a:cubicBezTo>
                      <a:cubicBezTo>
                        <a:pt x="644358" y="283839"/>
                        <a:pt x="642709" y="284513"/>
                        <a:pt x="640985" y="285038"/>
                      </a:cubicBezTo>
                      <a:cubicBezTo>
                        <a:pt x="639261" y="285563"/>
                        <a:pt x="637538" y="286237"/>
                        <a:pt x="635814" y="286612"/>
                      </a:cubicBezTo>
                      <a:cubicBezTo>
                        <a:pt x="632216" y="287661"/>
                        <a:pt x="628619" y="288486"/>
                        <a:pt x="624721" y="289011"/>
                      </a:cubicBezTo>
                      <a:cubicBezTo>
                        <a:pt x="621273" y="289685"/>
                        <a:pt x="617676" y="290060"/>
                        <a:pt x="613778" y="290210"/>
                      </a:cubicBezTo>
                      <a:cubicBezTo>
                        <a:pt x="611380" y="290360"/>
                        <a:pt x="609131" y="290510"/>
                        <a:pt x="606733" y="290510"/>
                      </a:cubicBezTo>
                      <a:cubicBezTo>
                        <a:pt x="601111" y="290510"/>
                        <a:pt x="595115" y="290135"/>
                        <a:pt x="588969" y="289310"/>
                      </a:cubicBezTo>
                      <a:cubicBezTo>
                        <a:pt x="568658" y="339377"/>
                        <a:pt x="535604" y="379401"/>
                        <a:pt x="500078" y="410656"/>
                      </a:cubicBezTo>
                      <a:cubicBezTo>
                        <a:pt x="489660" y="419875"/>
                        <a:pt x="479017" y="428269"/>
                        <a:pt x="468449" y="435989"/>
                      </a:cubicBezTo>
                      <a:cubicBezTo>
                        <a:pt x="439517" y="457200"/>
                        <a:pt x="410811" y="472790"/>
                        <a:pt x="387726" y="483883"/>
                      </a:cubicBezTo>
                      <a:cubicBezTo>
                        <a:pt x="357821" y="498048"/>
                        <a:pt x="324468" y="502545"/>
                        <a:pt x="291864" y="496999"/>
                      </a:cubicBezTo>
                      <a:cubicBezTo>
                        <a:pt x="275600" y="494226"/>
                        <a:pt x="260085" y="488829"/>
                        <a:pt x="245545" y="481259"/>
                      </a:cubicBezTo>
                      <a:cubicBezTo>
                        <a:pt x="231229" y="473914"/>
                        <a:pt x="217813" y="464021"/>
                        <a:pt x="206195" y="452403"/>
                      </a:cubicBezTo>
                      <a:cubicBezTo>
                        <a:pt x="195777" y="441835"/>
                        <a:pt x="184160" y="429318"/>
                        <a:pt x="172393" y="414928"/>
                      </a:cubicBezTo>
                      <a:cubicBezTo>
                        <a:pt x="172393" y="414928"/>
                        <a:pt x="160925" y="400612"/>
                        <a:pt x="155604" y="393342"/>
                      </a:cubicBezTo>
                      <a:cubicBezTo>
                        <a:pt x="152381" y="389070"/>
                        <a:pt x="149233" y="384498"/>
                        <a:pt x="146160" y="380001"/>
                      </a:cubicBezTo>
                      <a:cubicBezTo>
                        <a:pt x="113856" y="332332"/>
                        <a:pt x="85300" y="271247"/>
                        <a:pt x="82227" y="201318"/>
                      </a:cubicBezTo>
                      <a:cubicBezTo>
                        <a:pt x="3228" y="184379"/>
                        <a:pt x="-10637" y="113775"/>
                        <a:pt x="6526" y="66481"/>
                      </a:cubicBezTo>
                      <a:cubicBezTo>
                        <a:pt x="19868" y="29681"/>
                        <a:pt x="52321" y="6970"/>
                        <a:pt x="87698" y="35227"/>
                      </a:cubicBezTo>
                      <a:cubicBezTo>
                        <a:pt x="158826" y="48418"/>
                        <a:pt x="204322" y="30430"/>
                        <a:pt x="239698" y="0"/>
                      </a:cubicBezTo>
                      <a:cubicBezTo>
                        <a:pt x="310002" y="7345"/>
                        <a:pt x="469798" y="27357"/>
                        <a:pt x="593916" y="67231"/>
                      </a:cubicBezTo>
                      <a:cubicBezTo>
                        <a:pt x="607257" y="91815"/>
                        <a:pt x="622472" y="113775"/>
                        <a:pt x="640086" y="131314"/>
                      </a:cubicBezTo>
                      <a:cubicBezTo>
                        <a:pt x="641810" y="130789"/>
                        <a:pt x="643683" y="130265"/>
                        <a:pt x="645407" y="129740"/>
                      </a:cubicBezTo>
                      <a:cubicBezTo>
                        <a:pt x="648780" y="128915"/>
                        <a:pt x="651928" y="128241"/>
                        <a:pt x="655151" y="128016"/>
                      </a:cubicBezTo>
                      <a:cubicBezTo>
                        <a:pt x="659423" y="127641"/>
                        <a:pt x="663396" y="127716"/>
                        <a:pt x="667143" y="128391"/>
                      </a:cubicBezTo>
                      <a:cubicBezTo>
                        <a:pt x="668342" y="128541"/>
                        <a:pt x="669542" y="128766"/>
                        <a:pt x="670741" y="129065"/>
                      </a:cubicBezTo>
                      <a:cubicBezTo>
                        <a:pt x="672764" y="129590"/>
                        <a:pt x="674713" y="130265"/>
                        <a:pt x="676737" y="131164"/>
                      </a:cubicBezTo>
                      <a:cubicBezTo>
                        <a:pt x="677786" y="131539"/>
                        <a:pt x="678761" y="132063"/>
                        <a:pt x="679810" y="132663"/>
                      </a:cubicBezTo>
                      <a:cubicBezTo>
                        <a:pt x="681384" y="133562"/>
                        <a:pt x="683033" y="134537"/>
                        <a:pt x="684457" y="135736"/>
                      </a:cubicBezTo>
                      <a:cubicBezTo>
                        <a:pt x="685356" y="136411"/>
                        <a:pt x="686331" y="137085"/>
                        <a:pt x="687155" y="137835"/>
                      </a:cubicBezTo>
                      <a:cubicBezTo>
                        <a:pt x="687680" y="138359"/>
                        <a:pt x="688204" y="138734"/>
                        <a:pt x="688729" y="139334"/>
                      </a:cubicBezTo>
                      <a:cubicBezTo>
                        <a:pt x="689404" y="140008"/>
                        <a:pt x="690078" y="140833"/>
                        <a:pt x="690753" y="141582"/>
                      </a:cubicBezTo>
                      <a:cubicBezTo>
                        <a:pt x="692252" y="143081"/>
                        <a:pt x="693451" y="144805"/>
                        <a:pt x="694500" y="146529"/>
                      </a:cubicBezTo>
                      <a:cubicBezTo>
                        <a:pt x="695550" y="147878"/>
                        <a:pt x="696374" y="149302"/>
                        <a:pt x="697199" y="150801"/>
                      </a:cubicBezTo>
                      <a:cubicBezTo>
                        <a:pt x="698548" y="153349"/>
                        <a:pt x="699747" y="155898"/>
                        <a:pt x="700796" y="158671"/>
                      </a:cubicBezTo>
                      <a:cubicBezTo>
                        <a:pt x="701321" y="159870"/>
                        <a:pt x="701696" y="161219"/>
                        <a:pt x="702145" y="162568"/>
                      </a:cubicBezTo>
                      <a:cubicBezTo>
                        <a:pt x="702520" y="163768"/>
                        <a:pt x="702970" y="164967"/>
                        <a:pt x="703194" y="166316"/>
                      </a:cubicBezTo>
                      <a:cubicBezTo>
                        <a:pt x="704544" y="171263"/>
                        <a:pt x="705293" y="176734"/>
                        <a:pt x="705743" y="182206"/>
                      </a:cubicBezTo>
                      <a:lnTo>
                        <a:pt x="705743" y="182505"/>
                      </a:lnTo>
                      <a:cubicBezTo>
                        <a:pt x="706043" y="187827"/>
                        <a:pt x="706043" y="193448"/>
                        <a:pt x="705368" y="199219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/>
                <p:cNvSpPr/>
                <p:nvPr/>
              </p:nvSpPr>
              <p:spPr>
                <a:xfrm>
                  <a:off x="7097975" y="1976629"/>
                  <a:ext cx="674" cy="4946"/>
                </a:xfrm>
                <a:custGeom>
                  <a:avLst/>
                  <a:gdLst>
                    <a:gd name="connsiteX0" fmla="*/ 0 w 674"/>
                    <a:gd name="connsiteY0" fmla="*/ 4947 h 4946"/>
                    <a:gd name="connsiteX1" fmla="*/ 675 w 674"/>
                    <a:gd name="connsiteY1" fmla="*/ 0 h 4946"/>
                    <a:gd name="connsiteX2" fmla="*/ 0 w 674"/>
                    <a:gd name="connsiteY2" fmla="*/ 4947 h 4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74" h="4946">
                      <a:moveTo>
                        <a:pt x="0" y="4947"/>
                      </a:moveTo>
                      <a:cubicBezTo>
                        <a:pt x="300" y="3373"/>
                        <a:pt x="525" y="1574"/>
                        <a:pt x="675" y="0"/>
                      </a:cubicBezTo>
                      <a:cubicBezTo>
                        <a:pt x="525" y="1574"/>
                        <a:pt x="300" y="3373"/>
                        <a:pt x="0" y="4947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/>
                <p:cNvSpPr/>
                <p:nvPr/>
              </p:nvSpPr>
              <p:spPr>
                <a:xfrm>
                  <a:off x="7095802" y="1981575"/>
                  <a:ext cx="2098" cy="10643"/>
                </a:xfrm>
                <a:custGeom>
                  <a:avLst/>
                  <a:gdLst>
                    <a:gd name="connsiteX0" fmla="*/ 0 w 2098"/>
                    <a:gd name="connsiteY0" fmla="*/ 10643 h 10643"/>
                    <a:gd name="connsiteX1" fmla="*/ 2099 w 2098"/>
                    <a:gd name="connsiteY1" fmla="*/ 0 h 10643"/>
                    <a:gd name="connsiteX2" fmla="*/ 0 w 2098"/>
                    <a:gd name="connsiteY2" fmla="*/ 10643 h 10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98" h="10643">
                      <a:moveTo>
                        <a:pt x="0" y="10643"/>
                      </a:moveTo>
                      <a:cubicBezTo>
                        <a:pt x="899" y="7045"/>
                        <a:pt x="1574" y="3598"/>
                        <a:pt x="2099" y="0"/>
                      </a:cubicBezTo>
                      <a:cubicBezTo>
                        <a:pt x="1574" y="3598"/>
                        <a:pt x="899" y="7195"/>
                        <a:pt x="0" y="10643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/>
                <p:cNvSpPr/>
                <p:nvPr/>
              </p:nvSpPr>
              <p:spPr>
                <a:xfrm>
                  <a:off x="7095427" y="1940053"/>
                  <a:ext cx="1049" cy="3747"/>
                </a:xfrm>
                <a:custGeom>
                  <a:avLst/>
                  <a:gdLst>
                    <a:gd name="connsiteX0" fmla="*/ 1049 w 1049"/>
                    <a:gd name="connsiteY0" fmla="*/ 3748 h 3747"/>
                    <a:gd name="connsiteX1" fmla="*/ 0 w 1049"/>
                    <a:gd name="connsiteY1" fmla="*/ 0 h 3747"/>
                    <a:gd name="connsiteX2" fmla="*/ 1049 w 1049"/>
                    <a:gd name="connsiteY2" fmla="*/ 3748 h 3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9" h="3747">
                      <a:moveTo>
                        <a:pt x="1049" y="3748"/>
                      </a:moveTo>
                      <a:cubicBezTo>
                        <a:pt x="750" y="2398"/>
                        <a:pt x="375" y="1199"/>
                        <a:pt x="0" y="0"/>
                      </a:cubicBezTo>
                      <a:cubicBezTo>
                        <a:pt x="375" y="1199"/>
                        <a:pt x="825" y="2398"/>
                        <a:pt x="1049" y="3748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/>
                <p:cNvSpPr/>
                <p:nvPr/>
              </p:nvSpPr>
              <p:spPr>
                <a:xfrm>
                  <a:off x="7090480" y="1928285"/>
                  <a:ext cx="3597" cy="7869"/>
                </a:xfrm>
                <a:custGeom>
                  <a:avLst/>
                  <a:gdLst>
                    <a:gd name="connsiteX0" fmla="*/ 3598 w 3597"/>
                    <a:gd name="connsiteY0" fmla="*/ 7870 h 7869"/>
                    <a:gd name="connsiteX1" fmla="*/ 0 w 3597"/>
                    <a:gd name="connsiteY1" fmla="*/ 0 h 7869"/>
                    <a:gd name="connsiteX2" fmla="*/ 3598 w 3597"/>
                    <a:gd name="connsiteY2" fmla="*/ 7870 h 7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97" h="7869">
                      <a:moveTo>
                        <a:pt x="3598" y="7870"/>
                      </a:moveTo>
                      <a:cubicBezTo>
                        <a:pt x="2548" y="5097"/>
                        <a:pt x="1349" y="2548"/>
                        <a:pt x="0" y="0"/>
                      </a:cubicBezTo>
                      <a:cubicBezTo>
                        <a:pt x="1499" y="2548"/>
                        <a:pt x="2698" y="5097"/>
                        <a:pt x="3598" y="787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/>
                <p:cNvSpPr/>
                <p:nvPr/>
              </p:nvSpPr>
              <p:spPr>
                <a:xfrm>
                  <a:off x="7087782" y="1924013"/>
                  <a:ext cx="2698" cy="4272"/>
                </a:xfrm>
                <a:custGeom>
                  <a:avLst/>
                  <a:gdLst>
                    <a:gd name="connsiteX0" fmla="*/ 2698 w 2698"/>
                    <a:gd name="connsiteY0" fmla="*/ 4272 h 4272"/>
                    <a:gd name="connsiteX1" fmla="*/ 0 w 2698"/>
                    <a:gd name="connsiteY1" fmla="*/ 0 h 4272"/>
                    <a:gd name="connsiteX2" fmla="*/ 2698 w 2698"/>
                    <a:gd name="connsiteY2" fmla="*/ 4272 h 4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98" h="4272">
                      <a:moveTo>
                        <a:pt x="2698" y="4272"/>
                      </a:moveTo>
                      <a:cubicBezTo>
                        <a:pt x="1874" y="2773"/>
                        <a:pt x="1124" y="1349"/>
                        <a:pt x="0" y="0"/>
                      </a:cubicBezTo>
                      <a:cubicBezTo>
                        <a:pt x="1049" y="1349"/>
                        <a:pt x="1874" y="2773"/>
                        <a:pt x="2698" y="4272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/>
                <p:cNvSpPr/>
                <p:nvPr/>
              </p:nvSpPr>
              <p:spPr>
                <a:xfrm>
                  <a:off x="7083659" y="2018001"/>
                  <a:ext cx="2248" cy="4122"/>
                </a:xfrm>
                <a:custGeom>
                  <a:avLst/>
                  <a:gdLst>
                    <a:gd name="connsiteX0" fmla="*/ 0 w 2248"/>
                    <a:gd name="connsiteY0" fmla="*/ 4122 h 4122"/>
                    <a:gd name="connsiteX1" fmla="*/ 2249 w 2248"/>
                    <a:gd name="connsiteY1" fmla="*/ 0 h 4122"/>
                    <a:gd name="connsiteX2" fmla="*/ 0 w 2248"/>
                    <a:gd name="connsiteY2" fmla="*/ 4122 h 4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48" h="4122">
                      <a:moveTo>
                        <a:pt x="0" y="4122"/>
                      </a:moveTo>
                      <a:cubicBezTo>
                        <a:pt x="675" y="2773"/>
                        <a:pt x="1499" y="1424"/>
                        <a:pt x="2249" y="0"/>
                      </a:cubicBezTo>
                      <a:cubicBezTo>
                        <a:pt x="1574" y="1349"/>
                        <a:pt x="750" y="2773"/>
                        <a:pt x="0" y="4122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/>
                <p:cNvSpPr/>
                <p:nvPr/>
              </p:nvSpPr>
              <p:spPr>
                <a:xfrm>
                  <a:off x="7082086" y="1916818"/>
                  <a:ext cx="2023" cy="2248"/>
                </a:xfrm>
                <a:custGeom>
                  <a:avLst/>
                  <a:gdLst>
                    <a:gd name="connsiteX0" fmla="*/ 2024 w 2023"/>
                    <a:gd name="connsiteY0" fmla="*/ 2249 h 2248"/>
                    <a:gd name="connsiteX1" fmla="*/ 0 w 2023"/>
                    <a:gd name="connsiteY1" fmla="*/ 0 h 2248"/>
                    <a:gd name="connsiteX2" fmla="*/ 2024 w 2023"/>
                    <a:gd name="connsiteY2" fmla="*/ 2249 h 2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3" h="2248">
                      <a:moveTo>
                        <a:pt x="2024" y="2249"/>
                      </a:moveTo>
                      <a:cubicBezTo>
                        <a:pt x="1349" y="1424"/>
                        <a:pt x="675" y="675"/>
                        <a:pt x="0" y="0"/>
                      </a:cubicBezTo>
                      <a:cubicBezTo>
                        <a:pt x="675" y="675"/>
                        <a:pt x="1349" y="1499"/>
                        <a:pt x="2024" y="2249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350"/>
                <p:cNvSpPr/>
                <p:nvPr/>
              </p:nvSpPr>
              <p:spPr>
                <a:xfrm>
                  <a:off x="7077813" y="1913295"/>
                  <a:ext cx="2698" cy="2098"/>
                </a:xfrm>
                <a:custGeom>
                  <a:avLst/>
                  <a:gdLst>
                    <a:gd name="connsiteX0" fmla="*/ 2698 w 2698"/>
                    <a:gd name="connsiteY0" fmla="*/ 2099 h 2098"/>
                    <a:gd name="connsiteX1" fmla="*/ 0 w 2698"/>
                    <a:gd name="connsiteY1" fmla="*/ 0 h 2098"/>
                    <a:gd name="connsiteX2" fmla="*/ 2698 w 2698"/>
                    <a:gd name="connsiteY2" fmla="*/ 2099 h 2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98" h="2098">
                      <a:moveTo>
                        <a:pt x="2698" y="2099"/>
                      </a:moveTo>
                      <a:cubicBezTo>
                        <a:pt x="1874" y="1274"/>
                        <a:pt x="974" y="600"/>
                        <a:pt x="0" y="0"/>
                      </a:cubicBezTo>
                      <a:cubicBezTo>
                        <a:pt x="900" y="675"/>
                        <a:pt x="1724" y="1349"/>
                        <a:pt x="2698" y="2099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任意多边形: 形状 351"/>
                <p:cNvSpPr/>
                <p:nvPr/>
              </p:nvSpPr>
              <p:spPr>
                <a:xfrm>
                  <a:off x="7073166" y="2032317"/>
                  <a:ext cx="3447" cy="4122"/>
                </a:xfrm>
                <a:custGeom>
                  <a:avLst/>
                  <a:gdLst>
                    <a:gd name="connsiteX0" fmla="*/ 0 w 3447"/>
                    <a:gd name="connsiteY0" fmla="*/ 4122 h 4122"/>
                    <a:gd name="connsiteX1" fmla="*/ 3448 w 3447"/>
                    <a:gd name="connsiteY1" fmla="*/ 0 h 4122"/>
                    <a:gd name="connsiteX2" fmla="*/ 0 w 3447"/>
                    <a:gd name="connsiteY2" fmla="*/ 4122 h 4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47" h="4122">
                      <a:moveTo>
                        <a:pt x="0" y="4122"/>
                      </a:moveTo>
                      <a:cubicBezTo>
                        <a:pt x="1349" y="2773"/>
                        <a:pt x="2398" y="1349"/>
                        <a:pt x="3448" y="0"/>
                      </a:cubicBezTo>
                      <a:cubicBezTo>
                        <a:pt x="2398" y="1499"/>
                        <a:pt x="1199" y="2773"/>
                        <a:pt x="0" y="4122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352"/>
                <p:cNvSpPr/>
                <p:nvPr/>
              </p:nvSpPr>
              <p:spPr>
                <a:xfrm>
                  <a:off x="7070093" y="1908648"/>
                  <a:ext cx="3073" cy="1498"/>
                </a:xfrm>
                <a:custGeom>
                  <a:avLst/>
                  <a:gdLst>
                    <a:gd name="connsiteX0" fmla="*/ 3073 w 3073"/>
                    <a:gd name="connsiteY0" fmla="*/ 1499 h 1498"/>
                    <a:gd name="connsiteX1" fmla="*/ 0 w 3073"/>
                    <a:gd name="connsiteY1" fmla="*/ 0 h 1498"/>
                    <a:gd name="connsiteX2" fmla="*/ 3073 w 3073"/>
                    <a:gd name="connsiteY2" fmla="*/ 1499 h 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73" h="1498">
                      <a:moveTo>
                        <a:pt x="3073" y="1499"/>
                      </a:moveTo>
                      <a:cubicBezTo>
                        <a:pt x="2024" y="974"/>
                        <a:pt x="1049" y="450"/>
                        <a:pt x="0" y="0"/>
                      </a:cubicBezTo>
                      <a:cubicBezTo>
                        <a:pt x="1049" y="375"/>
                        <a:pt x="2099" y="899"/>
                        <a:pt x="3073" y="1499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/>
                <p:cNvSpPr/>
                <p:nvPr/>
              </p:nvSpPr>
              <p:spPr>
                <a:xfrm>
                  <a:off x="7060500" y="1905875"/>
                  <a:ext cx="3597" cy="674"/>
                </a:xfrm>
                <a:custGeom>
                  <a:avLst/>
                  <a:gdLst>
                    <a:gd name="connsiteX0" fmla="*/ 3598 w 3597"/>
                    <a:gd name="connsiteY0" fmla="*/ 675 h 674"/>
                    <a:gd name="connsiteX1" fmla="*/ 0 w 3597"/>
                    <a:gd name="connsiteY1" fmla="*/ 0 h 674"/>
                    <a:gd name="connsiteX2" fmla="*/ 3598 w 3597"/>
                    <a:gd name="connsiteY2" fmla="*/ 675 h 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97" h="674">
                      <a:moveTo>
                        <a:pt x="3598" y="675"/>
                      </a:moveTo>
                      <a:cubicBezTo>
                        <a:pt x="2398" y="375"/>
                        <a:pt x="1199" y="150"/>
                        <a:pt x="0" y="0"/>
                      </a:cubicBezTo>
                      <a:cubicBezTo>
                        <a:pt x="1199" y="150"/>
                        <a:pt x="2398" y="375"/>
                        <a:pt x="3598" y="675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/>
                <p:cNvSpPr/>
                <p:nvPr/>
              </p:nvSpPr>
              <p:spPr>
                <a:xfrm>
                  <a:off x="7039214" y="2056301"/>
                  <a:ext cx="9368" cy="4422"/>
                </a:xfrm>
                <a:custGeom>
                  <a:avLst/>
                  <a:gdLst>
                    <a:gd name="connsiteX0" fmla="*/ 0 w 9368"/>
                    <a:gd name="connsiteY0" fmla="*/ 4422 h 4422"/>
                    <a:gd name="connsiteX1" fmla="*/ 9369 w 9368"/>
                    <a:gd name="connsiteY1" fmla="*/ 0 h 4422"/>
                    <a:gd name="connsiteX2" fmla="*/ 0 w 9368"/>
                    <a:gd name="connsiteY2" fmla="*/ 4422 h 4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368" h="4422">
                      <a:moveTo>
                        <a:pt x="0" y="4422"/>
                      </a:moveTo>
                      <a:cubicBezTo>
                        <a:pt x="3373" y="3073"/>
                        <a:pt x="6371" y="1649"/>
                        <a:pt x="9369" y="0"/>
                      </a:cubicBezTo>
                      <a:cubicBezTo>
                        <a:pt x="6446" y="1724"/>
                        <a:pt x="3373" y="3223"/>
                        <a:pt x="0" y="4422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355"/>
                <p:cNvSpPr/>
                <p:nvPr/>
              </p:nvSpPr>
              <p:spPr>
                <a:xfrm>
                  <a:off x="7038689" y="1905500"/>
                  <a:ext cx="9743" cy="1723"/>
                </a:xfrm>
                <a:custGeom>
                  <a:avLst/>
                  <a:gdLst>
                    <a:gd name="connsiteX0" fmla="*/ 0 w 9743"/>
                    <a:gd name="connsiteY0" fmla="*/ 1724 h 1723"/>
                    <a:gd name="connsiteX1" fmla="*/ 9744 w 9743"/>
                    <a:gd name="connsiteY1" fmla="*/ 0 h 1723"/>
                    <a:gd name="connsiteX2" fmla="*/ 0 w 9743"/>
                    <a:gd name="connsiteY2" fmla="*/ 1724 h 1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743" h="1723">
                      <a:moveTo>
                        <a:pt x="0" y="1724"/>
                      </a:moveTo>
                      <a:cubicBezTo>
                        <a:pt x="3373" y="824"/>
                        <a:pt x="6671" y="225"/>
                        <a:pt x="9744" y="0"/>
                      </a:cubicBezTo>
                      <a:cubicBezTo>
                        <a:pt x="6521" y="300"/>
                        <a:pt x="3373" y="899"/>
                        <a:pt x="0" y="1724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356"/>
                <p:cNvSpPr/>
                <p:nvPr/>
              </p:nvSpPr>
              <p:spPr>
                <a:xfrm>
                  <a:off x="7034342" y="2060723"/>
                  <a:ext cx="4946" cy="1873"/>
                </a:xfrm>
                <a:custGeom>
                  <a:avLst/>
                  <a:gdLst>
                    <a:gd name="connsiteX0" fmla="*/ 0 w 4946"/>
                    <a:gd name="connsiteY0" fmla="*/ 1874 h 1873"/>
                    <a:gd name="connsiteX1" fmla="*/ 4947 w 4946"/>
                    <a:gd name="connsiteY1" fmla="*/ 0 h 1873"/>
                    <a:gd name="connsiteX2" fmla="*/ 0 w 4946"/>
                    <a:gd name="connsiteY2" fmla="*/ 1874 h 1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6" h="1873">
                      <a:moveTo>
                        <a:pt x="0" y="1874"/>
                      </a:moveTo>
                      <a:cubicBezTo>
                        <a:pt x="1724" y="1349"/>
                        <a:pt x="3373" y="675"/>
                        <a:pt x="4947" y="0"/>
                      </a:cubicBezTo>
                      <a:cubicBezTo>
                        <a:pt x="3373" y="824"/>
                        <a:pt x="1724" y="1349"/>
                        <a:pt x="0" y="1874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任意多边形: 形状 357"/>
                <p:cNvSpPr/>
                <p:nvPr/>
              </p:nvSpPr>
              <p:spPr>
                <a:xfrm>
                  <a:off x="7029095" y="2062597"/>
                  <a:ext cx="5171" cy="1573"/>
                </a:xfrm>
                <a:custGeom>
                  <a:avLst/>
                  <a:gdLst>
                    <a:gd name="connsiteX0" fmla="*/ 0 w 5171"/>
                    <a:gd name="connsiteY0" fmla="*/ 1574 h 1573"/>
                    <a:gd name="connsiteX1" fmla="*/ 5172 w 5171"/>
                    <a:gd name="connsiteY1" fmla="*/ 0 h 1573"/>
                    <a:gd name="connsiteX2" fmla="*/ 0 w 5171"/>
                    <a:gd name="connsiteY2" fmla="*/ 1574 h 1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71" h="1573">
                      <a:moveTo>
                        <a:pt x="0" y="1574"/>
                      </a:moveTo>
                      <a:cubicBezTo>
                        <a:pt x="1724" y="1199"/>
                        <a:pt x="3448" y="525"/>
                        <a:pt x="5172" y="0"/>
                      </a:cubicBezTo>
                      <a:cubicBezTo>
                        <a:pt x="3598" y="675"/>
                        <a:pt x="1724" y="1199"/>
                        <a:pt x="0" y="1574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任意多边形: 形状 358"/>
                <p:cNvSpPr/>
                <p:nvPr/>
              </p:nvSpPr>
              <p:spPr>
                <a:xfrm>
                  <a:off x="7018003" y="2064171"/>
                  <a:ext cx="11092" cy="2398"/>
                </a:xfrm>
                <a:custGeom>
                  <a:avLst/>
                  <a:gdLst>
                    <a:gd name="connsiteX0" fmla="*/ 0 w 11092"/>
                    <a:gd name="connsiteY0" fmla="*/ 2398 h 2398"/>
                    <a:gd name="connsiteX1" fmla="*/ 11093 w 11092"/>
                    <a:gd name="connsiteY1" fmla="*/ 0 h 2398"/>
                    <a:gd name="connsiteX2" fmla="*/ 0 w 11092"/>
                    <a:gd name="connsiteY2" fmla="*/ 2398 h 2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092" h="2398">
                      <a:moveTo>
                        <a:pt x="0" y="2398"/>
                      </a:moveTo>
                      <a:cubicBezTo>
                        <a:pt x="3897" y="1874"/>
                        <a:pt x="7495" y="1049"/>
                        <a:pt x="11093" y="0"/>
                      </a:cubicBezTo>
                      <a:cubicBezTo>
                        <a:pt x="7645" y="1049"/>
                        <a:pt x="3897" y="1874"/>
                        <a:pt x="0" y="2398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359"/>
                <p:cNvSpPr/>
                <p:nvPr/>
              </p:nvSpPr>
              <p:spPr>
                <a:xfrm>
                  <a:off x="7000015" y="2067769"/>
                  <a:ext cx="7045" cy="299"/>
                </a:xfrm>
                <a:custGeom>
                  <a:avLst/>
                  <a:gdLst>
                    <a:gd name="connsiteX0" fmla="*/ 0 w 7045"/>
                    <a:gd name="connsiteY0" fmla="*/ 300 h 299"/>
                    <a:gd name="connsiteX1" fmla="*/ 7045 w 7045"/>
                    <a:gd name="connsiteY1" fmla="*/ 0 h 299"/>
                    <a:gd name="connsiteX2" fmla="*/ 0 w 7045"/>
                    <a:gd name="connsiteY2" fmla="*/ 300 h 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045" h="299">
                      <a:moveTo>
                        <a:pt x="0" y="300"/>
                      </a:moveTo>
                      <a:cubicBezTo>
                        <a:pt x="2398" y="300"/>
                        <a:pt x="4647" y="150"/>
                        <a:pt x="7045" y="0"/>
                      </a:cubicBezTo>
                      <a:cubicBezTo>
                        <a:pt x="4797" y="150"/>
                        <a:pt x="2398" y="300"/>
                        <a:pt x="0" y="30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360"/>
                <p:cNvSpPr/>
                <p:nvPr/>
              </p:nvSpPr>
              <p:spPr>
                <a:xfrm>
                  <a:off x="6791426" y="2192487"/>
                  <a:ext cx="202817" cy="563105"/>
                </a:xfrm>
                <a:custGeom>
                  <a:avLst/>
                  <a:gdLst>
                    <a:gd name="connsiteX0" fmla="*/ 165866 w 202817"/>
                    <a:gd name="connsiteY0" fmla="*/ 84470 h 563105"/>
                    <a:gd name="connsiteX1" fmla="*/ 186028 w 202817"/>
                    <a:gd name="connsiteY1" fmla="*/ 151326 h 563105"/>
                    <a:gd name="connsiteX2" fmla="*/ 202817 w 202817"/>
                    <a:gd name="connsiteY2" fmla="*/ 297630 h 563105"/>
                    <a:gd name="connsiteX3" fmla="*/ 135286 w 202817"/>
                    <a:gd name="connsiteY3" fmla="*/ 361713 h 563105"/>
                    <a:gd name="connsiteX4" fmla="*/ 117298 w 202817"/>
                    <a:gd name="connsiteY4" fmla="*/ 465295 h 563105"/>
                    <a:gd name="connsiteX5" fmla="*/ 100509 w 202817"/>
                    <a:gd name="connsiteY5" fmla="*/ 563106 h 563105"/>
                    <a:gd name="connsiteX6" fmla="*/ 52466 w 202817"/>
                    <a:gd name="connsiteY6" fmla="*/ 551264 h 563105"/>
                    <a:gd name="connsiteX7" fmla="*/ 20012 w 202817"/>
                    <a:gd name="connsiteY7" fmla="*/ 375729 h 563105"/>
                    <a:gd name="connsiteX8" fmla="*/ 0 w 202817"/>
                    <a:gd name="connsiteY8" fmla="*/ 322888 h 563105"/>
                    <a:gd name="connsiteX9" fmla="*/ 121570 w 202817"/>
                    <a:gd name="connsiteY9" fmla="*/ 102533 h 563105"/>
                    <a:gd name="connsiteX10" fmla="*/ 113551 w 202817"/>
                    <a:gd name="connsiteY10" fmla="*/ 88817 h 563105"/>
                    <a:gd name="connsiteX11" fmla="*/ 103507 w 202817"/>
                    <a:gd name="connsiteY11" fmla="*/ 35002 h 563105"/>
                    <a:gd name="connsiteX12" fmla="*/ 101933 w 202817"/>
                    <a:gd name="connsiteY12" fmla="*/ 0 h 563105"/>
                    <a:gd name="connsiteX13" fmla="*/ 165866 w 202817"/>
                    <a:gd name="connsiteY13" fmla="*/ 84470 h 563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2817" h="563105">
                      <a:moveTo>
                        <a:pt x="165866" y="84470"/>
                      </a:moveTo>
                      <a:cubicBezTo>
                        <a:pt x="173062" y="102608"/>
                        <a:pt x="180032" y="124643"/>
                        <a:pt x="186028" y="151326"/>
                      </a:cubicBezTo>
                      <a:cubicBezTo>
                        <a:pt x="194423" y="189776"/>
                        <a:pt x="200718" y="237669"/>
                        <a:pt x="202817" y="297630"/>
                      </a:cubicBezTo>
                      <a:cubicBezTo>
                        <a:pt x="172087" y="305500"/>
                        <a:pt x="147803" y="332032"/>
                        <a:pt x="135286" y="361713"/>
                      </a:cubicBezTo>
                      <a:cubicBezTo>
                        <a:pt x="121570" y="394167"/>
                        <a:pt x="119397" y="430068"/>
                        <a:pt x="117298" y="465295"/>
                      </a:cubicBezTo>
                      <a:cubicBezTo>
                        <a:pt x="115274" y="498423"/>
                        <a:pt x="112876" y="532451"/>
                        <a:pt x="100509" y="563106"/>
                      </a:cubicBezTo>
                      <a:cubicBezTo>
                        <a:pt x="84470" y="558159"/>
                        <a:pt x="68355" y="554262"/>
                        <a:pt x="52466" y="551264"/>
                      </a:cubicBezTo>
                      <a:cubicBezTo>
                        <a:pt x="49692" y="491753"/>
                        <a:pt x="38750" y="432466"/>
                        <a:pt x="20012" y="375729"/>
                      </a:cubicBezTo>
                      <a:cubicBezTo>
                        <a:pt x="14166" y="357815"/>
                        <a:pt x="7495" y="340202"/>
                        <a:pt x="0" y="322888"/>
                      </a:cubicBezTo>
                      <a:cubicBezTo>
                        <a:pt x="61909" y="264427"/>
                        <a:pt x="104781" y="186103"/>
                        <a:pt x="121570" y="102533"/>
                      </a:cubicBezTo>
                      <a:cubicBezTo>
                        <a:pt x="118197" y="98111"/>
                        <a:pt x="115574" y="93614"/>
                        <a:pt x="113551" y="88817"/>
                      </a:cubicBezTo>
                      <a:cubicBezTo>
                        <a:pt x="108379" y="76300"/>
                        <a:pt x="105306" y="56213"/>
                        <a:pt x="103507" y="35002"/>
                      </a:cubicBezTo>
                      <a:cubicBezTo>
                        <a:pt x="102608" y="23385"/>
                        <a:pt x="102158" y="11392"/>
                        <a:pt x="101933" y="0"/>
                      </a:cubicBezTo>
                      <a:cubicBezTo>
                        <a:pt x="101933" y="0"/>
                        <a:pt x="136935" y="12292"/>
                        <a:pt x="165866" y="84470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/>
                <p:cNvSpPr/>
                <p:nvPr/>
              </p:nvSpPr>
              <p:spPr>
                <a:xfrm>
                  <a:off x="6632980" y="1670754"/>
                  <a:ext cx="354217" cy="174035"/>
                </a:xfrm>
                <a:custGeom>
                  <a:avLst/>
                  <a:gdLst>
                    <a:gd name="connsiteX0" fmla="*/ 301902 w 354217"/>
                    <a:gd name="connsiteY0" fmla="*/ 37101 h 174035"/>
                    <a:gd name="connsiteX1" fmla="*/ 354218 w 354217"/>
                    <a:gd name="connsiteY1" fmla="*/ 174036 h 174035"/>
                    <a:gd name="connsiteX2" fmla="*/ 0 w 354217"/>
                    <a:gd name="connsiteY2" fmla="*/ 106805 h 174035"/>
                    <a:gd name="connsiteX3" fmla="*/ 89042 w 354217"/>
                    <a:gd name="connsiteY3" fmla="*/ 0 h 174035"/>
                    <a:gd name="connsiteX4" fmla="*/ 301902 w 354217"/>
                    <a:gd name="connsiteY4" fmla="*/ 37101 h 174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4217" h="174035">
                      <a:moveTo>
                        <a:pt x="301902" y="37101"/>
                      </a:moveTo>
                      <a:cubicBezTo>
                        <a:pt x="314194" y="82446"/>
                        <a:pt x="331283" y="131988"/>
                        <a:pt x="354218" y="174036"/>
                      </a:cubicBezTo>
                      <a:cubicBezTo>
                        <a:pt x="230099" y="134162"/>
                        <a:pt x="70304" y="114075"/>
                        <a:pt x="0" y="106805"/>
                      </a:cubicBezTo>
                      <a:cubicBezTo>
                        <a:pt x="34702" y="77199"/>
                        <a:pt x="59661" y="35677"/>
                        <a:pt x="89042" y="0"/>
                      </a:cubicBezTo>
                      <a:cubicBezTo>
                        <a:pt x="175010" y="10043"/>
                        <a:pt x="246513" y="23909"/>
                        <a:pt x="301902" y="37101"/>
                      </a:cubicBez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/>
                <p:cNvSpPr/>
                <p:nvPr/>
              </p:nvSpPr>
              <p:spPr>
                <a:xfrm>
                  <a:off x="6722022" y="1564249"/>
                  <a:ext cx="212860" cy="143605"/>
                </a:xfrm>
                <a:custGeom>
                  <a:avLst/>
                  <a:gdLst>
                    <a:gd name="connsiteX0" fmla="*/ 184154 w 212860"/>
                    <a:gd name="connsiteY0" fmla="*/ 0 h 143605"/>
                    <a:gd name="connsiteX1" fmla="*/ 212861 w 212860"/>
                    <a:gd name="connsiteY1" fmla="*/ 143606 h 143605"/>
                    <a:gd name="connsiteX2" fmla="*/ 0 w 212860"/>
                    <a:gd name="connsiteY2" fmla="*/ 106505 h 143605"/>
                    <a:gd name="connsiteX3" fmla="*/ 7720 w 212860"/>
                    <a:gd name="connsiteY3" fmla="*/ 97436 h 143605"/>
                    <a:gd name="connsiteX4" fmla="*/ 184154 w 212860"/>
                    <a:gd name="connsiteY4" fmla="*/ 0 h 143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2860" h="143605">
                      <a:moveTo>
                        <a:pt x="184154" y="0"/>
                      </a:moveTo>
                      <a:cubicBezTo>
                        <a:pt x="184154" y="0"/>
                        <a:pt x="191649" y="66032"/>
                        <a:pt x="212861" y="143606"/>
                      </a:cubicBezTo>
                      <a:cubicBezTo>
                        <a:pt x="157472" y="130414"/>
                        <a:pt x="85969" y="116549"/>
                        <a:pt x="0" y="106505"/>
                      </a:cubicBezTo>
                      <a:cubicBezTo>
                        <a:pt x="2548" y="103432"/>
                        <a:pt x="5097" y="100359"/>
                        <a:pt x="7720" y="97436"/>
                      </a:cubicBezTo>
                      <a:cubicBezTo>
                        <a:pt x="84844" y="9744"/>
                        <a:pt x="184154" y="0"/>
                        <a:pt x="184154" y="0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/>
                <p:cNvSpPr/>
                <p:nvPr/>
              </p:nvSpPr>
              <p:spPr>
                <a:xfrm>
                  <a:off x="6564601" y="2192487"/>
                  <a:ext cx="348545" cy="399338"/>
                </a:xfrm>
                <a:custGeom>
                  <a:avLst/>
                  <a:gdLst>
                    <a:gd name="connsiteX0" fmla="*/ 226825 w 348545"/>
                    <a:gd name="connsiteY0" fmla="*/ 322813 h 399338"/>
                    <a:gd name="connsiteX1" fmla="*/ 246837 w 348545"/>
                    <a:gd name="connsiteY1" fmla="*/ 375654 h 399338"/>
                    <a:gd name="connsiteX2" fmla="*/ 172111 w 348545"/>
                    <a:gd name="connsiteY2" fmla="*/ 399263 h 399338"/>
                    <a:gd name="connsiteX3" fmla="*/ 103006 w 348545"/>
                    <a:gd name="connsiteY3" fmla="*/ 373780 h 399338"/>
                    <a:gd name="connsiteX4" fmla="*/ 108627 w 348545"/>
                    <a:gd name="connsiteY4" fmla="*/ 341101 h 399338"/>
                    <a:gd name="connsiteX5" fmla="*/ 1223 w 348545"/>
                    <a:gd name="connsiteY5" fmla="*/ 0 h 399338"/>
                    <a:gd name="connsiteX6" fmla="*/ 143330 w 348545"/>
                    <a:gd name="connsiteY6" fmla="*/ 167365 h 399338"/>
                    <a:gd name="connsiteX7" fmla="*/ 330482 w 348545"/>
                    <a:gd name="connsiteY7" fmla="*/ 35002 h 399338"/>
                    <a:gd name="connsiteX8" fmla="*/ 340525 w 348545"/>
                    <a:gd name="connsiteY8" fmla="*/ 88817 h 399338"/>
                    <a:gd name="connsiteX9" fmla="*/ 348545 w 348545"/>
                    <a:gd name="connsiteY9" fmla="*/ 102533 h 399338"/>
                    <a:gd name="connsiteX10" fmla="*/ 226975 w 348545"/>
                    <a:gd name="connsiteY10" fmla="*/ 322888 h 399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48545" h="399338">
                      <a:moveTo>
                        <a:pt x="226825" y="322813"/>
                      </a:moveTo>
                      <a:cubicBezTo>
                        <a:pt x="234320" y="340127"/>
                        <a:pt x="240991" y="357815"/>
                        <a:pt x="246837" y="375654"/>
                      </a:cubicBezTo>
                      <a:cubicBezTo>
                        <a:pt x="225476" y="391693"/>
                        <a:pt x="198793" y="400238"/>
                        <a:pt x="172111" y="399263"/>
                      </a:cubicBezTo>
                      <a:cubicBezTo>
                        <a:pt x="147152" y="398439"/>
                        <a:pt x="122568" y="389220"/>
                        <a:pt x="103006" y="373780"/>
                      </a:cubicBezTo>
                      <a:cubicBezTo>
                        <a:pt x="106379" y="353768"/>
                        <a:pt x="108627" y="341101"/>
                        <a:pt x="108627" y="341101"/>
                      </a:cubicBezTo>
                      <a:cubicBezTo>
                        <a:pt x="-19389" y="197645"/>
                        <a:pt x="1223" y="0"/>
                        <a:pt x="1223" y="0"/>
                      </a:cubicBezTo>
                      <a:cubicBezTo>
                        <a:pt x="1223" y="0"/>
                        <a:pt x="43420" y="139633"/>
                        <a:pt x="143330" y="167365"/>
                      </a:cubicBezTo>
                      <a:cubicBezTo>
                        <a:pt x="243164" y="195022"/>
                        <a:pt x="330482" y="35002"/>
                        <a:pt x="330482" y="35002"/>
                      </a:cubicBezTo>
                      <a:cubicBezTo>
                        <a:pt x="332206" y="56213"/>
                        <a:pt x="335279" y="76225"/>
                        <a:pt x="340525" y="88817"/>
                      </a:cubicBezTo>
                      <a:cubicBezTo>
                        <a:pt x="342549" y="93614"/>
                        <a:pt x="345172" y="98186"/>
                        <a:pt x="348545" y="102533"/>
                      </a:cubicBezTo>
                      <a:cubicBezTo>
                        <a:pt x="331756" y="186103"/>
                        <a:pt x="288884" y="264427"/>
                        <a:pt x="226975" y="322888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" name="任意多边形: 形状 364"/>
                <p:cNvSpPr/>
                <p:nvPr/>
              </p:nvSpPr>
              <p:spPr>
                <a:xfrm>
                  <a:off x="6565674" y="2188140"/>
                  <a:ext cx="329259" cy="174849"/>
                </a:xfrm>
                <a:custGeom>
                  <a:avLst/>
                  <a:gdLst>
                    <a:gd name="connsiteX0" fmla="*/ 329259 w 329259"/>
                    <a:gd name="connsiteY0" fmla="*/ 39274 h 174849"/>
                    <a:gd name="connsiteX1" fmla="*/ 142107 w 329259"/>
                    <a:gd name="connsiteY1" fmla="*/ 171637 h 174849"/>
                    <a:gd name="connsiteX2" fmla="*/ 0 w 329259"/>
                    <a:gd name="connsiteY2" fmla="*/ 4272 h 174849"/>
                    <a:gd name="connsiteX3" fmla="*/ 33803 w 329259"/>
                    <a:gd name="connsiteY3" fmla="*/ 41748 h 174849"/>
                    <a:gd name="connsiteX4" fmla="*/ 73152 w 329259"/>
                    <a:gd name="connsiteY4" fmla="*/ 70604 h 174849"/>
                    <a:gd name="connsiteX5" fmla="*/ 119472 w 329259"/>
                    <a:gd name="connsiteY5" fmla="*/ 86343 h 174849"/>
                    <a:gd name="connsiteX6" fmla="*/ 215334 w 329259"/>
                    <a:gd name="connsiteY6" fmla="*/ 73227 h 174849"/>
                    <a:gd name="connsiteX7" fmla="*/ 296056 w 329259"/>
                    <a:gd name="connsiteY7" fmla="*/ 25333 h 174849"/>
                    <a:gd name="connsiteX8" fmla="*/ 327685 w 329259"/>
                    <a:gd name="connsiteY8" fmla="*/ 0 h 174849"/>
                    <a:gd name="connsiteX9" fmla="*/ 327685 w 329259"/>
                    <a:gd name="connsiteY9" fmla="*/ 4272 h 174849"/>
                    <a:gd name="connsiteX10" fmla="*/ 329259 w 329259"/>
                    <a:gd name="connsiteY10" fmla="*/ 39274 h 174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9259" h="174849">
                      <a:moveTo>
                        <a:pt x="329259" y="39274"/>
                      </a:moveTo>
                      <a:cubicBezTo>
                        <a:pt x="329259" y="39274"/>
                        <a:pt x="241941" y="199294"/>
                        <a:pt x="142107" y="171637"/>
                      </a:cubicBezTo>
                      <a:cubicBezTo>
                        <a:pt x="42122" y="143906"/>
                        <a:pt x="0" y="4272"/>
                        <a:pt x="0" y="4272"/>
                      </a:cubicBezTo>
                      <a:cubicBezTo>
                        <a:pt x="11767" y="18663"/>
                        <a:pt x="23385" y="31254"/>
                        <a:pt x="33803" y="41748"/>
                      </a:cubicBezTo>
                      <a:cubicBezTo>
                        <a:pt x="45420" y="53365"/>
                        <a:pt x="58911" y="63259"/>
                        <a:pt x="73152" y="70604"/>
                      </a:cubicBezTo>
                      <a:cubicBezTo>
                        <a:pt x="87692" y="78249"/>
                        <a:pt x="103207" y="83570"/>
                        <a:pt x="119472" y="86343"/>
                      </a:cubicBezTo>
                      <a:cubicBezTo>
                        <a:pt x="152000" y="91965"/>
                        <a:pt x="185428" y="87393"/>
                        <a:pt x="215334" y="73227"/>
                      </a:cubicBezTo>
                      <a:cubicBezTo>
                        <a:pt x="238419" y="62134"/>
                        <a:pt x="267125" y="46544"/>
                        <a:pt x="296056" y="25333"/>
                      </a:cubicBezTo>
                      <a:cubicBezTo>
                        <a:pt x="306624" y="17613"/>
                        <a:pt x="317267" y="9219"/>
                        <a:pt x="327685" y="0"/>
                      </a:cubicBezTo>
                      <a:lnTo>
                        <a:pt x="327685" y="4272"/>
                      </a:lnTo>
                      <a:cubicBezTo>
                        <a:pt x="327985" y="15590"/>
                        <a:pt x="328360" y="27657"/>
                        <a:pt x="329259" y="39274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任意多边形: 形状 365"/>
                <p:cNvSpPr/>
                <p:nvPr/>
              </p:nvSpPr>
              <p:spPr>
                <a:xfrm>
                  <a:off x="6647296" y="2566267"/>
                  <a:ext cx="196596" cy="177408"/>
                </a:xfrm>
                <a:custGeom>
                  <a:avLst/>
                  <a:gdLst>
                    <a:gd name="connsiteX0" fmla="*/ 164142 w 196596"/>
                    <a:gd name="connsiteY0" fmla="*/ 1874 h 177408"/>
                    <a:gd name="connsiteX1" fmla="*/ 196596 w 196596"/>
                    <a:gd name="connsiteY1" fmla="*/ 177409 h 177408"/>
                    <a:gd name="connsiteX2" fmla="*/ 0 w 196596"/>
                    <a:gd name="connsiteY2" fmla="*/ 175910 h 177408"/>
                    <a:gd name="connsiteX3" fmla="*/ 20312 w 196596"/>
                    <a:gd name="connsiteY3" fmla="*/ 0 h 177408"/>
                    <a:gd name="connsiteX4" fmla="*/ 89416 w 196596"/>
                    <a:gd name="connsiteY4" fmla="*/ 25483 h 177408"/>
                    <a:gd name="connsiteX5" fmla="*/ 164142 w 196596"/>
                    <a:gd name="connsiteY5" fmla="*/ 1874 h 177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596" h="177408">
                      <a:moveTo>
                        <a:pt x="164142" y="1874"/>
                      </a:moveTo>
                      <a:cubicBezTo>
                        <a:pt x="182805" y="58612"/>
                        <a:pt x="193748" y="117823"/>
                        <a:pt x="196596" y="177409"/>
                      </a:cubicBezTo>
                      <a:cubicBezTo>
                        <a:pt x="117148" y="162494"/>
                        <a:pt x="43396" y="169164"/>
                        <a:pt x="0" y="175910"/>
                      </a:cubicBezTo>
                      <a:cubicBezTo>
                        <a:pt x="2099" y="118647"/>
                        <a:pt x="13341" y="42572"/>
                        <a:pt x="20312" y="0"/>
                      </a:cubicBezTo>
                      <a:cubicBezTo>
                        <a:pt x="39949" y="15515"/>
                        <a:pt x="64458" y="24659"/>
                        <a:pt x="89416" y="25483"/>
                      </a:cubicBezTo>
                      <a:cubicBezTo>
                        <a:pt x="116099" y="26383"/>
                        <a:pt x="142781" y="17913"/>
                        <a:pt x="164142" y="18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/>
                <p:cNvSpPr/>
                <p:nvPr/>
              </p:nvSpPr>
              <p:spPr>
                <a:xfrm>
                  <a:off x="6407031" y="2170826"/>
                  <a:ext cx="266122" cy="604028"/>
                </a:xfrm>
                <a:custGeom>
                  <a:avLst/>
                  <a:gdLst>
                    <a:gd name="connsiteX0" fmla="*/ 70351 w 266122"/>
                    <a:gd name="connsiteY0" fmla="*/ 72852 h 604028"/>
                    <a:gd name="connsiteX1" fmla="*/ 141255 w 266122"/>
                    <a:gd name="connsiteY1" fmla="*/ 525 h 604028"/>
                    <a:gd name="connsiteX2" fmla="*/ 141929 w 266122"/>
                    <a:gd name="connsiteY2" fmla="*/ 0 h 604028"/>
                    <a:gd name="connsiteX3" fmla="*/ 158044 w 266122"/>
                    <a:gd name="connsiteY3" fmla="*/ 20836 h 604028"/>
                    <a:gd name="connsiteX4" fmla="*/ 158718 w 266122"/>
                    <a:gd name="connsiteY4" fmla="*/ 21661 h 604028"/>
                    <a:gd name="connsiteX5" fmla="*/ 266123 w 266122"/>
                    <a:gd name="connsiteY5" fmla="*/ 362762 h 604028"/>
                    <a:gd name="connsiteX6" fmla="*/ 260502 w 266122"/>
                    <a:gd name="connsiteY6" fmla="*/ 395441 h 604028"/>
                    <a:gd name="connsiteX7" fmla="*/ 240190 w 266122"/>
                    <a:gd name="connsiteY7" fmla="*/ 571350 h 604028"/>
                    <a:gd name="connsiteX8" fmla="*/ 200541 w 266122"/>
                    <a:gd name="connsiteY8" fmla="*/ 579220 h 604028"/>
                    <a:gd name="connsiteX9" fmla="*/ 181054 w 266122"/>
                    <a:gd name="connsiteY9" fmla="*/ 604029 h 604028"/>
                    <a:gd name="connsiteX10" fmla="*/ 162091 w 266122"/>
                    <a:gd name="connsiteY10" fmla="*/ 566254 h 604028"/>
                    <a:gd name="connsiteX11" fmla="*/ 149574 w 266122"/>
                    <a:gd name="connsiteY11" fmla="*/ 484707 h 604028"/>
                    <a:gd name="connsiteX12" fmla="*/ 122592 w 266122"/>
                    <a:gd name="connsiteY12" fmla="*/ 407583 h 604028"/>
                    <a:gd name="connsiteX13" fmla="*/ 49965 w 266122"/>
                    <a:gd name="connsiteY13" fmla="*/ 380600 h 604028"/>
                    <a:gd name="connsiteX14" fmla="*/ 7018 w 266122"/>
                    <a:gd name="connsiteY14" fmla="*/ 193598 h 604028"/>
                    <a:gd name="connsiteX15" fmla="*/ 70276 w 266122"/>
                    <a:gd name="connsiteY15" fmla="*/ 72777 h 60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6122" h="604028">
                      <a:moveTo>
                        <a:pt x="70351" y="72852"/>
                      </a:moveTo>
                      <a:cubicBezTo>
                        <a:pt x="90738" y="45870"/>
                        <a:pt x="114647" y="21436"/>
                        <a:pt x="141255" y="525"/>
                      </a:cubicBezTo>
                      <a:lnTo>
                        <a:pt x="141929" y="0"/>
                      </a:lnTo>
                      <a:cubicBezTo>
                        <a:pt x="147251" y="7345"/>
                        <a:pt x="152722" y="14316"/>
                        <a:pt x="158044" y="20836"/>
                      </a:cubicBezTo>
                      <a:cubicBezTo>
                        <a:pt x="158194" y="21136"/>
                        <a:pt x="158419" y="21361"/>
                        <a:pt x="158718" y="21661"/>
                      </a:cubicBezTo>
                      <a:cubicBezTo>
                        <a:pt x="158718" y="21661"/>
                        <a:pt x="138182" y="219306"/>
                        <a:pt x="266123" y="362762"/>
                      </a:cubicBezTo>
                      <a:cubicBezTo>
                        <a:pt x="266123" y="362762"/>
                        <a:pt x="263874" y="375429"/>
                        <a:pt x="260502" y="395441"/>
                      </a:cubicBezTo>
                      <a:cubicBezTo>
                        <a:pt x="253531" y="438013"/>
                        <a:pt x="242364" y="514088"/>
                        <a:pt x="240190" y="571350"/>
                      </a:cubicBezTo>
                      <a:cubicBezTo>
                        <a:pt x="215381" y="575248"/>
                        <a:pt x="200541" y="579220"/>
                        <a:pt x="200541" y="579220"/>
                      </a:cubicBezTo>
                      <a:lnTo>
                        <a:pt x="181054" y="604029"/>
                      </a:lnTo>
                      <a:cubicBezTo>
                        <a:pt x="172509" y="592936"/>
                        <a:pt x="166213" y="579745"/>
                        <a:pt x="162091" y="566254"/>
                      </a:cubicBezTo>
                      <a:cubicBezTo>
                        <a:pt x="154071" y="539796"/>
                        <a:pt x="153022" y="511914"/>
                        <a:pt x="149574" y="484707"/>
                      </a:cubicBezTo>
                      <a:cubicBezTo>
                        <a:pt x="145977" y="457350"/>
                        <a:pt x="139531" y="429318"/>
                        <a:pt x="122592" y="407583"/>
                      </a:cubicBezTo>
                      <a:cubicBezTo>
                        <a:pt x="105803" y="385847"/>
                        <a:pt x="76123" y="371981"/>
                        <a:pt x="49965" y="380600"/>
                      </a:cubicBezTo>
                      <a:cubicBezTo>
                        <a:pt x="28079" y="387946"/>
                        <a:pt x="-17416" y="269298"/>
                        <a:pt x="7018" y="193598"/>
                      </a:cubicBezTo>
                      <a:cubicBezTo>
                        <a:pt x="21034" y="150052"/>
                        <a:pt x="42619" y="109128"/>
                        <a:pt x="70276" y="72777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/>
                <p:cNvSpPr/>
                <p:nvPr/>
              </p:nvSpPr>
              <p:spPr>
                <a:xfrm>
                  <a:off x="6565000" y="2167528"/>
                  <a:ext cx="674" cy="24883"/>
                </a:xfrm>
                <a:custGeom>
                  <a:avLst/>
                  <a:gdLst>
                    <a:gd name="connsiteX0" fmla="*/ 150 w 674"/>
                    <a:gd name="connsiteY0" fmla="*/ 75 h 24883"/>
                    <a:gd name="connsiteX1" fmla="*/ 675 w 674"/>
                    <a:gd name="connsiteY1" fmla="*/ 24884 h 24883"/>
                    <a:gd name="connsiteX2" fmla="*/ 0 w 674"/>
                    <a:gd name="connsiteY2" fmla="*/ 24059 h 24883"/>
                    <a:gd name="connsiteX3" fmla="*/ 150 w 674"/>
                    <a:gd name="connsiteY3" fmla="*/ 0 h 24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" h="24883">
                      <a:moveTo>
                        <a:pt x="150" y="75"/>
                      </a:moveTo>
                      <a:lnTo>
                        <a:pt x="675" y="24884"/>
                      </a:lnTo>
                      <a:cubicBezTo>
                        <a:pt x="675" y="24884"/>
                        <a:pt x="150" y="24359"/>
                        <a:pt x="0" y="24059"/>
                      </a:cubicBezTo>
                      <a:cubicBezTo>
                        <a:pt x="300" y="15365"/>
                        <a:pt x="300" y="7270"/>
                        <a:pt x="150" y="0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任意多边形: 形状 368"/>
                <p:cNvSpPr/>
                <p:nvPr/>
              </p:nvSpPr>
              <p:spPr>
                <a:xfrm>
                  <a:off x="6286140" y="1409740"/>
                  <a:ext cx="855608" cy="867966"/>
                </a:xfrm>
                <a:custGeom>
                  <a:avLst/>
                  <a:gdLst>
                    <a:gd name="connsiteX0" fmla="*/ 848636 w 855608"/>
                    <a:gd name="connsiteY0" fmla="*/ 725709 h 867966"/>
                    <a:gd name="connsiteX1" fmla="*/ 759369 w 855608"/>
                    <a:gd name="connsiteY1" fmla="*/ 836487 h 867966"/>
                    <a:gd name="connsiteX2" fmla="*/ 752849 w 855608"/>
                    <a:gd name="connsiteY2" fmla="*/ 832739 h 867966"/>
                    <a:gd name="connsiteX3" fmla="*/ 723918 w 855608"/>
                    <a:gd name="connsiteY3" fmla="*/ 867966 h 867966"/>
                    <a:gd name="connsiteX4" fmla="*/ 671227 w 855608"/>
                    <a:gd name="connsiteY4" fmla="*/ 867142 h 867966"/>
                    <a:gd name="connsiteX5" fmla="*/ 607294 w 855608"/>
                    <a:gd name="connsiteY5" fmla="*/ 782672 h 867966"/>
                    <a:gd name="connsiteX6" fmla="*/ 607294 w 855608"/>
                    <a:gd name="connsiteY6" fmla="*/ 778400 h 867966"/>
                    <a:gd name="connsiteX7" fmla="*/ 696186 w 855608"/>
                    <a:gd name="connsiteY7" fmla="*/ 657054 h 867966"/>
                    <a:gd name="connsiteX8" fmla="*/ 713949 w 855608"/>
                    <a:gd name="connsiteY8" fmla="*/ 658254 h 867966"/>
                    <a:gd name="connsiteX9" fmla="*/ 720995 w 855608"/>
                    <a:gd name="connsiteY9" fmla="*/ 657954 h 867966"/>
                    <a:gd name="connsiteX10" fmla="*/ 731937 w 855608"/>
                    <a:gd name="connsiteY10" fmla="*/ 656755 h 867966"/>
                    <a:gd name="connsiteX11" fmla="*/ 743030 w 855608"/>
                    <a:gd name="connsiteY11" fmla="*/ 654356 h 867966"/>
                    <a:gd name="connsiteX12" fmla="*/ 748202 w 855608"/>
                    <a:gd name="connsiteY12" fmla="*/ 652782 h 867966"/>
                    <a:gd name="connsiteX13" fmla="*/ 753149 w 855608"/>
                    <a:gd name="connsiteY13" fmla="*/ 650908 h 867966"/>
                    <a:gd name="connsiteX14" fmla="*/ 762517 w 855608"/>
                    <a:gd name="connsiteY14" fmla="*/ 646486 h 867966"/>
                    <a:gd name="connsiteX15" fmla="*/ 787101 w 855608"/>
                    <a:gd name="connsiteY15" fmla="*/ 626624 h 867966"/>
                    <a:gd name="connsiteX16" fmla="*/ 790549 w 855608"/>
                    <a:gd name="connsiteY16" fmla="*/ 622502 h 867966"/>
                    <a:gd name="connsiteX17" fmla="*/ 797594 w 855608"/>
                    <a:gd name="connsiteY17" fmla="*/ 612384 h 867966"/>
                    <a:gd name="connsiteX18" fmla="*/ 799843 w 855608"/>
                    <a:gd name="connsiteY18" fmla="*/ 608261 h 867966"/>
                    <a:gd name="connsiteX19" fmla="*/ 809736 w 855608"/>
                    <a:gd name="connsiteY19" fmla="*/ 582478 h 867966"/>
                    <a:gd name="connsiteX20" fmla="*/ 811835 w 855608"/>
                    <a:gd name="connsiteY20" fmla="*/ 571835 h 867966"/>
                    <a:gd name="connsiteX21" fmla="*/ 812510 w 855608"/>
                    <a:gd name="connsiteY21" fmla="*/ 566889 h 867966"/>
                    <a:gd name="connsiteX22" fmla="*/ 812884 w 855608"/>
                    <a:gd name="connsiteY22" fmla="*/ 550175 h 867966"/>
                    <a:gd name="connsiteX23" fmla="*/ 812884 w 855608"/>
                    <a:gd name="connsiteY23" fmla="*/ 549875 h 867966"/>
                    <a:gd name="connsiteX24" fmla="*/ 810336 w 855608"/>
                    <a:gd name="connsiteY24" fmla="*/ 533985 h 867966"/>
                    <a:gd name="connsiteX25" fmla="*/ 809287 w 855608"/>
                    <a:gd name="connsiteY25" fmla="*/ 530238 h 867966"/>
                    <a:gd name="connsiteX26" fmla="*/ 807938 w 855608"/>
                    <a:gd name="connsiteY26" fmla="*/ 526340 h 867966"/>
                    <a:gd name="connsiteX27" fmla="*/ 804340 w 855608"/>
                    <a:gd name="connsiteY27" fmla="*/ 518470 h 867966"/>
                    <a:gd name="connsiteX28" fmla="*/ 801642 w 855608"/>
                    <a:gd name="connsiteY28" fmla="*/ 514198 h 867966"/>
                    <a:gd name="connsiteX29" fmla="*/ 797894 w 855608"/>
                    <a:gd name="connsiteY29" fmla="*/ 509251 h 867966"/>
                    <a:gd name="connsiteX30" fmla="*/ 795870 w 855608"/>
                    <a:gd name="connsiteY30" fmla="*/ 507003 h 867966"/>
                    <a:gd name="connsiteX31" fmla="*/ 794297 w 855608"/>
                    <a:gd name="connsiteY31" fmla="*/ 505504 h 867966"/>
                    <a:gd name="connsiteX32" fmla="*/ 791598 w 855608"/>
                    <a:gd name="connsiteY32" fmla="*/ 503405 h 867966"/>
                    <a:gd name="connsiteX33" fmla="*/ 786952 w 855608"/>
                    <a:gd name="connsiteY33" fmla="*/ 500332 h 867966"/>
                    <a:gd name="connsiteX34" fmla="*/ 783879 w 855608"/>
                    <a:gd name="connsiteY34" fmla="*/ 498833 h 867966"/>
                    <a:gd name="connsiteX35" fmla="*/ 777882 w 855608"/>
                    <a:gd name="connsiteY35" fmla="*/ 496735 h 867966"/>
                    <a:gd name="connsiteX36" fmla="*/ 774285 w 855608"/>
                    <a:gd name="connsiteY36" fmla="*/ 496060 h 867966"/>
                    <a:gd name="connsiteX37" fmla="*/ 762293 w 855608"/>
                    <a:gd name="connsiteY37" fmla="*/ 495685 h 867966"/>
                    <a:gd name="connsiteX38" fmla="*/ 752549 w 855608"/>
                    <a:gd name="connsiteY38" fmla="*/ 497409 h 867966"/>
                    <a:gd name="connsiteX39" fmla="*/ 747227 w 855608"/>
                    <a:gd name="connsiteY39" fmla="*/ 498983 h 867966"/>
                    <a:gd name="connsiteX40" fmla="*/ 701058 w 855608"/>
                    <a:gd name="connsiteY40" fmla="*/ 434900 h 867966"/>
                    <a:gd name="connsiteX41" fmla="*/ 648742 w 855608"/>
                    <a:gd name="connsiteY41" fmla="*/ 297965 h 867966"/>
                    <a:gd name="connsiteX42" fmla="*/ 620036 w 855608"/>
                    <a:gd name="connsiteY42" fmla="*/ 154359 h 867966"/>
                    <a:gd name="connsiteX43" fmla="*/ 443602 w 855608"/>
                    <a:gd name="connsiteY43" fmla="*/ 251795 h 867966"/>
                    <a:gd name="connsiteX44" fmla="*/ 435882 w 855608"/>
                    <a:gd name="connsiteY44" fmla="*/ 260864 h 867966"/>
                    <a:gd name="connsiteX45" fmla="*/ 346840 w 855608"/>
                    <a:gd name="connsiteY45" fmla="*/ 367669 h 867966"/>
                    <a:gd name="connsiteX46" fmla="*/ 194840 w 855608"/>
                    <a:gd name="connsiteY46" fmla="*/ 402896 h 867966"/>
                    <a:gd name="connsiteX47" fmla="*/ 113668 w 855608"/>
                    <a:gd name="connsiteY47" fmla="*/ 434151 h 867966"/>
                    <a:gd name="connsiteX48" fmla="*/ 189368 w 855608"/>
                    <a:gd name="connsiteY48" fmla="*/ 568987 h 867966"/>
                    <a:gd name="connsiteX49" fmla="*/ 253301 w 855608"/>
                    <a:gd name="connsiteY49" fmla="*/ 747670 h 867966"/>
                    <a:gd name="connsiteX50" fmla="*/ 262745 w 855608"/>
                    <a:gd name="connsiteY50" fmla="*/ 761011 h 867966"/>
                    <a:gd name="connsiteX51" fmla="*/ 262071 w 855608"/>
                    <a:gd name="connsiteY51" fmla="*/ 761536 h 867966"/>
                    <a:gd name="connsiteX52" fmla="*/ 191167 w 855608"/>
                    <a:gd name="connsiteY52" fmla="*/ 833863 h 867966"/>
                    <a:gd name="connsiteX53" fmla="*/ 146721 w 855608"/>
                    <a:gd name="connsiteY53" fmla="*/ 841434 h 867966"/>
                    <a:gd name="connsiteX54" fmla="*/ 146421 w 855608"/>
                    <a:gd name="connsiteY54" fmla="*/ 840084 h 867966"/>
                    <a:gd name="connsiteX55" fmla="*/ 73569 w 855608"/>
                    <a:gd name="connsiteY55" fmla="*/ 812428 h 867966"/>
                    <a:gd name="connsiteX56" fmla="*/ 42 w 855608"/>
                    <a:gd name="connsiteY56" fmla="*/ 690033 h 867966"/>
                    <a:gd name="connsiteX57" fmla="*/ 36094 w 855608"/>
                    <a:gd name="connsiteY57" fmla="*/ 542829 h 867966"/>
                    <a:gd name="connsiteX58" fmla="*/ 83088 w 855608"/>
                    <a:gd name="connsiteY58" fmla="*/ 422158 h 867966"/>
                    <a:gd name="connsiteX59" fmla="*/ 143273 w 855608"/>
                    <a:gd name="connsiteY59" fmla="*/ 267460 h 867966"/>
                    <a:gd name="connsiteX60" fmla="*/ 207207 w 855608"/>
                    <a:gd name="connsiteY60" fmla="*/ 135097 h 867966"/>
                    <a:gd name="connsiteX61" fmla="*/ 420517 w 855608"/>
                    <a:gd name="connsiteY61" fmla="*/ 3108 h 867966"/>
                    <a:gd name="connsiteX62" fmla="*/ 662458 w 855608"/>
                    <a:gd name="connsiteY62" fmla="*/ 69440 h 867966"/>
                    <a:gd name="connsiteX63" fmla="*/ 664332 w 855608"/>
                    <a:gd name="connsiteY63" fmla="*/ 68765 h 867966"/>
                    <a:gd name="connsiteX64" fmla="*/ 778332 w 855608"/>
                    <a:gd name="connsiteY64" fmla="*/ 132398 h 867966"/>
                    <a:gd name="connsiteX65" fmla="*/ 818206 w 855608"/>
                    <a:gd name="connsiteY65" fmla="*/ 275480 h 867966"/>
                    <a:gd name="connsiteX66" fmla="*/ 846537 w 855608"/>
                    <a:gd name="connsiteY66" fmla="*/ 546577 h 867966"/>
                    <a:gd name="connsiteX67" fmla="*/ 849910 w 855608"/>
                    <a:gd name="connsiteY67" fmla="*/ 577831 h 867966"/>
                    <a:gd name="connsiteX68" fmla="*/ 848711 w 855608"/>
                    <a:gd name="connsiteY68" fmla="*/ 725559 h 867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855608" h="867966">
                      <a:moveTo>
                        <a:pt x="848636" y="725709"/>
                      </a:moveTo>
                      <a:cubicBezTo>
                        <a:pt x="837319" y="773903"/>
                        <a:pt x="806214" y="820372"/>
                        <a:pt x="759369" y="836487"/>
                      </a:cubicBezTo>
                      <a:lnTo>
                        <a:pt x="752849" y="832739"/>
                      </a:lnTo>
                      <a:cubicBezTo>
                        <a:pt x="745504" y="846230"/>
                        <a:pt x="735760" y="858222"/>
                        <a:pt x="723918" y="867966"/>
                      </a:cubicBezTo>
                      <a:cubicBezTo>
                        <a:pt x="693488" y="867067"/>
                        <a:pt x="673326" y="867142"/>
                        <a:pt x="671227" y="867142"/>
                      </a:cubicBezTo>
                      <a:cubicBezTo>
                        <a:pt x="642296" y="794964"/>
                        <a:pt x="607294" y="782672"/>
                        <a:pt x="607294" y="782672"/>
                      </a:cubicBezTo>
                      <a:lnTo>
                        <a:pt x="607294" y="778400"/>
                      </a:lnTo>
                      <a:cubicBezTo>
                        <a:pt x="642821" y="747145"/>
                        <a:pt x="675874" y="707122"/>
                        <a:pt x="696186" y="657054"/>
                      </a:cubicBezTo>
                      <a:cubicBezTo>
                        <a:pt x="702332" y="657879"/>
                        <a:pt x="708328" y="658254"/>
                        <a:pt x="713949" y="658254"/>
                      </a:cubicBezTo>
                      <a:cubicBezTo>
                        <a:pt x="716348" y="658254"/>
                        <a:pt x="718746" y="658104"/>
                        <a:pt x="720995" y="657954"/>
                      </a:cubicBezTo>
                      <a:cubicBezTo>
                        <a:pt x="724892" y="657804"/>
                        <a:pt x="728490" y="657429"/>
                        <a:pt x="731937" y="656755"/>
                      </a:cubicBezTo>
                      <a:cubicBezTo>
                        <a:pt x="735835" y="656230"/>
                        <a:pt x="739508" y="655405"/>
                        <a:pt x="743030" y="654356"/>
                      </a:cubicBezTo>
                      <a:cubicBezTo>
                        <a:pt x="744754" y="653981"/>
                        <a:pt x="746628" y="653457"/>
                        <a:pt x="748202" y="652782"/>
                      </a:cubicBezTo>
                      <a:cubicBezTo>
                        <a:pt x="749926" y="652258"/>
                        <a:pt x="751575" y="651733"/>
                        <a:pt x="753149" y="650908"/>
                      </a:cubicBezTo>
                      <a:cubicBezTo>
                        <a:pt x="756521" y="649709"/>
                        <a:pt x="759519" y="648210"/>
                        <a:pt x="762517" y="646486"/>
                      </a:cubicBezTo>
                      <a:cubicBezTo>
                        <a:pt x="772261" y="641165"/>
                        <a:pt x="780431" y="634344"/>
                        <a:pt x="787101" y="626624"/>
                      </a:cubicBezTo>
                      <a:cubicBezTo>
                        <a:pt x="788301" y="625275"/>
                        <a:pt x="789500" y="623926"/>
                        <a:pt x="790549" y="622502"/>
                      </a:cubicBezTo>
                      <a:cubicBezTo>
                        <a:pt x="793097" y="619279"/>
                        <a:pt x="795496" y="615831"/>
                        <a:pt x="797594" y="612384"/>
                      </a:cubicBezTo>
                      <a:cubicBezTo>
                        <a:pt x="798419" y="611035"/>
                        <a:pt x="799168" y="609611"/>
                        <a:pt x="799843" y="608261"/>
                      </a:cubicBezTo>
                      <a:cubicBezTo>
                        <a:pt x="804415" y="600017"/>
                        <a:pt x="807563" y="591322"/>
                        <a:pt x="809736" y="582478"/>
                      </a:cubicBezTo>
                      <a:cubicBezTo>
                        <a:pt x="810636" y="579031"/>
                        <a:pt x="811311" y="575433"/>
                        <a:pt x="811835" y="571835"/>
                      </a:cubicBezTo>
                      <a:cubicBezTo>
                        <a:pt x="812135" y="570261"/>
                        <a:pt x="812360" y="568462"/>
                        <a:pt x="812510" y="566889"/>
                      </a:cubicBezTo>
                      <a:cubicBezTo>
                        <a:pt x="813184" y="561117"/>
                        <a:pt x="813184" y="555571"/>
                        <a:pt x="812884" y="550175"/>
                      </a:cubicBezTo>
                      <a:lnTo>
                        <a:pt x="812884" y="549875"/>
                      </a:lnTo>
                      <a:cubicBezTo>
                        <a:pt x="812510" y="544403"/>
                        <a:pt x="811685" y="538932"/>
                        <a:pt x="810336" y="533985"/>
                      </a:cubicBezTo>
                      <a:cubicBezTo>
                        <a:pt x="810036" y="532636"/>
                        <a:pt x="809662" y="531437"/>
                        <a:pt x="809287" y="530238"/>
                      </a:cubicBezTo>
                      <a:cubicBezTo>
                        <a:pt x="808912" y="528888"/>
                        <a:pt x="808462" y="527539"/>
                        <a:pt x="807938" y="526340"/>
                      </a:cubicBezTo>
                      <a:cubicBezTo>
                        <a:pt x="807038" y="523567"/>
                        <a:pt x="805839" y="521019"/>
                        <a:pt x="804340" y="518470"/>
                      </a:cubicBezTo>
                      <a:cubicBezTo>
                        <a:pt x="803516" y="516971"/>
                        <a:pt x="802766" y="515547"/>
                        <a:pt x="801642" y="514198"/>
                      </a:cubicBezTo>
                      <a:cubicBezTo>
                        <a:pt x="800592" y="512474"/>
                        <a:pt x="799393" y="510750"/>
                        <a:pt x="797894" y="509251"/>
                      </a:cubicBezTo>
                      <a:cubicBezTo>
                        <a:pt x="797220" y="508427"/>
                        <a:pt x="796545" y="507677"/>
                        <a:pt x="795870" y="507003"/>
                      </a:cubicBezTo>
                      <a:cubicBezTo>
                        <a:pt x="795346" y="506478"/>
                        <a:pt x="794821" y="506103"/>
                        <a:pt x="794297" y="505504"/>
                      </a:cubicBezTo>
                      <a:cubicBezTo>
                        <a:pt x="793397" y="504679"/>
                        <a:pt x="792573" y="504005"/>
                        <a:pt x="791598" y="503405"/>
                      </a:cubicBezTo>
                      <a:cubicBezTo>
                        <a:pt x="790099" y="502206"/>
                        <a:pt x="788525" y="501307"/>
                        <a:pt x="786952" y="500332"/>
                      </a:cubicBezTo>
                      <a:cubicBezTo>
                        <a:pt x="786052" y="499808"/>
                        <a:pt x="784928" y="499283"/>
                        <a:pt x="783879" y="498833"/>
                      </a:cubicBezTo>
                      <a:cubicBezTo>
                        <a:pt x="781855" y="497934"/>
                        <a:pt x="779906" y="497259"/>
                        <a:pt x="777882" y="496735"/>
                      </a:cubicBezTo>
                      <a:cubicBezTo>
                        <a:pt x="776683" y="496435"/>
                        <a:pt x="775484" y="496210"/>
                        <a:pt x="774285" y="496060"/>
                      </a:cubicBezTo>
                      <a:cubicBezTo>
                        <a:pt x="770537" y="495385"/>
                        <a:pt x="766565" y="495236"/>
                        <a:pt x="762293" y="495685"/>
                      </a:cubicBezTo>
                      <a:cubicBezTo>
                        <a:pt x="759220" y="495985"/>
                        <a:pt x="755922" y="496510"/>
                        <a:pt x="752549" y="497409"/>
                      </a:cubicBezTo>
                      <a:cubicBezTo>
                        <a:pt x="750825" y="497934"/>
                        <a:pt x="748951" y="498458"/>
                        <a:pt x="747227" y="498983"/>
                      </a:cubicBezTo>
                      <a:cubicBezTo>
                        <a:pt x="729614" y="481520"/>
                        <a:pt x="714399" y="459484"/>
                        <a:pt x="701058" y="434900"/>
                      </a:cubicBezTo>
                      <a:cubicBezTo>
                        <a:pt x="678123" y="392853"/>
                        <a:pt x="661034" y="343310"/>
                        <a:pt x="648742" y="297965"/>
                      </a:cubicBezTo>
                      <a:cubicBezTo>
                        <a:pt x="627531" y="220391"/>
                        <a:pt x="620036" y="154359"/>
                        <a:pt x="620036" y="154359"/>
                      </a:cubicBezTo>
                      <a:cubicBezTo>
                        <a:pt x="620036" y="154359"/>
                        <a:pt x="520726" y="164103"/>
                        <a:pt x="443602" y="251795"/>
                      </a:cubicBezTo>
                      <a:cubicBezTo>
                        <a:pt x="440903" y="254718"/>
                        <a:pt x="438430" y="257791"/>
                        <a:pt x="435882" y="260864"/>
                      </a:cubicBezTo>
                      <a:cubicBezTo>
                        <a:pt x="406501" y="296466"/>
                        <a:pt x="381542" y="337989"/>
                        <a:pt x="346840" y="367669"/>
                      </a:cubicBezTo>
                      <a:cubicBezTo>
                        <a:pt x="311463" y="398099"/>
                        <a:pt x="265968" y="416087"/>
                        <a:pt x="194840" y="402896"/>
                      </a:cubicBezTo>
                      <a:cubicBezTo>
                        <a:pt x="159463" y="374565"/>
                        <a:pt x="127009" y="397275"/>
                        <a:pt x="113668" y="434151"/>
                      </a:cubicBezTo>
                      <a:cubicBezTo>
                        <a:pt x="96429" y="481370"/>
                        <a:pt x="110295" y="551973"/>
                        <a:pt x="189368" y="568987"/>
                      </a:cubicBezTo>
                      <a:cubicBezTo>
                        <a:pt x="192441" y="638916"/>
                        <a:pt x="220998" y="700076"/>
                        <a:pt x="253301" y="747670"/>
                      </a:cubicBezTo>
                      <a:cubicBezTo>
                        <a:pt x="256374" y="752242"/>
                        <a:pt x="259597" y="756739"/>
                        <a:pt x="262745" y="761011"/>
                      </a:cubicBezTo>
                      <a:lnTo>
                        <a:pt x="262071" y="761536"/>
                      </a:lnTo>
                      <a:cubicBezTo>
                        <a:pt x="235538" y="782522"/>
                        <a:pt x="211629" y="806881"/>
                        <a:pt x="191167" y="833863"/>
                      </a:cubicBezTo>
                      <a:cubicBezTo>
                        <a:pt x="178875" y="835737"/>
                        <a:pt x="163810" y="838435"/>
                        <a:pt x="146721" y="841434"/>
                      </a:cubicBezTo>
                      <a:lnTo>
                        <a:pt x="146421" y="840084"/>
                      </a:lnTo>
                      <a:cubicBezTo>
                        <a:pt x="119589" y="843457"/>
                        <a:pt x="91557" y="832589"/>
                        <a:pt x="73569" y="812428"/>
                      </a:cubicBezTo>
                      <a:cubicBezTo>
                        <a:pt x="26875" y="793840"/>
                        <a:pt x="1242" y="740475"/>
                        <a:pt x="42" y="690033"/>
                      </a:cubicBezTo>
                      <a:cubicBezTo>
                        <a:pt x="-1007" y="639216"/>
                        <a:pt x="17656" y="590348"/>
                        <a:pt x="36094" y="542829"/>
                      </a:cubicBezTo>
                      <a:cubicBezTo>
                        <a:pt x="51684" y="502656"/>
                        <a:pt x="67423" y="462482"/>
                        <a:pt x="83088" y="422158"/>
                      </a:cubicBezTo>
                      <a:cubicBezTo>
                        <a:pt x="103250" y="370667"/>
                        <a:pt x="123262" y="319101"/>
                        <a:pt x="143273" y="267460"/>
                      </a:cubicBezTo>
                      <a:cubicBezTo>
                        <a:pt x="161187" y="221665"/>
                        <a:pt x="179175" y="175345"/>
                        <a:pt x="207207" y="135097"/>
                      </a:cubicBezTo>
                      <a:cubicBezTo>
                        <a:pt x="256224" y="64343"/>
                        <a:pt x="335447" y="15400"/>
                        <a:pt x="420517" y="3108"/>
                      </a:cubicBezTo>
                      <a:cubicBezTo>
                        <a:pt x="505661" y="-9184"/>
                        <a:pt x="595527" y="15400"/>
                        <a:pt x="662458" y="69440"/>
                      </a:cubicBezTo>
                      <a:lnTo>
                        <a:pt x="664332" y="68765"/>
                      </a:lnTo>
                      <a:cubicBezTo>
                        <a:pt x="709302" y="71313"/>
                        <a:pt x="752549" y="95448"/>
                        <a:pt x="778332" y="132398"/>
                      </a:cubicBezTo>
                      <a:cubicBezTo>
                        <a:pt x="806888" y="173472"/>
                        <a:pt x="812884" y="225712"/>
                        <a:pt x="818206" y="275480"/>
                      </a:cubicBezTo>
                      <a:cubicBezTo>
                        <a:pt x="827650" y="365870"/>
                        <a:pt x="837168" y="456186"/>
                        <a:pt x="846537" y="546577"/>
                      </a:cubicBezTo>
                      <a:cubicBezTo>
                        <a:pt x="847737" y="556995"/>
                        <a:pt x="848786" y="567413"/>
                        <a:pt x="849910" y="577831"/>
                      </a:cubicBezTo>
                      <a:cubicBezTo>
                        <a:pt x="855007" y="627074"/>
                        <a:pt x="860178" y="677366"/>
                        <a:pt x="848711" y="72555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/>
                <p:cNvSpPr/>
                <p:nvPr/>
              </p:nvSpPr>
              <p:spPr>
                <a:xfrm>
                  <a:off x="6202912" y="3355649"/>
                  <a:ext cx="112426" cy="144730"/>
                </a:xfrm>
                <a:custGeom>
                  <a:avLst/>
                  <a:gdLst>
                    <a:gd name="connsiteX0" fmla="*/ 90690 w 112426"/>
                    <a:gd name="connsiteY0" fmla="*/ 79073 h 144730"/>
                    <a:gd name="connsiteX1" fmla="*/ 112426 w 112426"/>
                    <a:gd name="connsiteY1" fmla="*/ 130564 h 144730"/>
                    <a:gd name="connsiteX2" fmla="*/ 78548 w 112426"/>
                    <a:gd name="connsiteY2" fmla="*/ 144730 h 144730"/>
                    <a:gd name="connsiteX3" fmla="*/ 53590 w 112426"/>
                    <a:gd name="connsiteY3" fmla="*/ 125543 h 144730"/>
                    <a:gd name="connsiteX4" fmla="*/ 23460 w 112426"/>
                    <a:gd name="connsiteY4" fmla="*/ 104332 h 144730"/>
                    <a:gd name="connsiteX5" fmla="*/ 0 w 112426"/>
                    <a:gd name="connsiteY5" fmla="*/ 87917 h 144730"/>
                    <a:gd name="connsiteX6" fmla="*/ 3748 w 112426"/>
                    <a:gd name="connsiteY6" fmla="*/ 64308 h 144730"/>
                    <a:gd name="connsiteX7" fmla="*/ 4572 w 112426"/>
                    <a:gd name="connsiteY7" fmla="*/ 62209 h 144730"/>
                    <a:gd name="connsiteX8" fmla="*/ 16414 w 112426"/>
                    <a:gd name="connsiteY8" fmla="*/ 36051 h 144730"/>
                    <a:gd name="connsiteX9" fmla="*/ 45120 w 112426"/>
                    <a:gd name="connsiteY9" fmla="*/ 33128 h 144730"/>
                    <a:gd name="connsiteX10" fmla="*/ 49243 w 112426"/>
                    <a:gd name="connsiteY10" fmla="*/ 28032 h 144730"/>
                    <a:gd name="connsiteX11" fmla="*/ 58162 w 112426"/>
                    <a:gd name="connsiteY11" fmla="*/ 0 h 144730"/>
                    <a:gd name="connsiteX12" fmla="*/ 90690 w 112426"/>
                    <a:gd name="connsiteY12" fmla="*/ 79148 h 144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426" h="144730">
                      <a:moveTo>
                        <a:pt x="90690" y="79073"/>
                      </a:moveTo>
                      <a:cubicBezTo>
                        <a:pt x="96837" y="94663"/>
                        <a:pt x="103357" y="111002"/>
                        <a:pt x="112426" y="130564"/>
                      </a:cubicBezTo>
                      <a:cubicBezTo>
                        <a:pt x="99760" y="137535"/>
                        <a:pt x="92939" y="140308"/>
                        <a:pt x="78548" y="144730"/>
                      </a:cubicBezTo>
                      <a:cubicBezTo>
                        <a:pt x="69629" y="137535"/>
                        <a:pt x="61310" y="131239"/>
                        <a:pt x="53590" y="125543"/>
                      </a:cubicBezTo>
                      <a:cubicBezTo>
                        <a:pt x="43022" y="117823"/>
                        <a:pt x="33203" y="111152"/>
                        <a:pt x="23460" y="104332"/>
                      </a:cubicBezTo>
                      <a:cubicBezTo>
                        <a:pt x="15740" y="99160"/>
                        <a:pt x="8095" y="93764"/>
                        <a:pt x="0" y="87917"/>
                      </a:cubicBezTo>
                      <a:cubicBezTo>
                        <a:pt x="3897" y="82971"/>
                        <a:pt x="5996" y="74951"/>
                        <a:pt x="3748" y="64308"/>
                      </a:cubicBezTo>
                      <a:cubicBezTo>
                        <a:pt x="4272" y="63783"/>
                        <a:pt x="4572" y="63109"/>
                        <a:pt x="4572" y="62209"/>
                      </a:cubicBezTo>
                      <a:cubicBezTo>
                        <a:pt x="4272" y="54190"/>
                        <a:pt x="6296" y="43247"/>
                        <a:pt x="16414" y="36051"/>
                      </a:cubicBezTo>
                      <a:cubicBezTo>
                        <a:pt x="26682" y="28706"/>
                        <a:pt x="37475" y="30280"/>
                        <a:pt x="45120" y="33128"/>
                      </a:cubicBezTo>
                      <a:cubicBezTo>
                        <a:pt x="47894" y="34028"/>
                        <a:pt x="50217" y="31105"/>
                        <a:pt x="49243" y="28032"/>
                      </a:cubicBezTo>
                      <a:cubicBezTo>
                        <a:pt x="42722" y="9894"/>
                        <a:pt x="58162" y="0"/>
                        <a:pt x="58162" y="0"/>
                      </a:cubicBezTo>
                      <a:cubicBezTo>
                        <a:pt x="72477" y="31255"/>
                        <a:pt x="80947" y="54190"/>
                        <a:pt x="90690" y="79148"/>
                      </a:cubicBezTo>
                      <a:close/>
                    </a:path>
                  </a:pathLst>
                </a:custGeom>
                <a:solidFill>
                  <a:srgbClr val="EBB0B0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/>
                <p:cNvSpPr/>
                <p:nvPr/>
              </p:nvSpPr>
              <p:spPr>
                <a:xfrm>
                  <a:off x="5900860" y="2978272"/>
                  <a:ext cx="360063" cy="441610"/>
                </a:xfrm>
                <a:custGeom>
                  <a:avLst/>
                  <a:gdLst>
                    <a:gd name="connsiteX0" fmla="*/ 236020 w 360063"/>
                    <a:gd name="connsiteY0" fmla="*/ 204616 h 441610"/>
                    <a:gd name="connsiteX1" fmla="*/ 237594 w 360063"/>
                    <a:gd name="connsiteY1" fmla="*/ 206715 h 441610"/>
                    <a:gd name="connsiteX2" fmla="*/ 285113 w 360063"/>
                    <a:gd name="connsiteY2" fmla="*/ 277168 h 441610"/>
                    <a:gd name="connsiteX3" fmla="*/ 286312 w 360063"/>
                    <a:gd name="connsiteY3" fmla="*/ 274620 h 441610"/>
                    <a:gd name="connsiteX4" fmla="*/ 309772 w 360063"/>
                    <a:gd name="connsiteY4" fmla="*/ 307074 h 441610"/>
                    <a:gd name="connsiteX5" fmla="*/ 309772 w 360063"/>
                    <a:gd name="connsiteY5" fmla="*/ 307224 h 441610"/>
                    <a:gd name="connsiteX6" fmla="*/ 360064 w 360063"/>
                    <a:gd name="connsiteY6" fmla="*/ 377303 h 441610"/>
                    <a:gd name="connsiteX7" fmla="*/ 351145 w 360063"/>
                    <a:gd name="connsiteY7" fmla="*/ 405334 h 441610"/>
                    <a:gd name="connsiteX8" fmla="*/ 347023 w 360063"/>
                    <a:gd name="connsiteY8" fmla="*/ 410431 h 441610"/>
                    <a:gd name="connsiteX9" fmla="*/ 318316 w 360063"/>
                    <a:gd name="connsiteY9" fmla="*/ 413354 h 441610"/>
                    <a:gd name="connsiteX10" fmla="*/ 306474 w 360063"/>
                    <a:gd name="connsiteY10" fmla="*/ 439512 h 441610"/>
                    <a:gd name="connsiteX11" fmla="*/ 305650 w 360063"/>
                    <a:gd name="connsiteY11" fmla="*/ 441611 h 441610"/>
                    <a:gd name="connsiteX12" fmla="*/ 244265 w 360063"/>
                    <a:gd name="connsiteY12" fmla="*/ 369658 h 441610"/>
                    <a:gd name="connsiteX13" fmla="*/ 269223 w 360063"/>
                    <a:gd name="connsiteY13" fmla="*/ 334431 h 441610"/>
                    <a:gd name="connsiteX14" fmla="*/ 225677 w 360063"/>
                    <a:gd name="connsiteY14" fmla="*/ 276943 h 441610"/>
                    <a:gd name="connsiteX15" fmla="*/ 105831 w 360063"/>
                    <a:gd name="connsiteY15" fmla="*/ 211437 h 441610"/>
                    <a:gd name="connsiteX16" fmla="*/ 0 w 360063"/>
                    <a:gd name="connsiteY16" fmla="*/ 63933 h 441610"/>
                    <a:gd name="connsiteX17" fmla="*/ 89191 w 360063"/>
                    <a:gd name="connsiteY17" fmla="*/ 0 h 441610"/>
                    <a:gd name="connsiteX18" fmla="*/ 236020 w 360063"/>
                    <a:gd name="connsiteY18" fmla="*/ 204616 h 44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60063" h="441610">
                      <a:moveTo>
                        <a:pt x="236020" y="204616"/>
                      </a:moveTo>
                      <a:cubicBezTo>
                        <a:pt x="236545" y="205290"/>
                        <a:pt x="237070" y="206115"/>
                        <a:pt x="237594" y="206715"/>
                      </a:cubicBezTo>
                      <a:cubicBezTo>
                        <a:pt x="205665" y="225902"/>
                        <a:pt x="252659" y="313520"/>
                        <a:pt x="285113" y="277168"/>
                      </a:cubicBezTo>
                      <a:cubicBezTo>
                        <a:pt x="285488" y="276344"/>
                        <a:pt x="286012" y="275594"/>
                        <a:pt x="286312" y="274620"/>
                      </a:cubicBezTo>
                      <a:cubicBezTo>
                        <a:pt x="294032" y="285263"/>
                        <a:pt x="301902" y="296131"/>
                        <a:pt x="309772" y="307074"/>
                      </a:cubicBezTo>
                      <a:lnTo>
                        <a:pt x="309772" y="307224"/>
                      </a:lnTo>
                      <a:cubicBezTo>
                        <a:pt x="326186" y="330159"/>
                        <a:pt x="342975" y="353543"/>
                        <a:pt x="360064" y="377303"/>
                      </a:cubicBezTo>
                      <a:cubicBezTo>
                        <a:pt x="360064" y="377303"/>
                        <a:pt x="344549" y="387196"/>
                        <a:pt x="351145" y="405334"/>
                      </a:cubicBezTo>
                      <a:cubicBezTo>
                        <a:pt x="352044" y="408407"/>
                        <a:pt x="349796" y="411330"/>
                        <a:pt x="347023" y="410431"/>
                      </a:cubicBezTo>
                      <a:cubicBezTo>
                        <a:pt x="339452" y="407658"/>
                        <a:pt x="328585" y="406009"/>
                        <a:pt x="318316" y="413354"/>
                      </a:cubicBezTo>
                      <a:cubicBezTo>
                        <a:pt x="308198" y="420549"/>
                        <a:pt x="306174" y="431492"/>
                        <a:pt x="306474" y="439512"/>
                      </a:cubicBezTo>
                      <a:cubicBezTo>
                        <a:pt x="306474" y="440411"/>
                        <a:pt x="306174" y="441086"/>
                        <a:pt x="305650" y="441611"/>
                      </a:cubicBezTo>
                      <a:cubicBezTo>
                        <a:pt x="301752" y="423847"/>
                        <a:pt x="285488" y="399038"/>
                        <a:pt x="244265" y="369658"/>
                      </a:cubicBezTo>
                      <a:cubicBezTo>
                        <a:pt x="244265" y="369658"/>
                        <a:pt x="276194" y="356167"/>
                        <a:pt x="269223" y="334431"/>
                      </a:cubicBezTo>
                      <a:cubicBezTo>
                        <a:pt x="262253" y="312695"/>
                        <a:pt x="249736" y="294557"/>
                        <a:pt x="225677" y="276943"/>
                      </a:cubicBezTo>
                      <a:cubicBezTo>
                        <a:pt x="205890" y="262553"/>
                        <a:pt x="155073" y="215784"/>
                        <a:pt x="105831" y="211437"/>
                      </a:cubicBezTo>
                      <a:cubicBezTo>
                        <a:pt x="70978" y="162868"/>
                        <a:pt x="36126" y="114300"/>
                        <a:pt x="0" y="63933"/>
                      </a:cubicBezTo>
                      <a:cubicBezTo>
                        <a:pt x="24959" y="36951"/>
                        <a:pt x="55539" y="15065"/>
                        <a:pt x="89191" y="0"/>
                      </a:cubicBezTo>
                      <a:cubicBezTo>
                        <a:pt x="139484" y="70079"/>
                        <a:pt x="187452" y="136785"/>
                        <a:pt x="236020" y="204616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任意多边形: 形状 371"/>
                <p:cNvSpPr/>
                <p:nvPr/>
              </p:nvSpPr>
              <p:spPr>
                <a:xfrm>
                  <a:off x="6168060" y="3111309"/>
                  <a:ext cx="68055" cy="174110"/>
                </a:xfrm>
                <a:custGeom>
                  <a:avLst/>
                  <a:gdLst>
                    <a:gd name="connsiteX0" fmla="*/ 67980 w 68055"/>
                    <a:gd name="connsiteY0" fmla="*/ 75 h 174110"/>
                    <a:gd name="connsiteX1" fmla="*/ 42647 w 68055"/>
                    <a:gd name="connsiteY1" fmla="*/ 174111 h 174110"/>
                    <a:gd name="connsiteX2" fmla="*/ 19187 w 68055"/>
                    <a:gd name="connsiteY2" fmla="*/ 141657 h 174110"/>
                    <a:gd name="connsiteX3" fmla="*/ 0 w 68055"/>
                    <a:gd name="connsiteY3" fmla="*/ 78099 h 174110"/>
                    <a:gd name="connsiteX4" fmla="*/ 68055 w 68055"/>
                    <a:gd name="connsiteY4" fmla="*/ 0 h 174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055" h="174110">
                      <a:moveTo>
                        <a:pt x="67980" y="75"/>
                      </a:moveTo>
                      <a:lnTo>
                        <a:pt x="42647" y="174111"/>
                      </a:lnTo>
                      <a:cubicBezTo>
                        <a:pt x="34777" y="163168"/>
                        <a:pt x="26907" y="152375"/>
                        <a:pt x="19187" y="141657"/>
                      </a:cubicBezTo>
                      <a:cubicBezTo>
                        <a:pt x="28556" y="121271"/>
                        <a:pt x="16115" y="92939"/>
                        <a:pt x="0" y="78099"/>
                      </a:cubicBezTo>
                      <a:lnTo>
                        <a:pt x="68055" y="0"/>
                      </a:ln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372"/>
                <p:cNvSpPr/>
                <p:nvPr/>
              </p:nvSpPr>
              <p:spPr>
                <a:xfrm>
                  <a:off x="5877848" y="3189350"/>
                  <a:ext cx="329658" cy="279928"/>
                </a:xfrm>
                <a:custGeom>
                  <a:avLst/>
                  <a:gdLst>
                    <a:gd name="connsiteX0" fmla="*/ 328736 w 329658"/>
                    <a:gd name="connsiteY0" fmla="*/ 230607 h 279928"/>
                    <a:gd name="connsiteX1" fmla="*/ 324989 w 329658"/>
                    <a:gd name="connsiteY1" fmla="*/ 254216 h 279928"/>
                    <a:gd name="connsiteX2" fmla="*/ 316444 w 329658"/>
                    <a:gd name="connsiteY2" fmla="*/ 259688 h 279928"/>
                    <a:gd name="connsiteX3" fmla="*/ 283991 w 329658"/>
                    <a:gd name="connsiteY3" fmla="*/ 248595 h 279928"/>
                    <a:gd name="connsiteX4" fmla="*/ 228302 w 329658"/>
                    <a:gd name="connsiteY4" fmla="*/ 268982 h 279928"/>
                    <a:gd name="connsiteX5" fmla="*/ 167967 w 329658"/>
                    <a:gd name="connsiteY5" fmla="*/ 268982 h 279928"/>
                    <a:gd name="connsiteX6" fmla="*/ 89118 w 329658"/>
                    <a:gd name="connsiteY6" fmla="*/ 276702 h 279928"/>
                    <a:gd name="connsiteX7" fmla="*/ 79000 w 329658"/>
                    <a:gd name="connsiteY7" fmla="*/ 273104 h 279928"/>
                    <a:gd name="connsiteX8" fmla="*/ 78101 w 329658"/>
                    <a:gd name="connsiteY8" fmla="*/ 272729 h 279928"/>
                    <a:gd name="connsiteX9" fmla="*/ 11095 w 329658"/>
                    <a:gd name="connsiteY9" fmla="*/ 219889 h 279928"/>
                    <a:gd name="connsiteX10" fmla="*/ 15892 w 329658"/>
                    <a:gd name="connsiteY10" fmla="*/ 147561 h 279928"/>
                    <a:gd name="connsiteX11" fmla="*/ 29757 w 329658"/>
                    <a:gd name="connsiteY11" fmla="*/ 81604 h 279928"/>
                    <a:gd name="connsiteX12" fmla="*/ 58614 w 329658"/>
                    <a:gd name="connsiteY12" fmla="*/ 35285 h 279928"/>
                    <a:gd name="connsiteX13" fmla="*/ 96689 w 329658"/>
                    <a:gd name="connsiteY13" fmla="*/ 4555 h 279928"/>
                    <a:gd name="connsiteX14" fmla="*/ 128992 w 329658"/>
                    <a:gd name="connsiteY14" fmla="*/ 283 h 279928"/>
                    <a:gd name="connsiteX15" fmla="*/ 248839 w 329658"/>
                    <a:gd name="connsiteY15" fmla="*/ 65790 h 279928"/>
                    <a:gd name="connsiteX16" fmla="*/ 292385 w 329658"/>
                    <a:gd name="connsiteY16" fmla="*/ 123277 h 279928"/>
                    <a:gd name="connsiteX17" fmla="*/ 267427 w 329658"/>
                    <a:gd name="connsiteY17" fmla="*/ 158504 h 279928"/>
                    <a:gd name="connsiteX18" fmla="*/ 328811 w 329658"/>
                    <a:gd name="connsiteY18" fmla="*/ 230457 h 279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29658" h="279928">
                      <a:moveTo>
                        <a:pt x="328736" y="230607"/>
                      </a:moveTo>
                      <a:cubicBezTo>
                        <a:pt x="330985" y="241250"/>
                        <a:pt x="328886" y="249269"/>
                        <a:pt x="324989" y="254216"/>
                      </a:cubicBezTo>
                      <a:cubicBezTo>
                        <a:pt x="322590" y="257289"/>
                        <a:pt x="319517" y="259163"/>
                        <a:pt x="316444" y="259688"/>
                      </a:cubicBezTo>
                      <a:cubicBezTo>
                        <a:pt x="300180" y="262461"/>
                        <a:pt x="283991" y="248595"/>
                        <a:pt x="283991" y="248595"/>
                      </a:cubicBezTo>
                      <a:cubicBezTo>
                        <a:pt x="283991" y="248595"/>
                        <a:pt x="265853" y="264859"/>
                        <a:pt x="228302" y="268982"/>
                      </a:cubicBezTo>
                      <a:cubicBezTo>
                        <a:pt x="190677" y="273104"/>
                        <a:pt x="167967" y="268982"/>
                        <a:pt x="167967" y="268982"/>
                      </a:cubicBezTo>
                      <a:cubicBezTo>
                        <a:pt x="167967" y="268982"/>
                        <a:pt x="121647" y="287120"/>
                        <a:pt x="89118" y="276702"/>
                      </a:cubicBezTo>
                      <a:cubicBezTo>
                        <a:pt x="85521" y="275652"/>
                        <a:pt x="82148" y="274453"/>
                        <a:pt x="79000" y="273104"/>
                      </a:cubicBezTo>
                      <a:cubicBezTo>
                        <a:pt x="78700" y="272954"/>
                        <a:pt x="78326" y="272804"/>
                        <a:pt x="78101" y="272729"/>
                      </a:cubicBezTo>
                      <a:cubicBezTo>
                        <a:pt x="52243" y="262461"/>
                        <a:pt x="35379" y="246946"/>
                        <a:pt x="11095" y="219889"/>
                      </a:cubicBezTo>
                      <a:cubicBezTo>
                        <a:pt x="-16412" y="188784"/>
                        <a:pt x="15892" y="147561"/>
                        <a:pt x="15892" y="147561"/>
                      </a:cubicBezTo>
                      <a:cubicBezTo>
                        <a:pt x="-223" y="104315"/>
                        <a:pt x="29757" y="81604"/>
                        <a:pt x="29757" y="81604"/>
                      </a:cubicBezTo>
                      <a:cubicBezTo>
                        <a:pt x="28034" y="38508"/>
                        <a:pt x="58614" y="35285"/>
                        <a:pt x="58614" y="35285"/>
                      </a:cubicBezTo>
                      <a:cubicBezTo>
                        <a:pt x="66109" y="5155"/>
                        <a:pt x="96689" y="4555"/>
                        <a:pt x="96689" y="4555"/>
                      </a:cubicBezTo>
                      <a:cubicBezTo>
                        <a:pt x="107107" y="583"/>
                        <a:pt x="118050" y="-617"/>
                        <a:pt x="128992" y="283"/>
                      </a:cubicBezTo>
                      <a:cubicBezTo>
                        <a:pt x="178235" y="4705"/>
                        <a:pt x="229127" y="51399"/>
                        <a:pt x="248839" y="65790"/>
                      </a:cubicBezTo>
                      <a:cubicBezTo>
                        <a:pt x="272898" y="83403"/>
                        <a:pt x="285415" y="101541"/>
                        <a:pt x="292385" y="123277"/>
                      </a:cubicBezTo>
                      <a:cubicBezTo>
                        <a:pt x="299356" y="145013"/>
                        <a:pt x="267427" y="158504"/>
                        <a:pt x="267427" y="158504"/>
                      </a:cubicBezTo>
                      <a:cubicBezTo>
                        <a:pt x="308650" y="187885"/>
                        <a:pt x="324914" y="212693"/>
                        <a:pt x="328811" y="230457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/>
                <p:cNvSpPr/>
                <p:nvPr/>
              </p:nvSpPr>
              <p:spPr>
                <a:xfrm>
                  <a:off x="6127807" y="3179383"/>
                  <a:ext cx="62592" cy="84917"/>
                </a:xfrm>
                <a:custGeom>
                  <a:avLst/>
                  <a:gdLst>
                    <a:gd name="connsiteX0" fmla="*/ 10647 w 62592"/>
                    <a:gd name="connsiteY0" fmla="*/ 5679 h 84917"/>
                    <a:gd name="connsiteX1" fmla="*/ 9073 w 62592"/>
                    <a:gd name="connsiteY1" fmla="*/ 3580 h 84917"/>
                    <a:gd name="connsiteX2" fmla="*/ 40178 w 62592"/>
                    <a:gd name="connsiteY2" fmla="*/ 10101 h 84917"/>
                    <a:gd name="connsiteX3" fmla="*/ 59365 w 62592"/>
                    <a:gd name="connsiteY3" fmla="*/ 73659 h 84917"/>
                    <a:gd name="connsiteX4" fmla="*/ 58166 w 62592"/>
                    <a:gd name="connsiteY4" fmla="*/ 76207 h 84917"/>
                    <a:gd name="connsiteX5" fmla="*/ 10647 w 62592"/>
                    <a:gd name="connsiteY5" fmla="*/ 5753 h 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592" h="84917">
                      <a:moveTo>
                        <a:pt x="10647" y="5679"/>
                      </a:moveTo>
                      <a:cubicBezTo>
                        <a:pt x="10123" y="5004"/>
                        <a:pt x="9598" y="4180"/>
                        <a:pt x="9073" y="3580"/>
                      </a:cubicBezTo>
                      <a:cubicBezTo>
                        <a:pt x="17918" y="-3465"/>
                        <a:pt x="29760" y="507"/>
                        <a:pt x="40178" y="10101"/>
                      </a:cubicBezTo>
                      <a:cubicBezTo>
                        <a:pt x="56292" y="24941"/>
                        <a:pt x="68734" y="53197"/>
                        <a:pt x="59365" y="73659"/>
                      </a:cubicBezTo>
                      <a:cubicBezTo>
                        <a:pt x="59066" y="74558"/>
                        <a:pt x="58541" y="75383"/>
                        <a:pt x="58166" y="76207"/>
                      </a:cubicBezTo>
                      <a:cubicBezTo>
                        <a:pt x="25712" y="112484"/>
                        <a:pt x="-21282" y="24941"/>
                        <a:pt x="10647" y="5753"/>
                      </a:cubicBezTo>
                      <a:close/>
                    </a:path>
                  </a:pathLst>
                </a:custGeom>
                <a:solidFill>
                  <a:srgbClr val="F1CEC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: 形状 374"/>
                <p:cNvSpPr/>
                <p:nvPr/>
              </p:nvSpPr>
              <p:spPr>
                <a:xfrm>
                  <a:off x="5731696" y="2926481"/>
                  <a:ext cx="275144" cy="304450"/>
                </a:xfrm>
                <a:custGeom>
                  <a:avLst/>
                  <a:gdLst>
                    <a:gd name="connsiteX0" fmla="*/ 275070 w 275144"/>
                    <a:gd name="connsiteY0" fmla="*/ 263227 h 304450"/>
                    <a:gd name="connsiteX1" fmla="*/ 242766 w 275144"/>
                    <a:gd name="connsiteY1" fmla="*/ 267500 h 304450"/>
                    <a:gd name="connsiteX2" fmla="*/ 150 w 275144"/>
                    <a:gd name="connsiteY2" fmla="*/ 304450 h 304450"/>
                    <a:gd name="connsiteX3" fmla="*/ 0 w 275144"/>
                    <a:gd name="connsiteY3" fmla="*/ 304450 h 304450"/>
                    <a:gd name="connsiteX4" fmla="*/ 105981 w 275144"/>
                    <a:gd name="connsiteY4" fmla="*/ 0 h 304450"/>
                    <a:gd name="connsiteX5" fmla="*/ 116399 w 275144"/>
                    <a:gd name="connsiteY5" fmla="*/ 3972 h 304450"/>
                    <a:gd name="connsiteX6" fmla="*/ 120971 w 275144"/>
                    <a:gd name="connsiteY6" fmla="*/ 48418 h 304450"/>
                    <a:gd name="connsiteX7" fmla="*/ 134987 w 275144"/>
                    <a:gd name="connsiteY7" fmla="*/ 68055 h 304450"/>
                    <a:gd name="connsiteX8" fmla="*/ 169314 w 275144"/>
                    <a:gd name="connsiteY8" fmla="*/ 115724 h 304450"/>
                    <a:gd name="connsiteX9" fmla="*/ 275145 w 275144"/>
                    <a:gd name="connsiteY9" fmla="*/ 263227 h 304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5144" h="304450">
                      <a:moveTo>
                        <a:pt x="275070" y="263227"/>
                      </a:moveTo>
                      <a:cubicBezTo>
                        <a:pt x="264127" y="262328"/>
                        <a:pt x="253184" y="263527"/>
                        <a:pt x="242766" y="267500"/>
                      </a:cubicBezTo>
                      <a:cubicBezTo>
                        <a:pt x="242766" y="267500"/>
                        <a:pt x="48193" y="227626"/>
                        <a:pt x="150" y="304450"/>
                      </a:cubicBezTo>
                      <a:lnTo>
                        <a:pt x="0" y="304450"/>
                      </a:lnTo>
                      <a:cubicBezTo>
                        <a:pt x="22560" y="222379"/>
                        <a:pt x="61010" y="113475"/>
                        <a:pt x="105981" y="0"/>
                      </a:cubicBezTo>
                      <a:lnTo>
                        <a:pt x="116399" y="3972"/>
                      </a:lnTo>
                      <a:cubicBezTo>
                        <a:pt x="110253" y="18138"/>
                        <a:pt x="111602" y="35452"/>
                        <a:pt x="120971" y="48418"/>
                      </a:cubicBezTo>
                      <a:cubicBezTo>
                        <a:pt x="125618" y="55089"/>
                        <a:pt x="130340" y="61610"/>
                        <a:pt x="134987" y="68055"/>
                      </a:cubicBezTo>
                      <a:lnTo>
                        <a:pt x="169314" y="115724"/>
                      </a:lnTo>
                      <a:cubicBezTo>
                        <a:pt x="205515" y="166016"/>
                        <a:pt x="240292" y="214659"/>
                        <a:pt x="275145" y="263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/>
                <p:cNvSpPr/>
                <p:nvPr/>
              </p:nvSpPr>
              <p:spPr>
                <a:xfrm>
                  <a:off x="5866608" y="2930603"/>
                  <a:ext cx="123518" cy="111601"/>
                </a:xfrm>
                <a:custGeom>
                  <a:avLst/>
                  <a:gdLst>
                    <a:gd name="connsiteX0" fmla="*/ 89192 w 123518"/>
                    <a:gd name="connsiteY0" fmla="*/ 0 h 111601"/>
                    <a:gd name="connsiteX1" fmla="*/ 123519 w 123518"/>
                    <a:gd name="connsiteY1" fmla="*/ 47669 h 111601"/>
                    <a:gd name="connsiteX2" fmla="*/ 34328 w 123518"/>
                    <a:gd name="connsiteY2" fmla="*/ 111602 h 111601"/>
                    <a:gd name="connsiteX3" fmla="*/ 0 w 123518"/>
                    <a:gd name="connsiteY3" fmla="*/ 63933 h 111601"/>
                    <a:gd name="connsiteX4" fmla="*/ 89192 w 123518"/>
                    <a:gd name="connsiteY4" fmla="*/ 0 h 11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518" h="111601">
                      <a:moveTo>
                        <a:pt x="89192" y="0"/>
                      </a:moveTo>
                      <a:lnTo>
                        <a:pt x="123519" y="47669"/>
                      </a:lnTo>
                      <a:cubicBezTo>
                        <a:pt x="89866" y="62734"/>
                        <a:pt x="59286" y="84620"/>
                        <a:pt x="34328" y="111602"/>
                      </a:cubicBezTo>
                      <a:lnTo>
                        <a:pt x="0" y="63933"/>
                      </a:lnTo>
                      <a:cubicBezTo>
                        <a:pt x="23909" y="35602"/>
                        <a:pt x="54714" y="13491"/>
                        <a:pt x="89192" y="0"/>
                      </a:cubicBezTo>
                      <a:close/>
                    </a:path>
                  </a:pathLst>
                </a:custGeom>
                <a:solidFill>
                  <a:srgbClr val="65718B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/>
                <p:cNvSpPr/>
                <p:nvPr/>
              </p:nvSpPr>
              <p:spPr>
                <a:xfrm>
                  <a:off x="5710174" y="3183608"/>
                  <a:ext cx="264287" cy="282619"/>
                </a:xfrm>
                <a:custGeom>
                  <a:avLst/>
                  <a:gdLst>
                    <a:gd name="connsiteX0" fmla="*/ 264287 w 264287"/>
                    <a:gd name="connsiteY0" fmla="*/ 10373 h 282619"/>
                    <a:gd name="connsiteX1" fmla="*/ 226212 w 264287"/>
                    <a:gd name="connsiteY1" fmla="*/ 41102 h 282619"/>
                    <a:gd name="connsiteX2" fmla="*/ 197356 w 264287"/>
                    <a:gd name="connsiteY2" fmla="*/ 87422 h 282619"/>
                    <a:gd name="connsiteX3" fmla="*/ 183490 w 264287"/>
                    <a:gd name="connsiteY3" fmla="*/ 153379 h 282619"/>
                    <a:gd name="connsiteX4" fmla="*/ 178694 w 264287"/>
                    <a:gd name="connsiteY4" fmla="*/ 225706 h 282619"/>
                    <a:gd name="connsiteX5" fmla="*/ 245700 w 264287"/>
                    <a:gd name="connsiteY5" fmla="*/ 278547 h 282619"/>
                    <a:gd name="connsiteX6" fmla="*/ 246599 w 264287"/>
                    <a:gd name="connsiteY6" fmla="*/ 278922 h 282619"/>
                    <a:gd name="connsiteX7" fmla="*/ 245700 w 264287"/>
                    <a:gd name="connsiteY7" fmla="*/ 281320 h 282619"/>
                    <a:gd name="connsiteX8" fmla="*/ 244350 w 264287"/>
                    <a:gd name="connsiteY8" fmla="*/ 281470 h 282619"/>
                    <a:gd name="connsiteX9" fmla="*/ 760 w 264287"/>
                    <a:gd name="connsiteY9" fmla="*/ 173616 h 282619"/>
                    <a:gd name="connsiteX10" fmla="*/ 21447 w 264287"/>
                    <a:gd name="connsiteY10" fmla="*/ 47324 h 282619"/>
                    <a:gd name="connsiteX11" fmla="*/ 21597 w 264287"/>
                    <a:gd name="connsiteY11" fmla="*/ 47324 h 282619"/>
                    <a:gd name="connsiteX12" fmla="*/ 264212 w 264287"/>
                    <a:gd name="connsiteY12" fmla="*/ 10373 h 282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64287" h="282619">
                      <a:moveTo>
                        <a:pt x="264287" y="10373"/>
                      </a:moveTo>
                      <a:cubicBezTo>
                        <a:pt x="264287" y="10373"/>
                        <a:pt x="233707" y="10897"/>
                        <a:pt x="226212" y="41102"/>
                      </a:cubicBezTo>
                      <a:cubicBezTo>
                        <a:pt x="226212" y="41102"/>
                        <a:pt x="195632" y="44326"/>
                        <a:pt x="197356" y="87422"/>
                      </a:cubicBezTo>
                      <a:cubicBezTo>
                        <a:pt x="197356" y="87422"/>
                        <a:pt x="167301" y="110132"/>
                        <a:pt x="183490" y="153379"/>
                      </a:cubicBezTo>
                      <a:cubicBezTo>
                        <a:pt x="183490" y="153379"/>
                        <a:pt x="151187" y="194602"/>
                        <a:pt x="178694" y="225706"/>
                      </a:cubicBezTo>
                      <a:cubicBezTo>
                        <a:pt x="202978" y="252764"/>
                        <a:pt x="219767" y="268279"/>
                        <a:pt x="245700" y="278547"/>
                      </a:cubicBezTo>
                      <a:cubicBezTo>
                        <a:pt x="245999" y="278697"/>
                        <a:pt x="246374" y="278847"/>
                        <a:pt x="246599" y="278922"/>
                      </a:cubicBezTo>
                      <a:lnTo>
                        <a:pt x="245700" y="281320"/>
                      </a:lnTo>
                      <a:cubicBezTo>
                        <a:pt x="245700" y="281320"/>
                        <a:pt x="245175" y="281320"/>
                        <a:pt x="244350" y="281470"/>
                      </a:cubicBezTo>
                      <a:cubicBezTo>
                        <a:pt x="225238" y="282969"/>
                        <a:pt x="18524" y="296385"/>
                        <a:pt x="760" y="173616"/>
                      </a:cubicBezTo>
                      <a:cubicBezTo>
                        <a:pt x="-2613" y="150681"/>
                        <a:pt x="5407" y="105785"/>
                        <a:pt x="21447" y="47324"/>
                      </a:cubicBezTo>
                      <a:lnTo>
                        <a:pt x="21597" y="47324"/>
                      </a:lnTo>
                      <a:cubicBezTo>
                        <a:pt x="69640" y="-29576"/>
                        <a:pt x="264212" y="10373"/>
                        <a:pt x="264212" y="10373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任意多边形: 形状 377"/>
                <p:cNvSpPr/>
                <p:nvPr/>
              </p:nvSpPr>
              <p:spPr>
                <a:xfrm>
                  <a:off x="5844308" y="2892421"/>
                  <a:ext cx="111491" cy="102190"/>
                </a:xfrm>
                <a:custGeom>
                  <a:avLst/>
                  <a:gdLst>
                    <a:gd name="connsiteX0" fmla="*/ 97476 w 111491"/>
                    <a:gd name="connsiteY0" fmla="*/ 18620 h 102190"/>
                    <a:gd name="connsiteX1" fmla="*/ 111491 w 111491"/>
                    <a:gd name="connsiteY1" fmla="*/ 38258 h 102190"/>
                    <a:gd name="connsiteX2" fmla="*/ 22300 w 111491"/>
                    <a:gd name="connsiteY2" fmla="*/ 102191 h 102190"/>
                    <a:gd name="connsiteX3" fmla="*/ 8284 w 111491"/>
                    <a:gd name="connsiteY3" fmla="*/ 82553 h 102190"/>
                    <a:gd name="connsiteX4" fmla="*/ 3712 w 111491"/>
                    <a:gd name="connsiteY4" fmla="*/ 38107 h 102190"/>
                    <a:gd name="connsiteX5" fmla="*/ 15030 w 111491"/>
                    <a:gd name="connsiteY5" fmla="*/ 22743 h 102190"/>
                    <a:gd name="connsiteX6" fmla="*/ 38414 w 111491"/>
                    <a:gd name="connsiteY6" fmla="*/ 5954 h 102190"/>
                    <a:gd name="connsiteX7" fmla="*/ 97401 w 111491"/>
                    <a:gd name="connsiteY7" fmla="*/ 18620 h 102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91" h="102190">
                      <a:moveTo>
                        <a:pt x="97476" y="18620"/>
                      </a:moveTo>
                      <a:cubicBezTo>
                        <a:pt x="102123" y="25141"/>
                        <a:pt x="106844" y="31737"/>
                        <a:pt x="111491" y="38258"/>
                      </a:cubicBezTo>
                      <a:cubicBezTo>
                        <a:pt x="77089" y="51749"/>
                        <a:pt x="46209" y="73859"/>
                        <a:pt x="22300" y="102191"/>
                      </a:cubicBezTo>
                      <a:cubicBezTo>
                        <a:pt x="17653" y="95820"/>
                        <a:pt x="12931" y="89224"/>
                        <a:pt x="8284" y="82553"/>
                      </a:cubicBezTo>
                      <a:cubicBezTo>
                        <a:pt x="-1085" y="69587"/>
                        <a:pt x="-2359" y="52273"/>
                        <a:pt x="3712" y="38107"/>
                      </a:cubicBezTo>
                      <a:cubicBezTo>
                        <a:pt x="6260" y="32336"/>
                        <a:pt x="10083" y="27015"/>
                        <a:pt x="15030" y="22743"/>
                      </a:cubicBezTo>
                      <a:cubicBezTo>
                        <a:pt x="23724" y="15248"/>
                        <a:pt x="28521" y="11800"/>
                        <a:pt x="38414" y="5954"/>
                      </a:cubicBezTo>
                      <a:cubicBezTo>
                        <a:pt x="58051" y="-5664"/>
                        <a:pt x="84209" y="332"/>
                        <a:pt x="97401" y="18620"/>
                      </a:cubicBezTo>
                      <a:close/>
                    </a:path>
                  </a:pathLst>
                </a:custGeom>
                <a:solidFill>
                  <a:srgbClr val="DD8E82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6" name="图形 2"/>
              <p:cNvGrpSpPr/>
              <p:nvPr/>
            </p:nvGrpSpPr>
            <p:grpSpPr>
              <a:xfrm>
                <a:off x="5702770" y="1402129"/>
                <a:ext cx="1934494" cy="2483497"/>
                <a:chOff x="5702770" y="1402129"/>
                <a:chExt cx="1934494" cy="2483497"/>
              </a:xfrm>
              <a:solidFill>
                <a:srgbClr val="2A344A"/>
              </a:solidFill>
            </p:grpSpPr>
            <p:sp>
              <p:nvSpPr>
                <p:cNvPr id="291" name="任意多边形: 形状 290"/>
                <p:cNvSpPr/>
                <p:nvPr/>
              </p:nvSpPr>
              <p:spPr>
                <a:xfrm>
                  <a:off x="7406097" y="2896299"/>
                  <a:ext cx="227431" cy="546968"/>
                </a:xfrm>
                <a:custGeom>
                  <a:avLst/>
                  <a:gdLst>
                    <a:gd name="connsiteX0" fmla="*/ 153950 w 227431"/>
                    <a:gd name="connsiteY0" fmla="*/ 546968 h 546968"/>
                    <a:gd name="connsiteX1" fmla="*/ 147204 w 227431"/>
                    <a:gd name="connsiteY1" fmla="*/ 542771 h 546968"/>
                    <a:gd name="connsiteX2" fmla="*/ 150577 w 227431"/>
                    <a:gd name="connsiteY2" fmla="*/ 532728 h 546968"/>
                    <a:gd name="connsiteX3" fmla="*/ 211962 w 227431"/>
                    <a:gd name="connsiteY3" fmla="*/ 398266 h 546968"/>
                    <a:gd name="connsiteX4" fmla="*/ 150502 w 227431"/>
                    <a:gd name="connsiteY4" fmla="*/ 29433 h 546968"/>
                    <a:gd name="connsiteX5" fmla="*/ 14541 w 227431"/>
                    <a:gd name="connsiteY5" fmla="*/ 276171 h 546968"/>
                    <a:gd name="connsiteX6" fmla="*/ 7646 w 227431"/>
                    <a:gd name="connsiteY6" fmla="*/ 280968 h 546968"/>
                    <a:gd name="connsiteX7" fmla="*/ 7496 w 227431"/>
                    <a:gd name="connsiteY7" fmla="*/ 280968 h 546968"/>
                    <a:gd name="connsiteX8" fmla="*/ 1050 w 227431"/>
                    <a:gd name="connsiteY8" fmla="*/ 277295 h 546968"/>
                    <a:gd name="connsiteX9" fmla="*/ 975 w 227431"/>
                    <a:gd name="connsiteY9" fmla="*/ 269875 h 546968"/>
                    <a:gd name="connsiteX10" fmla="*/ 147504 w 227431"/>
                    <a:gd name="connsiteY10" fmla="*/ 3874 h 546968"/>
                    <a:gd name="connsiteX11" fmla="*/ 155299 w 227431"/>
                    <a:gd name="connsiteY11" fmla="*/ 127 h 546968"/>
                    <a:gd name="connsiteX12" fmla="*/ 161445 w 227431"/>
                    <a:gd name="connsiteY12" fmla="*/ 6123 h 546968"/>
                    <a:gd name="connsiteX13" fmla="*/ 226952 w 227431"/>
                    <a:gd name="connsiteY13" fmla="*/ 397441 h 546968"/>
                    <a:gd name="connsiteX14" fmla="*/ 157248 w 227431"/>
                    <a:gd name="connsiteY14" fmla="*/ 546219 h 546968"/>
                    <a:gd name="connsiteX15" fmla="*/ 153950 w 227431"/>
                    <a:gd name="connsiteY15" fmla="*/ 546968 h 546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7431" h="546968">
                      <a:moveTo>
                        <a:pt x="153950" y="546968"/>
                      </a:moveTo>
                      <a:cubicBezTo>
                        <a:pt x="151177" y="546968"/>
                        <a:pt x="148554" y="545469"/>
                        <a:pt x="147204" y="542771"/>
                      </a:cubicBezTo>
                      <a:cubicBezTo>
                        <a:pt x="145330" y="539023"/>
                        <a:pt x="146905" y="534601"/>
                        <a:pt x="150577" y="532728"/>
                      </a:cubicBezTo>
                      <a:cubicBezTo>
                        <a:pt x="195772" y="510392"/>
                        <a:pt x="215859" y="466471"/>
                        <a:pt x="211962" y="398266"/>
                      </a:cubicBezTo>
                      <a:cubicBezTo>
                        <a:pt x="209039" y="348948"/>
                        <a:pt x="168116" y="124545"/>
                        <a:pt x="150502" y="29433"/>
                      </a:cubicBezTo>
                      <a:lnTo>
                        <a:pt x="14541" y="276171"/>
                      </a:lnTo>
                      <a:cubicBezTo>
                        <a:pt x="13492" y="278944"/>
                        <a:pt x="10794" y="280968"/>
                        <a:pt x="7646" y="280968"/>
                      </a:cubicBezTo>
                      <a:lnTo>
                        <a:pt x="7496" y="280968"/>
                      </a:lnTo>
                      <a:cubicBezTo>
                        <a:pt x="4873" y="280968"/>
                        <a:pt x="2399" y="279544"/>
                        <a:pt x="1050" y="277295"/>
                      </a:cubicBezTo>
                      <a:cubicBezTo>
                        <a:pt x="-299" y="275046"/>
                        <a:pt x="-374" y="272198"/>
                        <a:pt x="975" y="269875"/>
                      </a:cubicBezTo>
                      <a:lnTo>
                        <a:pt x="147504" y="3874"/>
                      </a:lnTo>
                      <a:cubicBezTo>
                        <a:pt x="149003" y="1101"/>
                        <a:pt x="152076" y="-473"/>
                        <a:pt x="155299" y="127"/>
                      </a:cubicBezTo>
                      <a:cubicBezTo>
                        <a:pt x="158447" y="651"/>
                        <a:pt x="160920" y="3050"/>
                        <a:pt x="161445" y="6123"/>
                      </a:cubicBezTo>
                      <a:cubicBezTo>
                        <a:pt x="175985" y="84222"/>
                        <a:pt x="223729" y="343252"/>
                        <a:pt x="226952" y="397441"/>
                      </a:cubicBezTo>
                      <a:cubicBezTo>
                        <a:pt x="231149" y="471268"/>
                        <a:pt x="207765" y="521335"/>
                        <a:pt x="157248" y="546219"/>
                      </a:cubicBezTo>
                      <a:cubicBezTo>
                        <a:pt x="156198" y="546743"/>
                        <a:pt x="155074" y="546968"/>
                        <a:pt x="153950" y="546968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/>
                <p:cNvSpPr/>
                <p:nvPr/>
              </p:nvSpPr>
              <p:spPr>
                <a:xfrm>
                  <a:off x="6561196" y="2709090"/>
                  <a:ext cx="1033013" cy="236578"/>
                </a:xfrm>
                <a:custGeom>
                  <a:avLst/>
                  <a:gdLst>
                    <a:gd name="connsiteX0" fmla="*/ 522014 w 1033013"/>
                    <a:gd name="connsiteY0" fmla="*/ 236578 h 236578"/>
                    <a:gd name="connsiteX1" fmla="*/ 470598 w 1033013"/>
                    <a:gd name="connsiteY1" fmla="*/ 226535 h 236578"/>
                    <a:gd name="connsiteX2" fmla="*/ 5453 w 1033013"/>
                    <a:gd name="connsiteY2" fmla="*/ 97919 h 236578"/>
                    <a:gd name="connsiteX3" fmla="*/ 356 w 1033013"/>
                    <a:gd name="connsiteY3" fmla="*/ 93047 h 236578"/>
                    <a:gd name="connsiteX4" fmla="*/ 1555 w 1033013"/>
                    <a:gd name="connsiteY4" fmla="*/ 86077 h 236578"/>
                    <a:gd name="connsiteX5" fmla="*/ 40530 w 1033013"/>
                    <a:gd name="connsiteY5" fmla="*/ 36459 h 236578"/>
                    <a:gd name="connsiteX6" fmla="*/ 44502 w 1033013"/>
                    <a:gd name="connsiteY6" fmla="*/ 33836 h 236578"/>
                    <a:gd name="connsiteX7" fmla="*/ 84976 w 1033013"/>
                    <a:gd name="connsiteY7" fmla="*/ 25816 h 236578"/>
                    <a:gd name="connsiteX8" fmla="*/ 284120 w 1033013"/>
                    <a:gd name="connsiteY8" fmla="*/ 27315 h 236578"/>
                    <a:gd name="connsiteX9" fmla="*/ 332988 w 1033013"/>
                    <a:gd name="connsiteY9" fmla="*/ 39382 h 236578"/>
                    <a:gd name="connsiteX10" fmla="*/ 524487 w 1033013"/>
                    <a:gd name="connsiteY10" fmla="*/ 169947 h 236578"/>
                    <a:gd name="connsiteX11" fmla="*/ 957104 w 1033013"/>
                    <a:gd name="connsiteY11" fmla="*/ 5654 h 236578"/>
                    <a:gd name="connsiteX12" fmla="*/ 993155 w 1033013"/>
                    <a:gd name="connsiteY12" fmla="*/ 12700 h 236578"/>
                    <a:gd name="connsiteX13" fmla="*/ 998027 w 1033013"/>
                    <a:gd name="connsiteY13" fmla="*/ 16372 h 236578"/>
                    <a:gd name="connsiteX14" fmla="*/ 1032055 w 1033013"/>
                    <a:gd name="connsiteY14" fmla="*/ 77757 h 236578"/>
                    <a:gd name="connsiteX15" fmla="*/ 1032429 w 1033013"/>
                    <a:gd name="connsiteY15" fmla="*/ 84203 h 236578"/>
                    <a:gd name="connsiteX16" fmla="*/ 1027633 w 1033013"/>
                    <a:gd name="connsiteY16" fmla="*/ 88550 h 236578"/>
                    <a:gd name="connsiteX17" fmla="*/ 570732 w 1033013"/>
                    <a:gd name="connsiteY17" fmla="*/ 226535 h 236578"/>
                    <a:gd name="connsiteX18" fmla="*/ 525537 w 1033013"/>
                    <a:gd name="connsiteY18" fmla="*/ 236578 h 236578"/>
                    <a:gd name="connsiteX19" fmla="*/ 522089 w 1033013"/>
                    <a:gd name="connsiteY19" fmla="*/ 236578 h 236578"/>
                    <a:gd name="connsiteX20" fmla="*/ 20293 w 1033013"/>
                    <a:gd name="connsiteY20" fmla="*/ 86376 h 236578"/>
                    <a:gd name="connsiteX21" fmla="*/ 475095 w 1033013"/>
                    <a:gd name="connsiteY21" fmla="*/ 212144 h 236578"/>
                    <a:gd name="connsiteX22" fmla="*/ 476219 w 1033013"/>
                    <a:gd name="connsiteY22" fmla="*/ 212519 h 236578"/>
                    <a:gd name="connsiteX23" fmla="*/ 525087 w 1033013"/>
                    <a:gd name="connsiteY23" fmla="*/ 221438 h 236578"/>
                    <a:gd name="connsiteX24" fmla="*/ 564811 w 1033013"/>
                    <a:gd name="connsiteY24" fmla="*/ 212519 h 236578"/>
                    <a:gd name="connsiteX25" fmla="*/ 565785 w 1033013"/>
                    <a:gd name="connsiteY25" fmla="*/ 212144 h 236578"/>
                    <a:gd name="connsiteX26" fmla="*/ 1014291 w 1033013"/>
                    <a:gd name="connsiteY26" fmla="*/ 76708 h 236578"/>
                    <a:gd name="connsiteX27" fmla="*/ 986410 w 1033013"/>
                    <a:gd name="connsiteY27" fmla="*/ 26341 h 236578"/>
                    <a:gd name="connsiteX28" fmla="*/ 954630 w 1033013"/>
                    <a:gd name="connsiteY28" fmla="*/ 20270 h 236578"/>
                    <a:gd name="connsiteX29" fmla="*/ 530034 w 1033013"/>
                    <a:gd name="connsiteY29" fmla="*/ 186436 h 236578"/>
                    <a:gd name="connsiteX30" fmla="*/ 524038 w 1033013"/>
                    <a:gd name="connsiteY30" fmla="*/ 189359 h 236578"/>
                    <a:gd name="connsiteX31" fmla="*/ 518042 w 1033013"/>
                    <a:gd name="connsiteY31" fmla="*/ 186286 h 236578"/>
                    <a:gd name="connsiteX32" fmla="*/ 328491 w 1033013"/>
                    <a:gd name="connsiteY32" fmla="*/ 53548 h 236578"/>
                    <a:gd name="connsiteX33" fmla="*/ 281197 w 1033013"/>
                    <a:gd name="connsiteY33" fmla="*/ 41856 h 236578"/>
                    <a:gd name="connsiteX34" fmla="*/ 87224 w 1033013"/>
                    <a:gd name="connsiteY34" fmla="*/ 40432 h 236578"/>
                    <a:gd name="connsiteX35" fmla="*/ 50723 w 1033013"/>
                    <a:gd name="connsiteY35" fmla="*/ 47552 h 236578"/>
                    <a:gd name="connsiteX36" fmla="*/ 20293 w 1033013"/>
                    <a:gd name="connsiteY36" fmla="*/ 86376 h 236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033013" h="236578">
                      <a:moveTo>
                        <a:pt x="522014" y="236578"/>
                      </a:moveTo>
                      <a:cubicBezTo>
                        <a:pt x="495182" y="236578"/>
                        <a:pt x="474420" y="228184"/>
                        <a:pt x="470598" y="226535"/>
                      </a:cubicBezTo>
                      <a:lnTo>
                        <a:pt x="5453" y="97919"/>
                      </a:lnTo>
                      <a:cubicBezTo>
                        <a:pt x="3054" y="97244"/>
                        <a:pt x="1106" y="95445"/>
                        <a:pt x="356" y="93047"/>
                      </a:cubicBezTo>
                      <a:cubicBezTo>
                        <a:pt x="-393" y="90649"/>
                        <a:pt x="56" y="88025"/>
                        <a:pt x="1555" y="86077"/>
                      </a:cubicBezTo>
                      <a:lnTo>
                        <a:pt x="40530" y="36459"/>
                      </a:lnTo>
                      <a:cubicBezTo>
                        <a:pt x="41504" y="35185"/>
                        <a:pt x="42928" y="34286"/>
                        <a:pt x="44502" y="33836"/>
                      </a:cubicBezTo>
                      <a:cubicBezTo>
                        <a:pt x="45102" y="33686"/>
                        <a:pt x="60017" y="29714"/>
                        <a:pt x="84976" y="25816"/>
                      </a:cubicBezTo>
                      <a:cubicBezTo>
                        <a:pt x="132494" y="18321"/>
                        <a:pt x="205646" y="12550"/>
                        <a:pt x="284120" y="27315"/>
                      </a:cubicBezTo>
                      <a:cubicBezTo>
                        <a:pt x="301434" y="30688"/>
                        <a:pt x="317848" y="34735"/>
                        <a:pt x="332988" y="39382"/>
                      </a:cubicBezTo>
                      <a:cubicBezTo>
                        <a:pt x="411911" y="63442"/>
                        <a:pt x="476294" y="107363"/>
                        <a:pt x="524487" y="169947"/>
                      </a:cubicBezTo>
                      <a:cubicBezTo>
                        <a:pt x="557091" y="132246"/>
                        <a:pt x="715237" y="-32346"/>
                        <a:pt x="957104" y="5654"/>
                      </a:cubicBezTo>
                      <a:cubicBezTo>
                        <a:pt x="969620" y="7678"/>
                        <a:pt x="981688" y="10002"/>
                        <a:pt x="993155" y="12700"/>
                      </a:cubicBezTo>
                      <a:cubicBezTo>
                        <a:pt x="995254" y="13149"/>
                        <a:pt x="996978" y="14499"/>
                        <a:pt x="998027" y="16372"/>
                      </a:cubicBezTo>
                      <a:lnTo>
                        <a:pt x="1032055" y="77757"/>
                      </a:lnTo>
                      <a:cubicBezTo>
                        <a:pt x="1033179" y="79706"/>
                        <a:pt x="1033329" y="82104"/>
                        <a:pt x="1032429" y="84203"/>
                      </a:cubicBezTo>
                      <a:cubicBezTo>
                        <a:pt x="1031605" y="86302"/>
                        <a:pt x="1029806" y="87875"/>
                        <a:pt x="1027633" y="88550"/>
                      </a:cubicBezTo>
                      <a:lnTo>
                        <a:pt x="570732" y="226535"/>
                      </a:lnTo>
                      <a:cubicBezTo>
                        <a:pt x="556866" y="232905"/>
                        <a:pt x="541651" y="236278"/>
                        <a:pt x="525537" y="236578"/>
                      </a:cubicBezTo>
                      <a:cubicBezTo>
                        <a:pt x="524412" y="236578"/>
                        <a:pt x="523213" y="236578"/>
                        <a:pt x="522089" y="236578"/>
                      </a:cubicBezTo>
                      <a:close/>
                      <a:moveTo>
                        <a:pt x="20293" y="86376"/>
                      </a:moveTo>
                      <a:lnTo>
                        <a:pt x="475095" y="212144"/>
                      </a:lnTo>
                      <a:cubicBezTo>
                        <a:pt x="475470" y="212219"/>
                        <a:pt x="475844" y="212369"/>
                        <a:pt x="476219" y="212519"/>
                      </a:cubicBezTo>
                      <a:cubicBezTo>
                        <a:pt x="476444" y="212594"/>
                        <a:pt x="497880" y="222187"/>
                        <a:pt x="525087" y="221438"/>
                      </a:cubicBezTo>
                      <a:cubicBezTo>
                        <a:pt x="539328" y="221138"/>
                        <a:pt x="552744" y="218140"/>
                        <a:pt x="564811" y="212519"/>
                      </a:cubicBezTo>
                      <a:cubicBezTo>
                        <a:pt x="565111" y="212369"/>
                        <a:pt x="565486" y="212219"/>
                        <a:pt x="565785" y="212144"/>
                      </a:cubicBezTo>
                      <a:lnTo>
                        <a:pt x="1014291" y="76708"/>
                      </a:lnTo>
                      <a:lnTo>
                        <a:pt x="986410" y="26341"/>
                      </a:lnTo>
                      <a:cubicBezTo>
                        <a:pt x="976291" y="24092"/>
                        <a:pt x="965648" y="21994"/>
                        <a:pt x="954630" y="20270"/>
                      </a:cubicBezTo>
                      <a:cubicBezTo>
                        <a:pt x="692377" y="-20953"/>
                        <a:pt x="531608" y="184337"/>
                        <a:pt x="530034" y="186436"/>
                      </a:cubicBezTo>
                      <a:cubicBezTo>
                        <a:pt x="528610" y="188310"/>
                        <a:pt x="526286" y="189209"/>
                        <a:pt x="524038" y="189359"/>
                      </a:cubicBezTo>
                      <a:cubicBezTo>
                        <a:pt x="521639" y="189359"/>
                        <a:pt x="519466" y="188160"/>
                        <a:pt x="518042" y="186286"/>
                      </a:cubicBezTo>
                      <a:cubicBezTo>
                        <a:pt x="471197" y="122278"/>
                        <a:pt x="407414" y="77607"/>
                        <a:pt x="328491" y="53548"/>
                      </a:cubicBezTo>
                      <a:cubicBezTo>
                        <a:pt x="313800" y="49051"/>
                        <a:pt x="297911" y="45079"/>
                        <a:pt x="281197" y="41856"/>
                      </a:cubicBezTo>
                      <a:cubicBezTo>
                        <a:pt x="204897" y="27540"/>
                        <a:pt x="133619" y="33161"/>
                        <a:pt x="87224" y="40432"/>
                      </a:cubicBezTo>
                      <a:cubicBezTo>
                        <a:pt x="68711" y="43280"/>
                        <a:pt x="55820" y="46278"/>
                        <a:pt x="50723" y="47552"/>
                      </a:cubicBezTo>
                      <a:lnTo>
                        <a:pt x="20293" y="8637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/>
                <p:cNvSpPr/>
                <p:nvPr/>
              </p:nvSpPr>
              <p:spPr>
                <a:xfrm>
                  <a:off x="7168073" y="3119711"/>
                  <a:ext cx="399438" cy="340344"/>
                </a:xfrm>
                <a:custGeom>
                  <a:avLst/>
                  <a:gdLst>
                    <a:gd name="connsiteX0" fmla="*/ 318373 w 399438"/>
                    <a:gd name="connsiteY0" fmla="*/ 340345 h 340344"/>
                    <a:gd name="connsiteX1" fmla="*/ 266057 w 399438"/>
                    <a:gd name="connsiteY1" fmla="*/ 334798 h 340344"/>
                    <a:gd name="connsiteX2" fmla="*/ 14971 w 399438"/>
                    <a:gd name="connsiteY2" fmla="*/ 238037 h 340344"/>
                    <a:gd name="connsiteX3" fmla="*/ 14222 w 399438"/>
                    <a:gd name="connsiteY3" fmla="*/ 237662 h 340344"/>
                    <a:gd name="connsiteX4" fmla="*/ 7476 w 399438"/>
                    <a:gd name="connsiteY4" fmla="*/ 234139 h 340344"/>
                    <a:gd name="connsiteX5" fmla="*/ 4179 w 399438"/>
                    <a:gd name="connsiteY5" fmla="*/ 230692 h 340344"/>
                    <a:gd name="connsiteX6" fmla="*/ 4853 w 399438"/>
                    <a:gd name="connsiteY6" fmla="*/ 173279 h 340344"/>
                    <a:gd name="connsiteX7" fmla="*/ 4928 w 399438"/>
                    <a:gd name="connsiteY7" fmla="*/ 172979 h 340344"/>
                    <a:gd name="connsiteX8" fmla="*/ 6727 w 399438"/>
                    <a:gd name="connsiteY8" fmla="*/ 169457 h 340344"/>
                    <a:gd name="connsiteX9" fmla="*/ 12123 w 399438"/>
                    <a:gd name="connsiteY9" fmla="*/ 166983 h 340344"/>
                    <a:gd name="connsiteX10" fmla="*/ 65114 w 399438"/>
                    <a:gd name="connsiteY10" fmla="*/ 33421 h 340344"/>
                    <a:gd name="connsiteX11" fmla="*/ 65638 w 399438"/>
                    <a:gd name="connsiteY11" fmla="*/ 24502 h 340344"/>
                    <a:gd name="connsiteX12" fmla="*/ 69536 w 399438"/>
                    <a:gd name="connsiteY12" fmla="*/ 3965 h 340344"/>
                    <a:gd name="connsiteX13" fmla="*/ 77930 w 399438"/>
                    <a:gd name="connsiteY13" fmla="*/ 218 h 340344"/>
                    <a:gd name="connsiteX14" fmla="*/ 247244 w 399438"/>
                    <a:gd name="connsiteY14" fmla="*/ 42715 h 340344"/>
                    <a:gd name="connsiteX15" fmla="*/ 253165 w 399438"/>
                    <a:gd name="connsiteY15" fmla="*/ 50060 h 340344"/>
                    <a:gd name="connsiteX16" fmla="*/ 243796 w 399438"/>
                    <a:gd name="connsiteY16" fmla="*/ 57330 h 340344"/>
                    <a:gd name="connsiteX17" fmla="*/ 81003 w 399438"/>
                    <a:gd name="connsiteY17" fmla="*/ 16407 h 340344"/>
                    <a:gd name="connsiteX18" fmla="*/ 80553 w 399438"/>
                    <a:gd name="connsiteY18" fmla="*/ 24577 h 340344"/>
                    <a:gd name="connsiteX19" fmla="*/ 79879 w 399438"/>
                    <a:gd name="connsiteY19" fmla="*/ 35744 h 340344"/>
                    <a:gd name="connsiteX20" fmla="*/ 18344 w 399438"/>
                    <a:gd name="connsiteY20" fmla="*/ 180699 h 340344"/>
                    <a:gd name="connsiteX21" fmla="*/ 16845 w 399438"/>
                    <a:gd name="connsiteY21" fmla="*/ 222222 h 340344"/>
                    <a:gd name="connsiteX22" fmla="*/ 20368 w 399438"/>
                    <a:gd name="connsiteY22" fmla="*/ 224021 h 340344"/>
                    <a:gd name="connsiteX23" fmla="*/ 21267 w 399438"/>
                    <a:gd name="connsiteY23" fmla="*/ 224396 h 340344"/>
                    <a:gd name="connsiteX24" fmla="*/ 268905 w 399438"/>
                    <a:gd name="connsiteY24" fmla="*/ 320033 h 340344"/>
                    <a:gd name="connsiteX25" fmla="*/ 337710 w 399438"/>
                    <a:gd name="connsiteY25" fmla="*/ 324080 h 340344"/>
                    <a:gd name="connsiteX26" fmla="*/ 388602 w 399438"/>
                    <a:gd name="connsiteY26" fmla="*/ 309315 h 340344"/>
                    <a:gd name="connsiteX27" fmla="*/ 398645 w 399438"/>
                    <a:gd name="connsiteY27" fmla="*/ 312688 h 340344"/>
                    <a:gd name="connsiteX28" fmla="*/ 395272 w 399438"/>
                    <a:gd name="connsiteY28" fmla="*/ 322731 h 340344"/>
                    <a:gd name="connsiteX29" fmla="*/ 339734 w 399438"/>
                    <a:gd name="connsiteY29" fmla="*/ 338921 h 340344"/>
                    <a:gd name="connsiteX30" fmla="*/ 318373 w 399438"/>
                    <a:gd name="connsiteY30" fmla="*/ 340270 h 340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399438" h="340344">
                      <a:moveTo>
                        <a:pt x="318373" y="340345"/>
                      </a:moveTo>
                      <a:cubicBezTo>
                        <a:pt x="303083" y="340345"/>
                        <a:pt x="285769" y="338471"/>
                        <a:pt x="266057" y="334798"/>
                      </a:cubicBezTo>
                      <a:cubicBezTo>
                        <a:pt x="165323" y="315311"/>
                        <a:pt x="40755" y="251678"/>
                        <a:pt x="14971" y="238037"/>
                      </a:cubicBezTo>
                      <a:cubicBezTo>
                        <a:pt x="14672" y="237962"/>
                        <a:pt x="14447" y="237812"/>
                        <a:pt x="14222" y="237662"/>
                      </a:cubicBezTo>
                      <a:cubicBezTo>
                        <a:pt x="9800" y="235339"/>
                        <a:pt x="7476" y="234139"/>
                        <a:pt x="7476" y="234139"/>
                      </a:cubicBezTo>
                      <a:cubicBezTo>
                        <a:pt x="6052" y="233390"/>
                        <a:pt x="4853" y="232116"/>
                        <a:pt x="4179" y="230692"/>
                      </a:cubicBezTo>
                      <a:cubicBezTo>
                        <a:pt x="-4741" y="211279"/>
                        <a:pt x="3129" y="179425"/>
                        <a:pt x="4853" y="173279"/>
                      </a:cubicBezTo>
                      <a:cubicBezTo>
                        <a:pt x="4853" y="173204"/>
                        <a:pt x="4853" y="173054"/>
                        <a:pt x="4928" y="172979"/>
                      </a:cubicBezTo>
                      <a:cubicBezTo>
                        <a:pt x="5228" y="171630"/>
                        <a:pt x="5827" y="170356"/>
                        <a:pt x="6727" y="169457"/>
                      </a:cubicBezTo>
                      <a:cubicBezTo>
                        <a:pt x="8076" y="168033"/>
                        <a:pt x="10100" y="167058"/>
                        <a:pt x="12123" y="166983"/>
                      </a:cubicBezTo>
                      <a:cubicBezTo>
                        <a:pt x="11973" y="166983"/>
                        <a:pt x="44502" y="160463"/>
                        <a:pt x="65114" y="33421"/>
                      </a:cubicBezTo>
                      <a:cubicBezTo>
                        <a:pt x="65563" y="30648"/>
                        <a:pt x="65563" y="27650"/>
                        <a:pt x="65638" y="24502"/>
                      </a:cubicBezTo>
                      <a:cubicBezTo>
                        <a:pt x="65638" y="18206"/>
                        <a:pt x="65788" y="11011"/>
                        <a:pt x="69536" y="3965"/>
                      </a:cubicBezTo>
                      <a:cubicBezTo>
                        <a:pt x="71185" y="967"/>
                        <a:pt x="74632" y="-607"/>
                        <a:pt x="77930" y="218"/>
                      </a:cubicBezTo>
                      <a:lnTo>
                        <a:pt x="247244" y="42715"/>
                      </a:lnTo>
                      <a:cubicBezTo>
                        <a:pt x="250617" y="43464"/>
                        <a:pt x="253165" y="46462"/>
                        <a:pt x="253165" y="50060"/>
                      </a:cubicBezTo>
                      <a:cubicBezTo>
                        <a:pt x="253165" y="54782"/>
                        <a:pt x="248369" y="58530"/>
                        <a:pt x="243796" y="57330"/>
                      </a:cubicBezTo>
                      <a:lnTo>
                        <a:pt x="81003" y="16407"/>
                      </a:lnTo>
                      <a:cubicBezTo>
                        <a:pt x="80628" y="18881"/>
                        <a:pt x="80628" y="21579"/>
                        <a:pt x="80553" y="24577"/>
                      </a:cubicBezTo>
                      <a:cubicBezTo>
                        <a:pt x="80553" y="28100"/>
                        <a:pt x="80553" y="31772"/>
                        <a:pt x="79879" y="35744"/>
                      </a:cubicBezTo>
                      <a:cubicBezTo>
                        <a:pt x="61141" y="151019"/>
                        <a:pt x="31835" y="175603"/>
                        <a:pt x="18344" y="180699"/>
                      </a:cubicBezTo>
                      <a:cubicBezTo>
                        <a:pt x="15571" y="192317"/>
                        <a:pt x="12948" y="210830"/>
                        <a:pt x="16845" y="222222"/>
                      </a:cubicBezTo>
                      <a:cubicBezTo>
                        <a:pt x="17745" y="222672"/>
                        <a:pt x="18944" y="223271"/>
                        <a:pt x="20368" y="224021"/>
                      </a:cubicBezTo>
                      <a:cubicBezTo>
                        <a:pt x="20668" y="224096"/>
                        <a:pt x="20968" y="224246"/>
                        <a:pt x="21267" y="224396"/>
                      </a:cubicBezTo>
                      <a:cubicBezTo>
                        <a:pt x="45177" y="236988"/>
                        <a:pt x="169370" y="300771"/>
                        <a:pt x="268905" y="320033"/>
                      </a:cubicBezTo>
                      <a:cubicBezTo>
                        <a:pt x="296412" y="325205"/>
                        <a:pt x="319572" y="326554"/>
                        <a:pt x="337710" y="324080"/>
                      </a:cubicBezTo>
                      <a:cubicBezTo>
                        <a:pt x="357122" y="321382"/>
                        <a:pt x="374286" y="316436"/>
                        <a:pt x="388602" y="309315"/>
                      </a:cubicBezTo>
                      <a:cubicBezTo>
                        <a:pt x="392274" y="307441"/>
                        <a:pt x="396846" y="309015"/>
                        <a:pt x="398645" y="312688"/>
                      </a:cubicBezTo>
                      <a:cubicBezTo>
                        <a:pt x="400519" y="316436"/>
                        <a:pt x="398945" y="320858"/>
                        <a:pt x="395272" y="322731"/>
                      </a:cubicBezTo>
                      <a:cubicBezTo>
                        <a:pt x="379458" y="330526"/>
                        <a:pt x="360795" y="335998"/>
                        <a:pt x="339734" y="338921"/>
                      </a:cubicBezTo>
                      <a:cubicBezTo>
                        <a:pt x="333063" y="339820"/>
                        <a:pt x="326018" y="340270"/>
                        <a:pt x="318373" y="34027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/>
                <p:cNvSpPr/>
                <p:nvPr/>
              </p:nvSpPr>
              <p:spPr>
                <a:xfrm>
                  <a:off x="6166069" y="3103940"/>
                  <a:ext cx="1333263" cy="781686"/>
                </a:xfrm>
                <a:custGeom>
                  <a:avLst/>
                  <a:gdLst>
                    <a:gd name="connsiteX0" fmla="*/ 1325923 w 1333263"/>
                    <a:gd name="connsiteY0" fmla="*/ 781536 h 781686"/>
                    <a:gd name="connsiteX1" fmla="*/ 7538 w 1333263"/>
                    <a:gd name="connsiteY1" fmla="*/ 781536 h 781686"/>
                    <a:gd name="connsiteX2" fmla="*/ 1916 w 1333263"/>
                    <a:gd name="connsiteY2" fmla="*/ 778988 h 781686"/>
                    <a:gd name="connsiteX3" fmla="*/ 42 w 1333263"/>
                    <a:gd name="connsiteY3" fmla="*/ 773142 h 781686"/>
                    <a:gd name="connsiteX4" fmla="*/ 48461 w 1333263"/>
                    <a:gd name="connsiteY4" fmla="*/ 361287 h 781686"/>
                    <a:gd name="connsiteX5" fmla="*/ 49735 w 1333263"/>
                    <a:gd name="connsiteY5" fmla="*/ 357914 h 781686"/>
                    <a:gd name="connsiteX6" fmla="*/ 54007 w 1333263"/>
                    <a:gd name="connsiteY6" fmla="*/ 351768 h 781686"/>
                    <a:gd name="connsiteX7" fmla="*/ 58879 w 1333263"/>
                    <a:gd name="connsiteY7" fmla="*/ 348695 h 781686"/>
                    <a:gd name="connsiteX8" fmla="*/ 64500 w 1333263"/>
                    <a:gd name="connsiteY8" fmla="*/ 349970 h 781686"/>
                    <a:gd name="connsiteX9" fmla="*/ 72520 w 1333263"/>
                    <a:gd name="connsiteY9" fmla="*/ 355516 h 781686"/>
                    <a:gd name="connsiteX10" fmla="*/ 94780 w 1333263"/>
                    <a:gd name="connsiteY10" fmla="*/ 371256 h 781686"/>
                    <a:gd name="connsiteX11" fmla="*/ 116891 w 1333263"/>
                    <a:gd name="connsiteY11" fmla="*/ 388195 h 781686"/>
                    <a:gd name="connsiteX12" fmla="*/ 139451 w 1333263"/>
                    <a:gd name="connsiteY12" fmla="*/ 379050 h 781686"/>
                    <a:gd name="connsiteX13" fmla="*/ 120488 w 1333263"/>
                    <a:gd name="connsiteY13" fmla="*/ 333555 h 781686"/>
                    <a:gd name="connsiteX14" fmla="*/ 116291 w 1333263"/>
                    <a:gd name="connsiteY14" fmla="*/ 322687 h 781686"/>
                    <a:gd name="connsiteX15" fmla="*/ 88409 w 1333263"/>
                    <a:gd name="connsiteY15" fmla="*/ 255456 h 781686"/>
                    <a:gd name="connsiteX16" fmla="*/ 82189 w 1333263"/>
                    <a:gd name="connsiteY16" fmla="*/ 246762 h 781686"/>
                    <a:gd name="connsiteX17" fmla="*/ 38492 w 1333263"/>
                    <a:gd name="connsiteY17" fmla="*/ 185977 h 781686"/>
                    <a:gd name="connsiteX18" fmla="*/ 37068 w 1333263"/>
                    <a:gd name="connsiteY18" fmla="*/ 181630 h 781686"/>
                    <a:gd name="connsiteX19" fmla="*/ 37143 w 1333263"/>
                    <a:gd name="connsiteY19" fmla="*/ 180431 h 781686"/>
                    <a:gd name="connsiteX20" fmla="*/ 62477 w 1333263"/>
                    <a:gd name="connsiteY20" fmla="*/ 6395 h 781686"/>
                    <a:gd name="connsiteX21" fmla="*/ 70946 w 1333263"/>
                    <a:gd name="connsiteY21" fmla="*/ 99 h 781686"/>
                    <a:gd name="connsiteX22" fmla="*/ 77317 w 1333263"/>
                    <a:gd name="connsiteY22" fmla="*/ 8568 h 781686"/>
                    <a:gd name="connsiteX23" fmla="*/ 52358 w 1333263"/>
                    <a:gd name="connsiteY23" fmla="*/ 179756 h 781686"/>
                    <a:gd name="connsiteX24" fmla="*/ 94256 w 1333263"/>
                    <a:gd name="connsiteY24" fmla="*/ 238143 h 781686"/>
                    <a:gd name="connsiteX25" fmla="*/ 100926 w 1333263"/>
                    <a:gd name="connsiteY25" fmla="*/ 247437 h 781686"/>
                    <a:gd name="connsiteX26" fmla="*/ 101676 w 1333263"/>
                    <a:gd name="connsiteY26" fmla="*/ 248711 h 781686"/>
                    <a:gd name="connsiteX27" fmla="*/ 130232 w 1333263"/>
                    <a:gd name="connsiteY27" fmla="*/ 317441 h 781686"/>
                    <a:gd name="connsiteX28" fmla="*/ 134429 w 1333263"/>
                    <a:gd name="connsiteY28" fmla="*/ 328234 h 781686"/>
                    <a:gd name="connsiteX29" fmla="*/ 156015 w 1333263"/>
                    <a:gd name="connsiteY29" fmla="*/ 379350 h 781686"/>
                    <a:gd name="connsiteX30" fmla="*/ 152792 w 1333263"/>
                    <a:gd name="connsiteY30" fmla="*/ 389094 h 781686"/>
                    <a:gd name="connsiteX31" fmla="*/ 117490 w 1333263"/>
                    <a:gd name="connsiteY31" fmla="*/ 403859 h 781686"/>
                    <a:gd name="connsiteX32" fmla="*/ 110595 w 1333263"/>
                    <a:gd name="connsiteY32" fmla="*/ 402510 h 781686"/>
                    <a:gd name="connsiteX33" fmla="*/ 85861 w 1333263"/>
                    <a:gd name="connsiteY33" fmla="*/ 383473 h 781686"/>
                    <a:gd name="connsiteX34" fmla="*/ 63976 w 1333263"/>
                    <a:gd name="connsiteY34" fmla="*/ 367958 h 781686"/>
                    <a:gd name="connsiteX35" fmla="*/ 62851 w 1333263"/>
                    <a:gd name="connsiteY35" fmla="*/ 367208 h 781686"/>
                    <a:gd name="connsiteX36" fmla="*/ 15857 w 1333263"/>
                    <a:gd name="connsiteY36" fmla="*/ 766696 h 781686"/>
                    <a:gd name="connsiteX37" fmla="*/ 1317229 w 1333263"/>
                    <a:gd name="connsiteY37" fmla="*/ 766696 h 781686"/>
                    <a:gd name="connsiteX38" fmla="*/ 1262590 w 1333263"/>
                    <a:gd name="connsiteY38" fmla="*/ 349670 h 781686"/>
                    <a:gd name="connsiteX39" fmla="*/ 1016376 w 1333263"/>
                    <a:gd name="connsiteY39" fmla="*/ 253807 h 781686"/>
                    <a:gd name="connsiteX40" fmla="*/ 1012029 w 1333263"/>
                    <a:gd name="connsiteY40" fmla="*/ 246987 h 781686"/>
                    <a:gd name="connsiteX41" fmla="*/ 1019449 w 1333263"/>
                    <a:gd name="connsiteY41" fmla="*/ 239492 h 781686"/>
                    <a:gd name="connsiteX42" fmla="*/ 1019599 w 1333263"/>
                    <a:gd name="connsiteY42" fmla="*/ 239492 h 781686"/>
                    <a:gd name="connsiteX43" fmla="*/ 1023122 w 1333263"/>
                    <a:gd name="connsiteY43" fmla="*/ 240391 h 781686"/>
                    <a:gd name="connsiteX44" fmla="*/ 1270759 w 1333263"/>
                    <a:gd name="connsiteY44" fmla="*/ 336029 h 781686"/>
                    <a:gd name="connsiteX45" fmla="*/ 1276755 w 1333263"/>
                    <a:gd name="connsiteY45" fmla="*/ 342399 h 781686"/>
                    <a:gd name="connsiteX46" fmla="*/ 1333193 w 1333263"/>
                    <a:gd name="connsiteY46" fmla="*/ 773217 h 781686"/>
                    <a:gd name="connsiteX47" fmla="*/ 1331395 w 1333263"/>
                    <a:gd name="connsiteY47" fmla="*/ 779138 h 781686"/>
                    <a:gd name="connsiteX48" fmla="*/ 1325773 w 1333263"/>
                    <a:gd name="connsiteY48" fmla="*/ 781686 h 78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1333263" h="781686">
                      <a:moveTo>
                        <a:pt x="1325923" y="781536"/>
                      </a:moveTo>
                      <a:lnTo>
                        <a:pt x="7538" y="781536"/>
                      </a:lnTo>
                      <a:cubicBezTo>
                        <a:pt x="5364" y="781536"/>
                        <a:pt x="3340" y="780637"/>
                        <a:pt x="1916" y="778988"/>
                      </a:cubicBezTo>
                      <a:cubicBezTo>
                        <a:pt x="492" y="777414"/>
                        <a:pt x="-182" y="775241"/>
                        <a:pt x="42" y="773142"/>
                      </a:cubicBezTo>
                      <a:lnTo>
                        <a:pt x="48461" y="361287"/>
                      </a:lnTo>
                      <a:cubicBezTo>
                        <a:pt x="48611" y="360088"/>
                        <a:pt x="49060" y="358889"/>
                        <a:pt x="49735" y="357914"/>
                      </a:cubicBezTo>
                      <a:lnTo>
                        <a:pt x="54007" y="351768"/>
                      </a:lnTo>
                      <a:cubicBezTo>
                        <a:pt x="55131" y="350119"/>
                        <a:pt x="56855" y="348995"/>
                        <a:pt x="58879" y="348695"/>
                      </a:cubicBezTo>
                      <a:cubicBezTo>
                        <a:pt x="60828" y="348321"/>
                        <a:pt x="62851" y="348770"/>
                        <a:pt x="64500" y="349970"/>
                      </a:cubicBezTo>
                      <a:lnTo>
                        <a:pt x="72520" y="355516"/>
                      </a:lnTo>
                      <a:cubicBezTo>
                        <a:pt x="79715" y="360538"/>
                        <a:pt x="87060" y="365559"/>
                        <a:pt x="94780" y="371256"/>
                      </a:cubicBezTo>
                      <a:cubicBezTo>
                        <a:pt x="103175" y="377476"/>
                        <a:pt x="110145" y="382798"/>
                        <a:pt x="116891" y="388195"/>
                      </a:cubicBezTo>
                      <a:cubicBezTo>
                        <a:pt x="126110" y="385271"/>
                        <a:pt x="131956" y="382948"/>
                        <a:pt x="139451" y="379050"/>
                      </a:cubicBezTo>
                      <a:cubicBezTo>
                        <a:pt x="131656" y="361737"/>
                        <a:pt x="125810" y="347121"/>
                        <a:pt x="120488" y="333555"/>
                      </a:cubicBezTo>
                      <a:lnTo>
                        <a:pt x="116291" y="322687"/>
                      </a:lnTo>
                      <a:cubicBezTo>
                        <a:pt x="108122" y="301551"/>
                        <a:pt x="100327" y="281614"/>
                        <a:pt x="88409" y="255456"/>
                      </a:cubicBezTo>
                      <a:lnTo>
                        <a:pt x="82189" y="246762"/>
                      </a:lnTo>
                      <a:cubicBezTo>
                        <a:pt x="67423" y="226226"/>
                        <a:pt x="52808" y="205914"/>
                        <a:pt x="38492" y="185977"/>
                      </a:cubicBezTo>
                      <a:cubicBezTo>
                        <a:pt x="37593" y="184703"/>
                        <a:pt x="37068" y="183204"/>
                        <a:pt x="37068" y="181630"/>
                      </a:cubicBezTo>
                      <a:cubicBezTo>
                        <a:pt x="37068" y="181255"/>
                        <a:pt x="37068" y="180805"/>
                        <a:pt x="37143" y="180431"/>
                      </a:cubicBezTo>
                      <a:lnTo>
                        <a:pt x="62477" y="6395"/>
                      </a:lnTo>
                      <a:cubicBezTo>
                        <a:pt x="63076" y="2272"/>
                        <a:pt x="66899" y="-576"/>
                        <a:pt x="70946" y="99"/>
                      </a:cubicBezTo>
                      <a:cubicBezTo>
                        <a:pt x="75068" y="699"/>
                        <a:pt x="77916" y="4521"/>
                        <a:pt x="77317" y="8568"/>
                      </a:cubicBezTo>
                      <a:lnTo>
                        <a:pt x="52358" y="179756"/>
                      </a:lnTo>
                      <a:cubicBezTo>
                        <a:pt x="66074" y="198944"/>
                        <a:pt x="80090" y="218356"/>
                        <a:pt x="94256" y="238143"/>
                      </a:cubicBezTo>
                      <a:lnTo>
                        <a:pt x="100926" y="247437"/>
                      </a:lnTo>
                      <a:cubicBezTo>
                        <a:pt x="101226" y="247811"/>
                        <a:pt x="101451" y="248261"/>
                        <a:pt x="101676" y="248711"/>
                      </a:cubicBezTo>
                      <a:cubicBezTo>
                        <a:pt x="113968" y="275618"/>
                        <a:pt x="121838" y="295930"/>
                        <a:pt x="130232" y="317441"/>
                      </a:cubicBezTo>
                      <a:lnTo>
                        <a:pt x="134429" y="328234"/>
                      </a:lnTo>
                      <a:cubicBezTo>
                        <a:pt x="140350" y="343224"/>
                        <a:pt x="146796" y="359488"/>
                        <a:pt x="156015" y="379350"/>
                      </a:cubicBezTo>
                      <a:cubicBezTo>
                        <a:pt x="157664" y="382948"/>
                        <a:pt x="156240" y="387145"/>
                        <a:pt x="152792" y="389094"/>
                      </a:cubicBezTo>
                      <a:cubicBezTo>
                        <a:pt x="139826" y="396214"/>
                        <a:pt x="132556" y="399212"/>
                        <a:pt x="117490" y="403859"/>
                      </a:cubicBezTo>
                      <a:cubicBezTo>
                        <a:pt x="115092" y="404609"/>
                        <a:pt x="112544" y="404084"/>
                        <a:pt x="110595" y="402510"/>
                      </a:cubicBezTo>
                      <a:cubicBezTo>
                        <a:pt x="103025" y="396364"/>
                        <a:pt x="95380" y="390518"/>
                        <a:pt x="85861" y="383473"/>
                      </a:cubicBezTo>
                      <a:cubicBezTo>
                        <a:pt x="78291" y="377926"/>
                        <a:pt x="71021" y="372904"/>
                        <a:pt x="63976" y="367958"/>
                      </a:cubicBezTo>
                      <a:lnTo>
                        <a:pt x="62851" y="367208"/>
                      </a:lnTo>
                      <a:lnTo>
                        <a:pt x="15857" y="766696"/>
                      </a:lnTo>
                      <a:lnTo>
                        <a:pt x="1317229" y="766696"/>
                      </a:lnTo>
                      <a:lnTo>
                        <a:pt x="1262590" y="349670"/>
                      </a:lnTo>
                      <a:cubicBezTo>
                        <a:pt x="1162306" y="328908"/>
                        <a:pt x="1040885" y="266699"/>
                        <a:pt x="1016376" y="253807"/>
                      </a:cubicBezTo>
                      <a:cubicBezTo>
                        <a:pt x="1013828" y="252608"/>
                        <a:pt x="1012029" y="249985"/>
                        <a:pt x="1012029" y="246987"/>
                      </a:cubicBezTo>
                      <a:cubicBezTo>
                        <a:pt x="1012029" y="242865"/>
                        <a:pt x="1015327" y="239492"/>
                        <a:pt x="1019449" y="239492"/>
                      </a:cubicBezTo>
                      <a:lnTo>
                        <a:pt x="1019599" y="239492"/>
                      </a:lnTo>
                      <a:cubicBezTo>
                        <a:pt x="1020798" y="239492"/>
                        <a:pt x="1021998" y="239792"/>
                        <a:pt x="1023122" y="240391"/>
                      </a:cubicBezTo>
                      <a:cubicBezTo>
                        <a:pt x="1047031" y="252983"/>
                        <a:pt x="1171225" y="316766"/>
                        <a:pt x="1270759" y="336029"/>
                      </a:cubicBezTo>
                      <a:cubicBezTo>
                        <a:pt x="1273907" y="336628"/>
                        <a:pt x="1276381" y="339177"/>
                        <a:pt x="1276755" y="342399"/>
                      </a:cubicBezTo>
                      <a:lnTo>
                        <a:pt x="1333193" y="773217"/>
                      </a:lnTo>
                      <a:cubicBezTo>
                        <a:pt x="1333493" y="775390"/>
                        <a:pt x="1332819" y="777489"/>
                        <a:pt x="1331395" y="779138"/>
                      </a:cubicBezTo>
                      <a:cubicBezTo>
                        <a:pt x="1329971" y="780787"/>
                        <a:pt x="1327947" y="781686"/>
                        <a:pt x="1325773" y="78168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/>
                <p:cNvSpPr/>
                <p:nvPr/>
              </p:nvSpPr>
              <p:spPr>
                <a:xfrm>
                  <a:off x="6884391" y="2269312"/>
                  <a:ext cx="640149" cy="629212"/>
                </a:xfrm>
                <a:custGeom>
                  <a:avLst/>
                  <a:gdLst>
                    <a:gd name="connsiteX0" fmla="*/ 200918 w 640149"/>
                    <a:gd name="connsiteY0" fmla="*/ 629212 h 629212"/>
                    <a:gd name="connsiteX1" fmla="*/ 200843 w 640149"/>
                    <a:gd name="connsiteY1" fmla="*/ 629212 h 629212"/>
                    <a:gd name="connsiteX2" fmla="*/ 194847 w 640149"/>
                    <a:gd name="connsiteY2" fmla="*/ 626139 h 629212"/>
                    <a:gd name="connsiteX3" fmla="*/ 5296 w 640149"/>
                    <a:gd name="connsiteY3" fmla="*/ 493401 h 629212"/>
                    <a:gd name="connsiteX4" fmla="*/ 724 w 640149"/>
                    <a:gd name="connsiteY4" fmla="*/ 489429 h 629212"/>
                    <a:gd name="connsiteX5" fmla="*/ 574 w 640149"/>
                    <a:gd name="connsiteY5" fmla="*/ 483358 h 629212"/>
                    <a:gd name="connsiteX6" fmla="*/ 16839 w 640149"/>
                    <a:gd name="connsiteY6" fmla="*/ 387871 h 629212"/>
                    <a:gd name="connsiteX7" fmla="*/ 35426 w 640149"/>
                    <a:gd name="connsiteY7" fmla="*/ 281815 h 629212"/>
                    <a:gd name="connsiteX8" fmla="*/ 102133 w 640149"/>
                    <a:gd name="connsiteY8" fmla="*/ 215109 h 629212"/>
                    <a:gd name="connsiteX9" fmla="*/ 85718 w 640149"/>
                    <a:gd name="connsiteY9" fmla="*/ 76000 h 629212"/>
                    <a:gd name="connsiteX10" fmla="*/ 65931 w 640149"/>
                    <a:gd name="connsiteY10" fmla="*/ 10268 h 629212"/>
                    <a:gd name="connsiteX11" fmla="*/ 66681 w 640149"/>
                    <a:gd name="connsiteY11" fmla="*/ 3298 h 629212"/>
                    <a:gd name="connsiteX12" fmla="*/ 72902 w 640149"/>
                    <a:gd name="connsiteY12" fmla="*/ 0 h 629212"/>
                    <a:gd name="connsiteX13" fmla="*/ 125817 w 640149"/>
                    <a:gd name="connsiteY13" fmla="*/ 824 h 629212"/>
                    <a:gd name="connsiteX14" fmla="*/ 404410 w 640149"/>
                    <a:gd name="connsiteY14" fmla="*/ 34328 h 629212"/>
                    <a:gd name="connsiteX15" fmla="*/ 639830 w 640149"/>
                    <a:gd name="connsiteY15" fmla="*/ 450455 h 629212"/>
                    <a:gd name="connsiteX16" fmla="*/ 638331 w 640149"/>
                    <a:gd name="connsiteY16" fmla="*/ 457575 h 629212"/>
                    <a:gd name="connsiteX17" fmla="*/ 631511 w 640149"/>
                    <a:gd name="connsiteY17" fmla="*/ 460048 h 629212"/>
                    <a:gd name="connsiteX18" fmla="*/ 206839 w 640149"/>
                    <a:gd name="connsiteY18" fmla="*/ 626139 h 629212"/>
                    <a:gd name="connsiteX19" fmla="*/ 200918 w 640149"/>
                    <a:gd name="connsiteY19" fmla="*/ 629063 h 629212"/>
                    <a:gd name="connsiteX20" fmla="*/ 17288 w 640149"/>
                    <a:gd name="connsiteY20" fmla="*/ 481484 h 629212"/>
                    <a:gd name="connsiteX21" fmla="*/ 201218 w 640149"/>
                    <a:gd name="connsiteY21" fmla="*/ 609650 h 629212"/>
                    <a:gd name="connsiteX22" fmla="*/ 621992 w 640149"/>
                    <a:gd name="connsiteY22" fmla="*/ 443634 h 629212"/>
                    <a:gd name="connsiteX23" fmla="*/ 400137 w 640149"/>
                    <a:gd name="connsiteY23" fmla="*/ 48868 h 629212"/>
                    <a:gd name="connsiteX24" fmla="*/ 125367 w 640149"/>
                    <a:gd name="connsiteY24" fmla="*/ 15964 h 629212"/>
                    <a:gd name="connsiteX25" fmla="*/ 125367 w 640149"/>
                    <a:gd name="connsiteY25" fmla="*/ 15964 h 629212"/>
                    <a:gd name="connsiteX26" fmla="*/ 83770 w 640149"/>
                    <a:gd name="connsiteY26" fmla="*/ 15215 h 629212"/>
                    <a:gd name="connsiteX27" fmla="*/ 100409 w 640149"/>
                    <a:gd name="connsiteY27" fmla="*/ 72927 h 629212"/>
                    <a:gd name="connsiteX28" fmla="*/ 117423 w 640149"/>
                    <a:gd name="connsiteY28" fmla="*/ 220580 h 629212"/>
                    <a:gd name="connsiteX29" fmla="*/ 111801 w 640149"/>
                    <a:gd name="connsiteY29" fmla="*/ 228075 h 629212"/>
                    <a:gd name="connsiteX30" fmla="*/ 49292 w 640149"/>
                    <a:gd name="connsiteY30" fmla="*/ 287811 h 629212"/>
                    <a:gd name="connsiteX31" fmla="*/ 31904 w 640149"/>
                    <a:gd name="connsiteY31" fmla="*/ 388545 h 629212"/>
                    <a:gd name="connsiteX32" fmla="*/ 17363 w 640149"/>
                    <a:gd name="connsiteY32" fmla="*/ 481484 h 629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640149" h="629212">
                      <a:moveTo>
                        <a:pt x="200918" y="629212"/>
                      </a:moveTo>
                      <a:lnTo>
                        <a:pt x="200843" y="629212"/>
                      </a:lnTo>
                      <a:cubicBezTo>
                        <a:pt x="198445" y="629212"/>
                        <a:pt x="196271" y="628013"/>
                        <a:pt x="194847" y="626139"/>
                      </a:cubicBezTo>
                      <a:cubicBezTo>
                        <a:pt x="148003" y="562131"/>
                        <a:pt x="84220" y="517461"/>
                        <a:pt x="5296" y="493401"/>
                      </a:cubicBezTo>
                      <a:cubicBezTo>
                        <a:pt x="3272" y="492802"/>
                        <a:pt x="1624" y="491378"/>
                        <a:pt x="724" y="489429"/>
                      </a:cubicBezTo>
                      <a:cubicBezTo>
                        <a:pt x="-175" y="487555"/>
                        <a:pt x="-250" y="485382"/>
                        <a:pt x="574" y="483358"/>
                      </a:cubicBezTo>
                      <a:cubicBezTo>
                        <a:pt x="12042" y="455027"/>
                        <a:pt x="14665" y="424671"/>
                        <a:pt x="16839" y="387871"/>
                      </a:cubicBezTo>
                      <a:cubicBezTo>
                        <a:pt x="19012" y="352044"/>
                        <a:pt x="21261" y="315318"/>
                        <a:pt x="35426" y="281815"/>
                      </a:cubicBezTo>
                      <a:cubicBezTo>
                        <a:pt x="49292" y="249062"/>
                        <a:pt x="73951" y="224628"/>
                        <a:pt x="102133" y="215109"/>
                      </a:cubicBezTo>
                      <a:cubicBezTo>
                        <a:pt x="100034" y="162868"/>
                        <a:pt x="94488" y="116099"/>
                        <a:pt x="85718" y="76000"/>
                      </a:cubicBezTo>
                      <a:cubicBezTo>
                        <a:pt x="80247" y="51716"/>
                        <a:pt x="73576" y="29606"/>
                        <a:pt x="65931" y="10268"/>
                      </a:cubicBezTo>
                      <a:cubicBezTo>
                        <a:pt x="65032" y="7945"/>
                        <a:pt x="65332" y="5321"/>
                        <a:pt x="66681" y="3298"/>
                      </a:cubicBezTo>
                      <a:cubicBezTo>
                        <a:pt x="68105" y="1274"/>
                        <a:pt x="70429" y="0"/>
                        <a:pt x="72902" y="0"/>
                      </a:cubicBezTo>
                      <a:cubicBezTo>
                        <a:pt x="89241" y="0"/>
                        <a:pt x="107229" y="225"/>
                        <a:pt x="125817" y="824"/>
                      </a:cubicBezTo>
                      <a:cubicBezTo>
                        <a:pt x="192973" y="2473"/>
                        <a:pt x="318516" y="9069"/>
                        <a:pt x="404410" y="34328"/>
                      </a:cubicBezTo>
                      <a:cubicBezTo>
                        <a:pt x="518935" y="68205"/>
                        <a:pt x="620643" y="386896"/>
                        <a:pt x="639830" y="450455"/>
                      </a:cubicBezTo>
                      <a:cubicBezTo>
                        <a:pt x="640580" y="452928"/>
                        <a:pt x="639980" y="455626"/>
                        <a:pt x="638331" y="457575"/>
                      </a:cubicBezTo>
                      <a:cubicBezTo>
                        <a:pt x="636607" y="459524"/>
                        <a:pt x="634059" y="460423"/>
                        <a:pt x="631511" y="460048"/>
                      </a:cubicBezTo>
                      <a:cubicBezTo>
                        <a:pt x="369258" y="418825"/>
                        <a:pt x="208488" y="624116"/>
                        <a:pt x="206839" y="626139"/>
                      </a:cubicBezTo>
                      <a:cubicBezTo>
                        <a:pt x="205415" y="628013"/>
                        <a:pt x="203241" y="629063"/>
                        <a:pt x="200918" y="629063"/>
                      </a:cubicBezTo>
                      <a:close/>
                      <a:moveTo>
                        <a:pt x="17288" y="481484"/>
                      </a:moveTo>
                      <a:cubicBezTo>
                        <a:pt x="92764" y="506068"/>
                        <a:pt x="154523" y="549090"/>
                        <a:pt x="201218" y="609650"/>
                      </a:cubicBezTo>
                      <a:cubicBezTo>
                        <a:pt x="233297" y="572550"/>
                        <a:pt x="386871" y="412754"/>
                        <a:pt x="621992" y="443634"/>
                      </a:cubicBezTo>
                      <a:cubicBezTo>
                        <a:pt x="600106" y="373780"/>
                        <a:pt x="502370" y="79073"/>
                        <a:pt x="400137" y="48868"/>
                      </a:cubicBezTo>
                      <a:cubicBezTo>
                        <a:pt x="315893" y="24059"/>
                        <a:pt x="191849" y="17613"/>
                        <a:pt x="125367" y="15964"/>
                      </a:cubicBezTo>
                      <a:lnTo>
                        <a:pt x="125367" y="15964"/>
                      </a:lnTo>
                      <a:cubicBezTo>
                        <a:pt x="110827" y="15515"/>
                        <a:pt x="96661" y="15290"/>
                        <a:pt x="83770" y="15215"/>
                      </a:cubicBezTo>
                      <a:cubicBezTo>
                        <a:pt x="90140" y="32679"/>
                        <a:pt x="95687" y="52016"/>
                        <a:pt x="100409" y="72927"/>
                      </a:cubicBezTo>
                      <a:cubicBezTo>
                        <a:pt x="109703" y="115499"/>
                        <a:pt x="115399" y="165117"/>
                        <a:pt x="117423" y="220580"/>
                      </a:cubicBezTo>
                      <a:cubicBezTo>
                        <a:pt x="117573" y="224103"/>
                        <a:pt x="115174" y="227251"/>
                        <a:pt x="111801" y="228075"/>
                      </a:cubicBezTo>
                      <a:cubicBezTo>
                        <a:pt x="86093" y="234671"/>
                        <a:pt x="62109" y="257531"/>
                        <a:pt x="49292" y="287811"/>
                      </a:cubicBezTo>
                      <a:cubicBezTo>
                        <a:pt x="36101" y="318916"/>
                        <a:pt x="33927" y="354368"/>
                        <a:pt x="31904" y="388545"/>
                      </a:cubicBezTo>
                      <a:cubicBezTo>
                        <a:pt x="30180" y="416577"/>
                        <a:pt x="28156" y="450604"/>
                        <a:pt x="17363" y="48148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/>
                <p:cNvSpPr/>
                <p:nvPr/>
              </p:nvSpPr>
              <p:spPr>
                <a:xfrm>
                  <a:off x="6734696" y="2921084"/>
                  <a:ext cx="547037" cy="380825"/>
                </a:xfrm>
                <a:custGeom>
                  <a:avLst/>
                  <a:gdLst>
                    <a:gd name="connsiteX0" fmla="*/ 445650 w 547037"/>
                    <a:gd name="connsiteY0" fmla="*/ 380600 h 380825"/>
                    <a:gd name="connsiteX1" fmla="*/ 443926 w 547037"/>
                    <a:gd name="connsiteY1" fmla="*/ 380376 h 380825"/>
                    <a:gd name="connsiteX2" fmla="*/ 210829 w 547037"/>
                    <a:gd name="connsiteY2" fmla="*/ 315543 h 380825"/>
                    <a:gd name="connsiteX3" fmla="*/ 28773 w 547037"/>
                    <a:gd name="connsiteY3" fmla="*/ 160620 h 380825"/>
                    <a:gd name="connsiteX4" fmla="*/ 19255 w 547037"/>
                    <a:gd name="connsiteY4" fmla="*/ 138134 h 380825"/>
                    <a:gd name="connsiteX5" fmla="*/ 26600 w 547037"/>
                    <a:gd name="connsiteY5" fmla="*/ 123969 h 380825"/>
                    <a:gd name="connsiteX6" fmla="*/ 7188 w 547037"/>
                    <a:gd name="connsiteY6" fmla="*/ 103957 h 380825"/>
                    <a:gd name="connsiteX7" fmla="*/ 2166 w 547037"/>
                    <a:gd name="connsiteY7" fmla="*/ 96986 h 380825"/>
                    <a:gd name="connsiteX8" fmla="*/ 7488 w 547037"/>
                    <a:gd name="connsiteY8" fmla="*/ 74051 h 380825"/>
                    <a:gd name="connsiteX9" fmla="*/ 667 w 547037"/>
                    <a:gd name="connsiteY9" fmla="*/ 64158 h 380825"/>
                    <a:gd name="connsiteX10" fmla="*/ 13259 w 547037"/>
                    <a:gd name="connsiteY10" fmla="*/ 40174 h 380825"/>
                    <a:gd name="connsiteX11" fmla="*/ 45937 w 547037"/>
                    <a:gd name="connsiteY11" fmla="*/ 32529 h 380825"/>
                    <a:gd name="connsiteX12" fmla="*/ 81464 w 547037"/>
                    <a:gd name="connsiteY12" fmla="*/ 39124 h 380825"/>
                    <a:gd name="connsiteX13" fmla="*/ 78991 w 547037"/>
                    <a:gd name="connsiteY13" fmla="*/ 22110 h 380825"/>
                    <a:gd name="connsiteX14" fmla="*/ 99227 w 547037"/>
                    <a:gd name="connsiteY14" fmla="*/ 4422 h 380825"/>
                    <a:gd name="connsiteX15" fmla="*/ 122087 w 547037"/>
                    <a:gd name="connsiteY15" fmla="*/ 7045 h 380825"/>
                    <a:gd name="connsiteX16" fmla="*/ 200711 w 547037"/>
                    <a:gd name="connsiteY16" fmla="*/ 67531 h 380825"/>
                    <a:gd name="connsiteX17" fmla="*/ 205658 w 547037"/>
                    <a:gd name="connsiteY17" fmla="*/ 75700 h 380825"/>
                    <a:gd name="connsiteX18" fmla="*/ 217650 w 547037"/>
                    <a:gd name="connsiteY18" fmla="*/ 93464 h 380825"/>
                    <a:gd name="connsiteX19" fmla="*/ 282332 w 547037"/>
                    <a:gd name="connsiteY19" fmla="*/ 121795 h 380825"/>
                    <a:gd name="connsiteX20" fmla="*/ 391461 w 547037"/>
                    <a:gd name="connsiteY20" fmla="*/ 164067 h 380825"/>
                    <a:gd name="connsiteX21" fmla="*/ 436806 w 547037"/>
                    <a:gd name="connsiteY21" fmla="*/ 133712 h 380825"/>
                    <a:gd name="connsiteX22" fmla="*/ 447824 w 547037"/>
                    <a:gd name="connsiteY22" fmla="*/ 124193 h 380825"/>
                    <a:gd name="connsiteX23" fmla="*/ 448348 w 547037"/>
                    <a:gd name="connsiteY23" fmla="*/ 98710 h 380825"/>
                    <a:gd name="connsiteX24" fmla="*/ 446700 w 547037"/>
                    <a:gd name="connsiteY24" fmla="*/ 88892 h 380825"/>
                    <a:gd name="connsiteX25" fmla="*/ 465587 w 547037"/>
                    <a:gd name="connsiteY25" fmla="*/ 26682 h 380825"/>
                    <a:gd name="connsiteX26" fmla="*/ 499915 w 547037"/>
                    <a:gd name="connsiteY26" fmla="*/ 3972 h 380825"/>
                    <a:gd name="connsiteX27" fmla="*/ 525023 w 547037"/>
                    <a:gd name="connsiteY27" fmla="*/ 0 h 380825"/>
                    <a:gd name="connsiteX28" fmla="*/ 537690 w 547037"/>
                    <a:gd name="connsiteY28" fmla="*/ 3148 h 380825"/>
                    <a:gd name="connsiteX29" fmla="*/ 541812 w 547037"/>
                    <a:gd name="connsiteY29" fmla="*/ 34927 h 380825"/>
                    <a:gd name="connsiteX30" fmla="*/ 539039 w 547037"/>
                    <a:gd name="connsiteY30" fmla="*/ 108004 h 380825"/>
                    <a:gd name="connsiteX31" fmla="*/ 541438 w 547037"/>
                    <a:gd name="connsiteY31" fmla="*/ 115724 h 380825"/>
                    <a:gd name="connsiteX32" fmla="*/ 546159 w 547037"/>
                    <a:gd name="connsiteY32" fmla="*/ 151251 h 380825"/>
                    <a:gd name="connsiteX33" fmla="*/ 546159 w 547037"/>
                    <a:gd name="connsiteY33" fmla="*/ 151326 h 380825"/>
                    <a:gd name="connsiteX34" fmla="*/ 538214 w 547037"/>
                    <a:gd name="connsiteY34" fmla="*/ 170138 h 380825"/>
                    <a:gd name="connsiteX35" fmla="*/ 516179 w 547037"/>
                    <a:gd name="connsiteY35" fmla="*/ 209937 h 380825"/>
                    <a:gd name="connsiteX36" fmla="*/ 514080 w 547037"/>
                    <a:gd name="connsiteY36" fmla="*/ 223428 h 380825"/>
                    <a:gd name="connsiteX37" fmla="*/ 513406 w 547037"/>
                    <a:gd name="connsiteY37" fmla="*/ 234596 h 380825"/>
                    <a:gd name="connsiteX38" fmla="*/ 445950 w 547037"/>
                    <a:gd name="connsiteY38" fmla="*/ 380825 h 380825"/>
                    <a:gd name="connsiteX39" fmla="*/ 445800 w 547037"/>
                    <a:gd name="connsiteY39" fmla="*/ 380825 h 380825"/>
                    <a:gd name="connsiteX40" fmla="*/ 45862 w 547037"/>
                    <a:gd name="connsiteY40" fmla="*/ 47444 h 380825"/>
                    <a:gd name="connsiteX41" fmla="*/ 20754 w 547037"/>
                    <a:gd name="connsiteY41" fmla="*/ 53065 h 380825"/>
                    <a:gd name="connsiteX42" fmla="*/ 15058 w 547037"/>
                    <a:gd name="connsiteY42" fmla="*/ 59961 h 380825"/>
                    <a:gd name="connsiteX43" fmla="*/ 20079 w 547037"/>
                    <a:gd name="connsiteY43" fmla="*/ 64608 h 380825"/>
                    <a:gd name="connsiteX44" fmla="*/ 21728 w 547037"/>
                    <a:gd name="connsiteY44" fmla="*/ 65732 h 380825"/>
                    <a:gd name="connsiteX45" fmla="*/ 25850 w 547037"/>
                    <a:gd name="connsiteY45" fmla="*/ 68655 h 380825"/>
                    <a:gd name="connsiteX46" fmla="*/ 28624 w 547037"/>
                    <a:gd name="connsiteY46" fmla="*/ 76150 h 380825"/>
                    <a:gd name="connsiteX47" fmla="*/ 23002 w 547037"/>
                    <a:gd name="connsiteY47" fmla="*/ 81846 h 380825"/>
                    <a:gd name="connsiteX48" fmla="*/ 19180 w 547037"/>
                    <a:gd name="connsiteY48" fmla="*/ 83495 h 380825"/>
                    <a:gd name="connsiteX49" fmla="*/ 15732 w 547037"/>
                    <a:gd name="connsiteY49" fmla="*/ 90616 h 380825"/>
                    <a:gd name="connsiteX50" fmla="*/ 17906 w 547037"/>
                    <a:gd name="connsiteY50" fmla="*/ 93314 h 380825"/>
                    <a:gd name="connsiteX51" fmla="*/ 43089 w 547037"/>
                    <a:gd name="connsiteY51" fmla="*/ 118722 h 380825"/>
                    <a:gd name="connsiteX52" fmla="*/ 45488 w 547037"/>
                    <a:gd name="connsiteY52" fmla="*/ 124943 h 380825"/>
                    <a:gd name="connsiteX53" fmla="*/ 42040 w 547037"/>
                    <a:gd name="connsiteY53" fmla="*/ 130564 h 380825"/>
                    <a:gd name="connsiteX54" fmla="*/ 34170 w 547037"/>
                    <a:gd name="connsiteY54" fmla="*/ 139633 h 380825"/>
                    <a:gd name="connsiteX55" fmla="*/ 39492 w 547037"/>
                    <a:gd name="connsiteY55" fmla="*/ 149902 h 380825"/>
                    <a:gd name="connsiteX56" fmla="*/ 216975 w 547037"/>
                    <a:gd name="connsiteY56" fmla="*/ 301677 h 380825"/>
                    <a:gd name="connsiteX57" fmla="*/ 445875 w 547037"/>
                    <a:gd name="connsiteY57" fmla="*/ 365235 h 380825"/>
                    <a:gd name="connsiteX58" fmla="*/ 498416 w 547037"/>
                    <a:gd name="connsiteY58" fmla="*/ 231823 h 380825"/>
                    <a:gd name="connsiteX59" fmla="*/ 498940 w 547037"/>
                    <a:gd name="connsiteY59" fmla="*/ 222904 h 380825"/>
                    <a:gd name="connsiteX60" fmla="*/ 502838 w 547037"/>
                    <a:gd name="connsiteY60" fmla="*/ 202367 h 380825"/>
                    <a:gd name="connsiteX61" fmla="*/ 524873 w 547037"/>
                    <a:gd name="connsiteY61" fmla="*/ 162568 h 380825"/>
                    <a:gd name="connsiteX62" fmla="*/ 531319 w 547037"/>
                    <a:gd name="connsiteY62" fmla="*/ 147803 h 380825"/>
                    <a:gd name="connsiteX63" fmla="*/ 526972 w 547037"/>
                    <a:gd name="connsiteY63" fmla="*/ 119921 h 380825"/>
                    <a:gd name="connsiteX64" fmla="*/ 524499 w 547037"/>
                    <a:gd name="connsiteY64" fmla="*/ 111752 h 380825"/>
                    <a:gd name="connsiteX65" fmla="*/ 527647 w 547037"/>
                    <a:gd name="connsiteY65" fmla="*/ 29381 h 380825"/>
                    <a:gd name="connsiteX66" fmla="*/ 529370 w 547037"/>
                    <a:gd name="connsiteY66" fmla="*/ 15290 h 380825"/>
                    <a:gd name="connsiteX67" fmla="*/ 524948 w 547037"/>
                    <a:gd name="connsiteY67" fmla="*/ 14615 h 380825"/>
                    <a:gd name="connsiteX68" fmla="*/ 504562 w 547037"/>
                    <a:gd name="connsiteY68" fmla="*/ 17838 h 380825"/>
                    <a:gd name="connsiteX69" fmla="*/ 476755 w 547037"/>
                    <a:gd name="connsiteY69" fmla="*/ 36201 h 380825"/>
                    <a:gd name="connsiteX70" fmla="*/ 461465 w 547037"/>
                    <a:gd name="connsiteY70" fmla="*/ 86568 h 380825"/>
                    <a:gd name="connsiteX71" fmla="*/ 462964 w 547037"/>
                    <a:gd name="connsiteY71" fmla="*/ 95562 h 380825"/>
                    <a:gd name="connsiteX72" fmla="*/ 460341 w 547037"/>
                    <a:gd name="connsiteY72" fmla="*/ 131839 h 380825"/>
                    <a:gd name="connsiteX73" fmla="*/ 444901 w 547037"/>
                    <a:gd name="connsiteY73" fmla="*/ 145854 h 380825"/>
                    <a:gd name="connsiteX74" fmla="*/ 395358 w 547037"/>
                    <a:gd name="connsiteY74" fmla="*/ 179057 h 380825"/>
                    <a:gd name="connsiteX75" fmla="*/ 386739 w 547037"/>
                    <a:gd name="connsiteY75" fmla="*/ 178833 h 380825"/>
                    <a:gd name="connsiteX76" fmla="*/ 279184 w 547037"/>
                    <a:gd name="connsiteY76" fmla="*/ 136036 h 380825"/>
                    <a:gd name="connsiteX77" fmla="*/ 206407 w 547037"/>
                    <a:gd name="connsiteY77" fmla="*/ 102982 h 380825"/>
                    <a:gd name="connsiteX78" fmla="*/ 192691 w 547037"/>
                    <a:gd name="connsiteY78" fmla="*/ 82896 h 380825"/>
                    <a:gd name="connsiteX79" fmla="*/ 188044 w 547037"/>
                    <a:gd name="connsiteY79" fmla="*/ 75176 h 380825"/>
                    <a:gd name="connsiteX80" fmla="*/ 117515 w 547037"/>
                    <a:gd name="connsiteY80" fmla="*/ 20911 h 380825"/>
                    <a:gd name="connsiteX81" fmla="*/ 101776 w 547037"/>
                    <a:gd name="connsiteY81" fmla="*/ 18738 h 380825"/>
                    <a:gd name="connsiteX82" fmla="*/ 93606 w 547037"/>
                    <a:gd name="connsiteY82" fmla="*/ 25034 h 380825"/>
                    <a:gd name="connsiteX83" fmla="*/ 99752 w 547037"/>
                    <a:gd name="connsiteY83" fmla="*/ 39274 h 380825"/>
                    <a:gd name="connsiteX84" fmla="*/ 113768 w 547037"/>
                    <a:gd name="connsiteY84" fmla="*/ 58162 h 380825"/>
                    <a:gd name="connsiteX85" fmla="*/ 112868 w 547037"/>
                    <a:gd name="connsiteY85" fmla="*/ 68130 h 380825"/>
                    <a:gd name="connsiteX86" fmla="*/ 102900 w 547037"/>
                    <a:gd name="connsiteY86" fmla="*/ 68355 h 380825"/>
                    <a:gd name="connsiteX87" fmla="*/ 45937 w 547037"/>
                    <a:gd name="connsiteY87" fmla="*/ 47069 h 380825"/>
                    <a:gd name="connsiteX88" fmla="*/ 538664 w 547037"/>
                    <a:gd name="connsiteY88" fmla="*/ 149527 h 380825"/>
                    <a:gd name="connsiteX89" fmla="*/ 538664 w 547037"/>
                    <a:gd name="connsiteY89" fmla="*/ 149527 h 380825"/>
                    <a:gd name="connsiteX90" fmla="*/ 538664 w 547037"/>
                    <a:gd name="connsiteY90" fmla="*/ 149527 h 38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547037" h="380825">
                      <a:moveTo>
                        <a:pt x="445650" y="380600"/>
                      </a:moveTo>
                      <a:cubicBezTo>
                        <a:pt x="445051" y="380600"/>
                        <a:pt x="444526" y="380600"/>
                        <a:pt x="443926" y="380376"/>
                      </a:cubicBezTo>
                      <a:cubicBezTo>
                        <a:pt x="436356" y="378577"/>
                        <a:pt x="257673" y="336754"/>
                        <a:pt x="210829" y="315543"/>
                      </a:cubicBezTo>
                      <a:cubicBezTo>
                        <a:pt x="157989" y="291784"/>
                        <a:pt x="30048" y="161894"/>
                        <a:pt x="28773" y="160620"/>
                      </a:cubicBezTo>
                      <a:cubicBezTo>
                        <a:pt x="21578" y="153274"/>
                        <a:pt x="18355" y="145704"/>
                        <a:pt x="19255" y="138134"/>
                      </a:cubicBezTo>
                      <a:cubicBezTo>
                        <a:pt x="19854" y="133038"/>
                        <a:pt x="22403" y="128166"/>
                        <a:pt x="26600" y="123969"/>
                      </a:cubicBezTo>
                      <a:cubicBezTo>
                        <a:pt x="20529" y="118122"/>
                        <a:pt x="14233" y="111602"/>
                        <a:pt x="7188" y="103957"/>
                      </a:cubicBezTo>
                      <a:cubicBezTo>
                        <a:pt x="5914" y="102683"/>
                        <a:pt x="3740" y="100284"/>
                        <a:pt x="2166" y="96986"/>
                      </a:cubicBezTo>
                      <a:cubicBezTo>
                        <a:pt x="-1132" y="89341"/>
                        <a:pt x="1192" y="80197"/>
                        <a:pt x="7488" y="74051"/>
                      </a:cubicBezTo>
                      <a:cubicBezTo>
                        <a:pt x="4415" y="71503"/>
                        <a:pt x="1866" y="68430"/>
                        <a:pt x="667" y="64158"/>
                      </a:cubicBezTo>
                      <a:cubicBezTo>
                        <a:pt x="-1881" y="55464"/>
                        <a:pt x="2990" y="46020"/>
                        <a:pt x="13259" y="40174"/>
                      </a:cubicBezTo>
                      <a:cubicBezTo>
                        <a:pt x="22028" y="35002"/>
                        <a:pt x="32746" y="32529"/>
                        <a:pt x="45937" y="32529"/>
                      </a:cubicBezTo>
                      <a:cubicBezTo>
                        <a:pt x="58004" y="32529"/>
                        <a:pt x="70071" y="34927"/>
                        <a:pt x="81464" y="39124"/>
                      </a:cubicBezTo>
                      <a:cubicBezTo>
                        <a:pt x="79066" y="34252"/>
                        <a:pt x="77492" y="28481"/>
                        <a:pt x="78991" y="22110"/>
                      </a:cubicBezTo>
                      <a:cubicBezTo>
                        <a:pt x="81014" y="13191"/>
                        <a:pt x="89184" y="6071"/>
                        <a:pt x="99227" y="4422"/>
                      </a:cubicBezTo>
                      <a:cubicBezTo>
                        <a:pt x="107322" y="2923"/>
                        <a:pt x="115342" y="4947"/>
                        <a:pt x="122087" y="7045"/>
                      </a:cubicBezTo>
                      <a:cubicBezTo>
                        <a:pt x="154316" y="17388"/>
                        <a:pt x="182273" y="38824"/>
                        <a:pt x="200711" y="67531"/>
                      </a:cubicBezTo>
                      <a:cubicBezTo>
                        <a:pt x="202435" y="70229"/>
                        <a:pt x="204009" y="73002"/>
                        <a:pt x="205658" y="75700"/>
                      </a:cubicBezTo>
                      <a:cubicBezTo>
                        <a:pt x="209480" y="82146"/>
                        <a:pt x="213078" y="88292"/>
                        <a:pt x="217650" y="93464"/>
                      </a:cubicBezTo>
                      <a:cubicBezTo>
                        <a:pt x="232940" y="110627"/>
                        <a:pt x="258048" y="116324"/>
                        <a:pt x="282332" y="121795"/>
                      </a:cubicBezTo>
                      <a:cubicBezTo>
                        <a:pt x="320033" y="130414"/>
                        <a:pt x="359007" y="141507"/>
                        <a:pt x="391461" y="164067"/>
                      </a:cubicBezTo>
                      <a:lnTo>
                        <a:pt x="436806" y="133712"/>
                      </a:lnTo>
                      <a:cubicBezTo>
                        <a:pt x="441528" y="130639"/>
                        <a:pt x="445500" y="127866"/>
                        <a:pt x="447824" y="124193"/>
                      </a:cubicBezTo>
                      <a:cubicBezTo>
                        <a:pt x="451946" y="117673"/>
                        <a:pt x="450222" y="108454"/>
                        <a:pt x="448348" y="98710"/>
                      </a:cubicBezTo>
                      <a:cubicBezTo>
                        <a:pt x="447749" y="95412"/>
                        <a:pt x="447074" y="92114"/>
                        <a:pt x="446700" y="88892"/>
                      </a:cubicBezTo>
                      <a:cubicBezTo>
                        <a:pt x="443777" y="66631"/>
                        <a:pt x="450822" y="43396"/>
                        <a:pt x="465587" y="26682"/>
                      </a:cubicBezTo>
                      <a:cubicBezTo>
                        <a:pt x="474581" y="16339"/>
                        <a:pt x="486498" y="8544"/>
                        <a:pt x="499915" y="3972"/>
                      </a:cubicBezTo>
                      <a:cubicBezTo>
                        <a:pt x="508009" y="1349"/>
                        <a:pt x="516479" y="0"/>
                        <a:pt x="525023" y="0"/>
                      </a:cubicBezTo>
                      <a:cubicBezTo>
                        <a:pt x="528771" y="0"/>
                        <a:pt x="533568" y="375"/>
                        <a:pt x="537690" y="3148"/>
                      </a:cubicBezTo>
                      <a:cubicBezTo>
                        <a:pt x="550282" y="11392"/>
                        <a:pt x="543911" y="29081"/>
                        <a:pt x="541812" y="34927"/>
                      </a:cubicBezTo>
                      <a:cubicBezTo>
                        <a:pt x="533118" y="58237"/>
                        <a:pt x="532143" y="84170"/>
                        <a:pt x="539039" y="108004"/>
                      </a:cubicBezTo>
                      <a:cubicBezTo>
                        <a:pt x="539789" y="110627"/>
                        <a:pt x="540613" y="113176"/>
                        <a:pt x="541438" y="115724"/>
                      </a:cubicBezTo>
                      <a:cubicBezTo>
                        <a:pt x="545035" y="126967"/>
                        <a:pt x="548783" y="138659"/>
                        <a:pt x="546159" y="151251"/>
                      </a:cubicBezTo>
                      <a:cubicBezTo>
                        <a:pt x="546159" y="151251"/>
                        <a:pt x="546159" y="151251"/>
                        <a:pt x="546159" y="151326"/>
                      </a:cubicBezTo>
                      <a:cubicBezTo>
                        <a:pt x="544660" y="158071"/>
                        <a:pt x="541662" y="163842"/>
                        <a:pt x="538214" y="170138"/>
                      </a:cubicBezTo>
                      <a:cubicBezTo>
                        <a:pt x="530869" y="183480"/>
                        <a:pt x="523524" y="196746"/>
                        <a:pt x="516179" y="209937"/>
                      </a:cubicBezTo>
                      <a:cubicBezTo>
                        <a:pt x="514230" y="213610"/>
                        <a:pt x="514155" y="218182"/>
                        <a:pt x="514080" y="223428"/>
                      </a:cubicBezTo>
                      <a:cubicBezTo>
                        <a:pt x="514080" y="226951"/>
                        <a:pt x="514080" y="230624"/>
                        <a:pt x="513406" y="234596"/>
                      </a:cubicBezTo>
                      <a:cubicBezTo>
                        <a:pt x="490996" y="372730"/>
                        <a:pt x="453295" y="380600"/>
                        <a:pt x="445950" y="380825"/>
                      </a:cubicBezTo>
                      <a:lnTo>
                        <a:pt x="445800" y="380825"/>
                      </a:lnTo>
                      <a:close/>
                      <a:moveTo>
                        <a:pt x="45862" y="47444"/>
                      </a:moveTo>
                      <a:cubicBezTo>
                        <a:pt x="35444" y="47444"/>
                        <a:pt x="27200" y="49318"/>
                        <a:pt x="20754" y="53065"/>
                      </a:cubicBezTo>
                      <a:cubicBezTo>
                        <a:pt x="17231" y="55089"/>
                        <a:pt x="14608" y="58312"/>
                        <a:pt x="15058" y="59961"/>
                      </a:cubicBezTo>
                      <a:cubicBezTo>
                        <a:pt x="15507" y="61610"/>
                        <a:pt x="18880" y="63783"/>
                        <a:pt x="20079" y="64608"/>
                      </a:cubicBezTo>
                      <a:lnTo>
                        <a:pt x="21728" y="65732"/>
                      </a:lnTo>
                      <a:cubicBezTo>
                        <a:pt x="23077" y="66631"/>
                        <a:pt x="24501" y="67606"/>
                        <a:pt x="25850" y="68655"/>
                      </a:cubicBezTo>
                      <a:cubicBezTo>
                        <a:pt x="28174" y="70454"/>
                        <a:pt x="29223" y="73377"/>
                        <a:pt x="28624" y="76150"/>
                      </a:cubicBezTo>
                      <a:cubicBezTo>
                        <a:pt x="28024" y="78998"/>
                        <a:pt x="25850" y="81172"/>
                        <a:pt x="23002" y="81846"/>
                      </a:cubicBezTo>
                      <a:cubicBezTo>
                        <a:pt x="21728" y="82146"/>
                        <a:pt x="20529" y="82671"/>
                        <a:pt x="19180" y="83495"/>
                      </a:cubicBezTo>
                      <a:cubicBezTo>
                        <a:pt x="16557" y="85219"/>
                        <a:pt x="14833" y="88667"/>
                        <a:pt x="15732" y="90616"/>
                      </a:cubicBezTo>
                      <a:cubicBezTo>
                        <a:pt x="16032" y="91290"/>
                        <a:pt x="16781" y="92189"/>
                        <a:pt x="17906" y="93314"/>
                      </a:cubicBezTo>
                      <a:cubicBezTo>
                        <a:pt x="27424" y="103582"/>
                        <a:pt x="35369" y="111602"/>
                        <a:pt x="43089" y="118722"/>
                      </a:cubicBezTo>
                      <a:cubicBezTo>
                        <a:pt x="44813" y="120296"/>
                        <a:pt x="45712" y="122619"/>
                        <a:pt x="45488" y="124943"/>
                      </a:cubicBezTo>
                      <a:cubicBezTo>
                        <a:pt x="45263" y="127266"/>
                        <a:pt x="43989" y="129365"/>
                        <a:pt x="42040" y="130564"/>
                      </a:cubicBezTo>
                      <a:cubicBezTo>
                        <a:pt x="39342" y="132288"/>
                        <a:pt x="34620" y="135736"/>
                        <a:pt x="34170" y="139633"/>
                      </a:cubicBezTo>
                      <a:cubicBezTo>
                        <a:pt x="33720" y="143156"/>
                        <a:pt x="36868" y="147128"/>
                        <a:pt x="39492" y="149902"/>
                      </a:cubicBezTo>
                      <a:cubicBezTo>
                        <a:pt x="74718" y="185728"/>
                        <a:pt x="175228" y="282864"/>
                        <a:pt x="216975" y="301677"/>
                      </a:cubicBezTo>
                      <a:cubicBezTo>
                        <a:pt x="260372" y="321239"/>
                        <a:pt x="428487" y="361113"/>
                        <a:pt x="445875" y="365235"/>
                      </a:cubicBezTo>
                      <a:cubicBezTo>
                        <a:pt x="449848" y="363811"/>
                        <a:pt x="479228" y="349796"/>
                        <a:pt x="498416" y="231823"/>
                      </a:cubicBezTo>
                      <a:cubicBezTo>
                        <a:pt x="498865" y="229050"/>
                        <a:pt x="498865" y="226052"/>
                        <a:pt x="498940" y="222904"/>
                      </a:cubicBezTo>
                      <a:cubicBezTo>
                        <a:pt x="498940" y="216608"/>
                        <a:pt x="499090" y="209413"/>
                        <a:pt x="502838" y="202367"/>
                      </a:cubicBezTo>
                      <a:cubicBezTo>
                        <a:pt x="510183" y="189101"/>
                        <a:pt x="517528" y="175910"/>
                        <a:pt x="524873" y="162568"/>
                      </a:cubicBezTo>
                      <a:cubicBezTo>
                        <a:pt x="527871" y="157097"/>
                        <a:pt x="530270" y="152600"/>
                        <a:pt x="531319" y="147803"/>
                      </a:cubicBezTo>
                      <a:cubicBezTo>
                        <a:pt x="533118" y="139109"/>
                        <a:pt x="530120" y="129815"/>
                        <a:pt x="526972" y="119921"/>
                      </a:cubicBezTo>
                      <a:cubicBezTo>
                        <a:pt x="526072" y="117223"/>
                        <a:pt x="525248" y="114450"/>
                        <a:pt x="524499" y="111752"/>
                      </a:cubicBezTo>
                      <a:cubicBezTo>
                        <a:pt x="516704" y="84919"/>
                        <a:pt x="517828" y="55613"/>
                        <a:pt x="527647" y="29381"/>
                      </a:cubicBezTo>
                      <a:cubicBezTo>
                        <a:pt x="531844" y="17688"/>
                        <a:pt x="529820" y="15590"/>
                        <a:pt x="529370" y="15290"/>
                      </a:cubicBezTo>
                      <a:cubicBezTo>
                        <a:pt x="529070" y="15065"/>
                        <a:pt x="528096" y="14615"/>
                        <a:pt x="524948" y="14615"/>
                      </a:cubicBezTo>
                      <a:cubicBezTo>
                        <a:pt x="517978" y="14615"/>
                        <a:pt x="511157" y="15665"/>
                        <a:pt x="504562" y="17838"/>
                      </a:cubicBezTo>
                      <a:cubicBezTo>
                        <a:pt x="493694" y="21511"/>
                        <a:pt x="484100" y="27882"/>
                        <a:pt x="476755" y="36201"/>
                      </a:cubicBezTo>
                      <a:cubicBezTo>
                        <a:pt x="464763" y="49767"/>
                        <a:pt x="459066" y="68580"/>
                        <a:pt x="461465" y="86568"/>
                      </a:cubicBezTo>
                      <a:cubicBezTo>
                        <a:pt x="461840" y="89566"/>
                        <a:pt x="462439" y="92564"/>
                        <a:pt x="462964" y="95562"/>
                      </a:cubicBezTo>
                      <a:cubicBezTo>
                        <a:pt x="465137" y="107180"/>
                        <a:pt x="467611" y="120371"/>
                        <a:pt x="460341" y="131839"/>
                      </a:cubicBezTo>
                      <a:cubicBezTo>
                        <a:pt x="456368" y="138059"/>
                        <a:pt x="450522" y="142182"/>
                        <a:pt x="444901" y="145854"/>
                      </a:cubicBezTo>
                      <a:lnTo>
                        <a:pt x="395358" y="179057"/>
                      </a:lnTo>
                      <a:cubicBezTo>
                        <a:pt x="392735" y="180856"/>
                        <a:pt x="389287" y="180706"/>
                        <a:pt x="386739" y="178833"/>
                      </a:cubicBezTo>
                      <a:cubicBezTo>
                        <a:pt x="355709" y="155823"/>
                        <a:pt x="316735" y="144655"/>
                        <a:pt x="279184" y="136036"/>
                      </a:cubicBezTo>
                      <a:cubicBezTo>
                        <a:pt x="253626" y="130264"/>
                        <a:pt x="224845" y="123819"/>
                        <a:pt x="206407" y="102982"/>
                      </a:cubicBezTo>
                      <a:cubicBezTo>
                        <a:pt x="200861" y="96762"/>
                        <a:pt x="196738" y="89716"/>
                        <a:pt x="192691" y="82896"/>
                      </a:cubicBezTo>
                      <a:cubicBezTo>
                        <a:pt x="191192" y="80272"/>
                        <a:pt x="189618" y="77724"/>
                        <a:pt x="188044" y="75176"/>
                      </a:cubicBezTo>
                      <a:cubicBezTo>
                        <a:pt x="171780" y="49842"/>
                        <a:pt x="145997" y="30055"/>
                        <a:pt x="117515" y="20911"/>
                      </a:cubicBezTo>
                      <a:cubicBezTo>
                        <a:pt x="112269" y="19262"/>
                        <a:pt x="106797" y="17838"/>
                        <a:pt x="101776" y="18738"/>
                      </a:cubicBezTo>
                      <a:cubicBezTo>
                        <a:pt x="97728" y="19412"/>
                        <a:pt x="94281" y="22110"/>
                        <a:pt x="93606" y="25034"/>
                      </a:cubicBezTo>
                      <a:cubicBezTo>
                        <a:pt x="92632" y="29081"/>
                        <a:pt x="96004" y="34252"/>
                        <a:pt x="99752" y="39274"/>
                      </a:cubicBezTo>
                      <a:lnTo>
                        <a:pt x="113768" y="58162"/>
                      </a:lnTo>
                      <a:cubicBezTo>
                        <a:pt x="116016" y="61235"/>
                        <a:pt x="115642" y="65507"/>
                        <a:pt x="112868" y="68130"/>
                      </a:cubicBezTo>
                      <a:cubicBezTo>
                        <a:pt x="110095" y="70754"/>
                        <a:pt x="105748" y="70828"/>
                        <a:pt x="102900" y="68355"/>
                      </a:cubicBezTo>
                      <a:cubicBezTo>
                        <a:pt x="87310" y="54939"/>
                        <a:pt x="66549" y="47219"/>
                        <a:pt x="45937" y="47069"/>
                      </a:cubicBezTo>
                      <a:close/>
                      <a:moveTo>
                        <a:pt x="538664" y="149527"/>
                      </a:moveTo>
                      <a:lnTo>
                        <a:pt x="538664" y="149527"/>
                      </a:lnTo>
                      <a:lnTo>
                        <a:pt x="538664" y="14952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: 形状 296"/>
                <p:cNvSpPr/>
                <p:nvPr/>
              </p:nvSpPr>
              <p:spPr>
                <a:xfrm>
                  <a:off x="6533399" y="2769728"/>
                  <a:ext cx="1103865" cy="603609"/>
                </a:xfrm>
                <a:custGeom>
                  <a:avLst/>
                  <a:gdLst>
                    <a:gd name="connsiteX0" fmla="*/ 523578 w 1103865"/>
                    <a:gd name="connsiteY0" fmla="*/ 603610 h 603609"/>
                    <a:gd name="connsiteX1" fmla="*/ 480782 w 1103865"/>
                    <a:gd name="connsiteY1" fmla="*/ 592592 h 603609"/>
                    <a:gd name="connsiteX2" fmla="*/ 141929 w 1103865"/>
                    <a:gd name="connsiteY2" fmla="*/ 459029 h 603609"/>
                    <a:gd name="connsiteX3" fmla="*/ 137582 w 1103865"/>
                    <a:gd name="connsiteY3" fmla="*/ 454308 h 603609"/>
                    <a:gd name="connsiteX4" fmla="*/ 347 w 1103865"/>
                    <a:gd name="connsiteY4" fmla="*/ 24689 h 603609"/>
                    <a:gd name="connsiteX5" fmla="*/ 2070 w 1103865"/>
                    <a:gd name="connsiteY5" fmla="*/ 17194 h 603609"/>
                    <a:gd name="connsiteX6" fmla="*/ 9491 w 1103865"/>
                    <a:gd name="connsiteY6" fmla="*/ 15171 h 603609"/>
                    <a:gd name="connsiteX7" fmla="*/ 37222 w 1103865"/>
                    <a:gd name="connsiteY7" fmla="*/ 22816 h 603609"/>
                    <a:gd name="connsiteX8" fmla="*/ 502892 w 1103865"/>
                    <a:gd name="connsiteY8" fmla="*/ 151581 h 603609"/>
                    <a:gd name="connsiteX9" fmla="*/ 504016 w 1103865"/>
                    <a:gd name="connsiteY9" fmla="*/ 151956 h 603609"/>
                    <a:gd name="connsiteX10" fmla="*/ 552884 w 1103865"/>
                    <a:gd name="connsiteY10" fmla="*/ 160875 h 603609"/>
                    <a:gd name="connsiteX11" fmla="*/ 592608 w 1103865"/>
                    <a:gd name="connsiteY11" fmla="*/ 151956 h 603609"/>
                    <a:gd name="connsiteX12" fmla="*/ 593583 w 1103865"/>
                    <a:gd name="connsiteY12" fmla="*/ 151581 h 603609"/>
                    <a:gd name="connsiteX13" fmla="*/ 1094179 w 1103865"/>
                    <a:gd name="connsiteY13" fmla="*/ 330 h 603609"/>
                    <a:gd name="connsiteX14" fmla="*/ 1102199 w 1103865"/>
                    <a:gd name="connsiteY14" fmla="*/ 2804 h 603609"/>
                    <a:gd name="connsiteX15" fmla="*/ 1102949 w 1103865"/>
                    <a:gd name="connsiteY15" fmla="*/ 11123 h 603609"/>
                    <a:gd name="connsiteX16" fmla="*/ 886715 w 1103865"/>
                    <a:gd name="connsiteY16" fmla="*/ 403641 h 603609"/>
                    <a:gd name="connsiteX17" fmla="*/ 878321 w 1103865"/>
                    <a:gd name="connsiteY17" fmla="*/ 407313 h 603609"/>
                    <a:gd name="connsiteX18" fmla="*/ 708782 w 1103865"/>
                    <a:gd name="connsiteY18" fmla="*/ 364741 h 603609"/>
                    <a:gd name="connsiteX19" fmla="*/ 703760 w 1103865"/>
                    <a:gd name="connsiteY19" fmla="*/ 360469 h 603609"/>
                    <a:gd name="connsiteX20" fmla="*/ 704060 w 1103865"/>
                    <a:gd name="connsiteY20" fmla="*/ 353873 h 603609"/>
                    <a:gd name="connsiteX21" fmla="*/ 726096 w 1103865"/>
                    <a:gd name="connsiteY21" fmla="*/ 314150 h 603609"/>
                    <a:gd name="connsiteX22" fmla="*/ 732541 w 1103865"/>
                    <a:gd name="connsiteY22" fmla="*/ 299309 h 603609"/>
                    <a:gd name="connsiteX23" fmla="*/ 728194 w 1103865"/>
                    <a:gd name="connsiteY23" fmla="*/ 271503 h 603609"/>
                    <a:gd name="connsiteX24" fmla="*/ 725721 w 1103865"/>
                    <a:gd name="connsiteY24" fmla="*/ 263333 h 603609"/>
                    <a:gd name="connsiteX25" fmla="*/ 728869 w 1103865"/>
                    <a:gd name="connsiteY25" fmla="*/ 180962 h 603609"/>
                    <a:gd name="connsiteX26" fmla="*/ 730593 w 1103865"/>
                    <a:gd name="connsiteY26" fmla="*/ 166871 h 603609"/>
                    <a:gd name="connsiteX27" fmla="*/ 726171 w 1103865"/>
                    <a:gd name="connsiteY27" fmla="*/ 166196 h 603609"/>
                    <a:gd name="connsiteX28" fmla="*/ 705784 w 1103865"/>
                    <a:gd name="connsiteY28" fmla="*/ 169420 h 603609"/>
                    <a:gd name="connsiteX29" fmla="*/ 677977 w 1103865"/>
                    <a:gd name="connsiteY29" fmla="*/ 187782 h 603609"/>
                    <a:gd name="connsiteX30" fmla="*/ 662687 w 1103865"/>
                    <a:gd name="connsiteY30" fmla="*/ 238149 h 603609"/>
                    <a:gd name="connsiteX31" fmla="*/ 664186 w 1103865"/>
                    <a:gd name="connsiteY31" fmla="*/ 247143 h 603609"/>
                    <a:gd name="connsiteX32" fmla="*/ 661563 w 1103865"/>
                    <a:gd name="connsiteY32" fmla="*/ 283420 h 603609"/>
                    <a:gd name="connsiteX33" fmla="*/ 646123 w 1103865"/>
                    <a:gd name="connsiteY33" fmla="*/ 297435 h 603609"/>
                    <a:gd name="connsiteX34" fmla="*/ 596581 w 1103865"/>
                    <a:gd name="connsiteY34" fmla="*/ 330639 h 603609"/>
                    <a:gd name="connsiteX35" fmla="*/ 587961 w 1103865"/>
                    <a:gd name="connsiteY35" fmla="*/ 330414 h 603609"/>
                    <a:gd name="connsiteX36" fmla="*/ 480407 w 1103865"/>
                    <a:gd name="connsiteY36" fmla="*/ 287617 h 603609"/>
                    <a:gd name="connsiteX37" fmla="*/ 407629 w 1103865"/>
                    <a:gd name="connsiteY37" fmla="*/ 254564 h 603609"/>
                    <a:gd name="connsiteX38" fmla="*/ 393914 w 1103865"/>
                    <a:gd name="connsiteY38" fmla="*/ 234477 h 603609"/>
                    <a:gd name="connsiteX39" fmla="*/ 389267 w 1103865"/>
                    <a:gd name="connsiteY39" fmla="*/ 226757 h 603609"/>
                    <a:gd name="connsiteX40" fmla="*/ 318738 w 1103865"/>
                    <a:gd name="connsiteY40" fmla="*/ 172492 h 603609"/>
                    <a:gd name="connsiteX41" fmla="*/ 302998 w 1103865"/>
                    <a:gd name="connsiteY41" fmla="*/ 170319 h 603609"/>
                    <a:gd name="connsiteX42" fmla="*/ 294828 w 1103865"/>
                    <a:gd name="connsiteY42" fmla="*/ 176615 h 603609"/>
                    <a:gd name="connsiteX43" fmla="*/ 300975 w 1103865"/>
                    <a:gd name="connsiteY43" fmla="*/ 190855 h 603609"/>
                    <a:gd name="connsiteX44" fmla="*/ 314990 w 1103865"/>
                    <a:gd name="connsiteY44" fmla="*/ 209743 h 603609"/>
                    <a:gd name="connsiteX45" fmla="*/ 314091 w 1103865"/>
                    <a:gd name="connsiteY45" fmla="*/ 219711 h 603609"/>
                    <a:gd name="connsiteX46" fmla="*/ 304122 w 1103865"/>
                    <a:gd name="connsiteY46" fmla="*/ 219936 h 603609"/>
                    <a:gd name="connsiteX47" fmla="*/ 247160 w 1103865"/>
                    <a:gd name="connsiteY47" fmla="*/ 198650 h 603609"/>
                    <a:gd name="connsiteX48" fmla="*/ 222051 w 1103865"/>
                    <a:gd name="connsiteY48" fmla="*/ 204272 h 603609"/>
                    <a:gd name="connsiteX49" fmla="*/ 216355 w 1103865"/>
                    <a:gd name="connsiteY49" fmla="*/ 211167 h 603609"/>
                    <a:gd name="connsiteX50" fmla="*/ 221377 w 1103865"/>
                    <a:gd name="connsiteY50" fmla="*/ 215814 h 603609"/>
                    <a:gd name="connsiteX51" fmla="*/ 223026 w 1103865"/>
                    <a:gd name="connsiteY51" fmla="*/ 216938 h 603609"/>
                    <a:gd name="connsiteX52" fmla="*/ 227148 w 1103865"/>
                    <a:gd name="connsiteY52" fmla="*/ 219861 h 603609"/>
                    <a:gd name="connsiteX53" fmla="*/ 229921 w 1103865"/>
                    <a:gd name="connsiteY53" fmla="*/ 227356 h 603609"/>
                    <a:gd name="connsiteX54" fmla="*/ 224300 w 1103865"/>
                    <a:gd name="connsiteY54" fmla="*/ 233053 h 603609"/>
                    <a:gd name="connsiteX55" fmla="*/ 220477 w 1103865"/>
                    <a:gd name="connsiteY55" fmla="*/ 234702 h 603609"/>
                    <a:gd name="connsiteX56" fmla="*/ 217029 w 1103865"/>
                    <a:gd name="connsiteY56" fmla="*/ 241822 h 603609"/>
                    <a:gd name="connsiteX57" fmla="*/ 219203 w 1103865"/>
                    <a:gd name="connsiteY57" fmla="*/ 244520 h 603609"/>
                    <a:gd name="connsiteX58" fmla="*/ 244386 w 1103865"/>
                    <a:gd name="connsiteY58" fmla="*/ 269928 h 603609"/>
                    <a:gd name="connsiteX59" fmla="*/ 246785 w 1103865"/>
                    <a:gd name="connsiteY59" fmla="*/ 276149 h 603609"/>
                    <a:gd name="connsiteX60" fmla="*/ 243337 w 1103865"/>
                    <a:gd name="connsiteY60" fmla="*/ 281771 h 603609"/>
                    <a:gd name="connsiteX61" fmla="*/ 235467 w 1103865"/>
                    <a:gd name="connsiteY61" fmla="*/ 290840 h 603609"/>
                    <a:gd name="connsiteX62" fmla="*/ 240789 w 1103865"/>
                    <a:gd name="connsiteY62" fmla="*/ 301108 h 603609"/>
                    <a:gd name="connsiteX63" fmla="*/ 418273 w 1103865"/>
                    <a:gd name="connsiteY63" fmla="*/ 452883 h 603609"/>
                    <a:gd name="connsiteX64" fmla="*/ 648597 w 1103865"/>
                    <a:gd name="connsiteY64" fmla="*/ 516742 h 603609"/>
                    <a:gd name="connsiteX65" fmla="*/ 654068 w 1103865"/>
                    <a:gd name="connsiteY65" fmla="*/ 521913 h 603609"/>
                    <a:gd name="connsiteX66" fmla="*/ 653993 w 1103865"/>
                    <a:gd name="connsiteY66" fmla="*/ 526485 h 603609"/>
                    <a:gd name="connsiteX67" fmla="*/ 653318 w 1103865"/>
                    <a:gd name="connsiteY67" fmla="*/ 528359 h 603609"/>
                    <a:gd name="connsiteX68" fmla="*/ 642451 w 1103865"/>
                    <a:gd name="connsiteY68" fmla="*/ 550844 h 603609"/>
                    <a:gd name="connsiteX69" fmla="*/ 640802 w 1103865"/>
                    <a:gd name="connsiteY69" fmla="*/ 553093 h 603609"/>
                    <a:gd name="connsiteX70" fmla="*/ 571397 w 1103865"/>
                    <a:gd name="connsiteY70" fmla="*/ 592292 h 603609"/>
                    <a:gd name="connsiteX71" fmla="*/ 561579 w 1103865"/>
                    <a:gd name="connsiteY71" fmla="*/ 596115 h 603609"/>
                    <a:gd name="connsiteX72" fmla="*/ 523578 w 1103865"/>
                    <a:gd name="connsiteY72" fmla="*/ 603160 h 603609"/>
                    <a:gd name="connsiteX73" fmla="*/ 150773 w 1103865"/>
                    <a:gd name="connsiteY73" fmla="*/ 446363 h 603609"/>
                    <a:gd name="connsiteX74" fmla="*/ 487003 w 1103865"/>
                    <a:gd name="connsiteY74" fmla="*/ 578951 h 603609"/>
                    <a:gd name="connsiteX75" fmla="*/ 488577 w 1103865"/>
                    <a:gd name="connsiteY75" fmla="*/ 579775 h 603609"/>
                    <a:gd name="connsiteX76" fmla="*/ 556557 w 1103865"/>
                    <a:gd name="connsiteY76" fmla="*/ 582474 h 603609"/>
                    <a:gd name="connsiteX77" fmla="*/ 565326 w 1103865"/>
                    <a:gd name="connsiteY77" fmla="*/ 579026 h 603609"/>
                    <a:gd name="connsiteX78" fmla="*/ 629634 w 1103865"/>
                    <a:gd name="connsiteY78" fmla="*/ 543274 h 603609"/>
                    <a:gd name="connsiteX79" fmla="*/ 636230 w 1103865"/>
                    <a:gd name="connsiteY79" fmla="*/ 529633 h 603609"/>
                    <a:gd name="connsiteX80" fmla="*/ 412127 w 1103865"/>
                    <a:gd name="connsiteY80" fmla="*/ 466974 h 603609"/>
                    <a:gd name="connsiteX81" fmla="*/ 230071 w 1103865"/>
                    <a:gd name="connsiteY81" fmla="*/ 312051 h 603609"/>
                    <a:gd name="connsiteX82" fmla="*/ 220552 w 1103865"/>
                    <a:gd name="connsiteY82" fmla="*/ 289566 h 603609"/>
                    <a:gd name="connsiteX83" fmla="*/ 227897 w 1103865"/>
                    <a:gd name="connsiteY83" fmla="*/ 275400 h 603609"/>
                    <a:gd name="connsiteX84" fmla="*/ 208485 w 1103865"/>
                    <a:gd name="connsiteY84" fmla="*/ 255388 h 603609"/>
                    <a:gd name="connsiteX85" fmla="*/ 203463 w 1103865"/>
                    <a:gd name="connsiteY85" fmla="*/ 248418 h 603609"/>
                    <a:gd name="connsiteX86" fmla="*/ 208785 w 1103865"/>
                    <a:gd name="connsiteY86" fmla="*/ 225483 h 603609"/>
                    <a:gd name="connsiteX87" fmla="*/ 201964 w 1103865"/>
                    <a:gd name="connsiteY87" fmla="*/ 215589 h 603609"/>
                    <a:gd name="connsiteX88" fmla="*/ 214556 w 1103865"/>
                    <a:gd name="connsiteY88" fmla="*/ 191605 h 603609"/>
                    <a:gd name="connsiteX89" fmla="*/ 247235 w 1103865"/>
                    <a:gd name="connsiteY89" fmla="*/ 183960 h 603609"/>
                    <a:gd name="connsiteX90" fmla="*/ 282762 w 1103865"/>
                    <a:gd name="connsiteY90" fmla="*/ 190555 h 603609"/>
                    <a:gd name="connsiteX91" fmla="*/ 280288 w 1103865"/>
                    <a:gd name="connsiteY91" fmla="*/ 173542 h 603609"/>
                    <a:gd name="connsiteX92" fmla="*/ 300525 w 1103865"/>
                    <a:gd name="connsiteY92" fmla="*/ 155853 h 603609"/>
                    <a:gd name="connsiteX93" fmla="*/ 323385 w 1103865"/>
                    <a:gd name="connsiteY93" fmla="*/ 158477 h 603609"/>
                    <a:gd name="connsiteX94" fmla="*/ 402008 w 1103865"/>
                    <a:gd name="connsiteY94" fmla="*/ 218962 h 603609"/>
                    <a:gd name="connsiteX95" fmla="*/ 406955 w 1103865"/>
                    <a:gd name="connsiteY95" fmla="*/ 227132 h 603609"/>
                    <a:gd name="connsiteX96" fmla="*/ 418947 w 1103865"/>
                    <a:gd name="connsiteY96" fmla="*/ 244895 h 603609"/>
                    <a:gd name="connsiteX97" fmla="*/ 483630 w 1103865"/>
                    <a:gd name="connsiteY97" fmla="*/ 273226 h 603609"/>
                    <a:gd name="connsiteX98" fmla="*/ 592758 w 1103865"/>
                    <a:gd name="connsiteY98" fmla="*/ 315499 h 603609"/>
                    <a:gd name="connsiteX99" fmla="*/ 638103 w 1103865"/>
                    <a:gd name="connsiteY99" fmla="*/ 285143 h 603609"/>
                    <a:gd name="connsiteX100" fmla="*/ 649121 w 1103865"/>
                    <a:gd name="connsiteY100" fmla="*/ 275625 h 603609"/>
                    <a:gd name="connsiteX101" fmla="*/ 649646 w 1103865"/>
                    <a:gd name="connsiteY101" fmla="*/ 250141 h 603609"/>
                    <a:gd name="connsiteX102" fmla="*/ 647997 w 1103865"/>
                    <a:gd name="connsiteY102" fmla="*/ 240323 h 603609"/>
                    <a:gd name="connsiteX103" fmla="*/ 666885 w 1103865"/>
                    <a:gd name="connsiteY103" fmla="*/ 178114 h 603609"/>
                    <a:gd name="connsiteX104" fmla="*/ 701212 w 1103865"/>
                    <a:gd name="connsiteY104" fmla="*/ 155403 h 603609"/>
                    <a:gd name="connsiteX105" fmla="*/ 726321 w 1103865"/>
                    <a:gd name="connsiteY105" fmla="*/ 151431 h 603609"/>
                    <a:gd name="connsiteX106" fmla="*/ 738987 w 1103865"/>
                    <a:gd name="connsiteY106" fmla="*/ 154579 h 603609"/>
                    <a:gd name="connsiteX107" fmla="*/ 743110 w 1103865"/>
                    <a:gd name="connsiteY107" fmla="*/ 186358 h 603609"/>
                    <a:gd name="connsiteX108" fmla="*/ 740336 w 1103865"/>
                    <a:gd name="connsiteY108" fmla="*/ 259435 h 603609"/>
                    <a:gd name="connsiteX109" fmla="*/ 742735 w 1103865"/>
                    <a:gd name="connsiteY109" fmla="*/ 267155 h 603609"/>
                    <a:gd name="connsiteX110" fmla="*/ 747457 w 1103865"/>
                    <a:gd name="connsiteY110" fmla="*/ 302682 h 603609"/>
                    <a:gd name="connsiteX111" fmla="*/ 739512 w 1103865"/>
                    <a:gd name="connsiteY111" fmla="*/ 321570 h 603609"/>
                    <a:gd name="connsiteX112" fmla="*/ 722198 w 1103865"/>
                    <a:gd name="connsiteY112" fmla="*/ 352824 h 603609"/>
                    <a:gd name="connsiteX113" fmla="*/ 876597 w 1103865"/>
                    <a:gd name="connsiteY113" fmla="*/ 391649 h 603609"/>
                    <a:gd name="connsiteX114" fmla="*/ 1081138 w 1103865"/>
                    <a:gd name="connsiteY114" fmla="*/ 20267 h 603609"/>
                    <a:gd name="connsiteX115" fmla="*/ 598604 w 1103865"/>
                    <a:gd name="connsiteY115" fmla="*/ 166047 h 603609"/>
                    <a:gd name="connsiteX116" fmla="*/ 553409 w 1103865"/>
                    <a:gd name="connsiteY116" fmla="*/ 176090 h 603609"/>
                    <a:gd name="connsiteX117" fmla="*/ 498545 w 1103865"/>
                    <a:gd name="connsiteY117" fmla="*/ 166047 h 603609"/>
                    <a:gd name="connsiteX118" fmla="*/ 19009 w 1103865"/>
                    <a:gd name="connsiteY118" fmla="*/ 33459 h 603609"/>
                    <a:gd name="connsiteX119" fmla="*/ 150923 w 1103865"/>
                    <a:gd name="connsiteY119" fmla="*/ 446513 h 603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1103865" h="603609">
                      <a:moveTo>
                        <a:pt x="523578" y="603610"/>
                      </a:moveTo>
                      <a:cubicBezTo>
                        <a:pt x="499819" y="603610"/>
                        <a:pt x="484529" y="594915"/>
                        <a:pt x="480782" y="592592"/>
                      </a:cubicBezTo>
                      <a:lnTo>
                        <a:pt x="141929" y="459029"/>
                      </a:lnTo>
                      <a:cubicBezTo>
                        <a:pt x="139830" y="458205"/>
                        <a:pt x="138256" y="456481"/>
                        <a:pt x="137582" y="454308"/>
                      </a:cubicBezTo>
                      <a:lnTo>
                        <a:pt x="347" y="24689"/>
                      </a:lnTo>
                      <a:cubicBezTo>
                        <a:pt x="-478" y="22066"/>
                        <a:pt x="197" y="19218"/>
                        <a:pt x="2070" y="17194"/>
                      </a:cubicBezTo>
                      <a:cubicBezTo>
                        <a:pt x="3944" y="15246"/>
                        <a:pt x="6792" y="14421"/>
                        <a:pt x="9491" y="15171"/>
                      </a:cubicBezTo>
                      <a:lnTo>
                        <a:pt x="37222" y="22816"/>
                      </a:lnTo>
                      <a:lnTo>
                        <a:pt x="502892" y="151581"/>
                      </a:lnTo>
                      <a:cubicBezTo>
                        <a:pt x="503267" y="151656"/>
                        <a:pt x="503641" y="151806"/>
                        <a:pt x="504016" y="151956"/>
                      </a:cubicBezTo>
                      <a:cubicBezTo>
                        <a:pt x="504241" y="152031"/>
                        <a:pt x="525677" y="161625"/>
                        <a:pt x="552884" y="160875"/>
                      </a:cubicBezTo>
                      <a:cubicBezTo>
                        <a:pt x="567125" y="160575"/>
                        <a:pt x="580541" y="157577"/>
                        <a:pt x="592608" y="151956"/>
                      </a:cubicBezTo>
                      <a:cubicBezTo>
                        <a:pt x="592908" y="151806"/>
                        <a:pt x="593283" y="151656"/>
                        <a:pt x="593583" y="151581"/>
                      </a:cubicBezTo>
                      <a:lnTo>
                        <a:pt x="1094179" y="330"/>
                      </a:lnTo>
                      <a:cubicBezTo>
                        <a:pt x="1097103" y="-569"/>
                        <a:pt x="1100250" y="405"/>
                        <a:pt x="1102199" y="2804"/>
                      </a:cubicBezTo>
                      <a:cubicBezTo>
                        <a:pt x="1104148" y="5202"/>
                        <a:pt x="1104373" y="8425"/>
                        <a:pt x="1102949" y="11123"/>
                      </a:cubicBezTo>
                      <a:lnTo>
                        <a:pt x="886715" y="403641"/>
                      </a:lnTo>
                      <a:cubicBezTo>
                        <a:pt x="885067" y="406639"/>
                        <a:pt x="881619" y="408138"/>
                        <a:pt x="878321" y="407313"/>
                      </a:cubicBezTo>
                      <a:lnTo>
                        <a:pt x="708782" y="364741"/>
                      </a:lnTo>
                      <a:cubicBezTo>
                        <a:pt x="706534" y="364142"/>
                        <a:pt x="704660" y="362568"/>
                        <a:pt x="703760" y="360469"/>
                      </a:cubicBezTo>
                      <a:cubicBezTo>
                        <a:pt x="702861" y="358296"/>
                        <a:pt x="702936" y="355897"/>
                        <a:pt x="704060" y="353873"/>
                      </a:cubicBezTo>
                      <a:cubicBezTo>
                        <a:pt x="711405" y="340682"/>
                        <a:pt x="718751" y="327491"/>
                        <a:pt x="726096" y="314150"/>
                      </a:cubicBezTo>
                      <a:cubicBezTo>
                        <a:pt x="729094" y="308678"/>
                        <a:pt x="731492" y="304106"/>
                        <a:pt x="732541" y="299309"/>
                      </a:cubicBezTo>
                      <a:cubicBezTo>
                        <a:pt x="734340" y="290690"/>
                        <a:pt x="731342" y="281396"/>
                        <a:pt x="728194" y="271503"/>
                      </a:cubicBezTo>
                      <a:cubicBezTo>
                        <a:pt x="727295" y="268804"/>
                        <a:pt x="726470" y="266031"/>
                        <a:pt x="725721" y="263333"/>
                      </a:cubicBezTo>
                      <a:cubicBezTo>
                        <a:pt x="717926" y="236500"/>
                        <a:pt x="719050" y="207195"/>
                        <a:pt x="728869" y="180962"/>
                      </a:cubicBezTo>
                      <a:cubicBezTo>
                        <a:pt x="733066" y="169269"/>
                        <a:pt x="731043" y="167171"/>
                        <a:pt x="730593" y="166871"/>
                      </a:cubicBezTo>
                      <a:cubicBezTo>
                        <a:pt x="730293" y="166646"/>
                        <a:pt x="729319" y="166196"/>
                        <a:pt x="726171" y="166196"/>
                      </a:cubicBezTo>
                      <a:cubicBezTo>
                        <a:pt x="719200" y="166196"/>
                        <a:pt x="712380" y="167246"/>
                        <a:pt x="705784" y="169420"/>
                      </a:cubicBezTo>
                      <a:cubicBezTo>
                        <a:pt x="694916" y="173092"/>
                        <a:pt x="685323" y="179463"/>
                        <a:pt x="677977" y="187782"/>
                      </a:cubicBezTo>
                      <a:cubicBezTo>
                        <a:pt x="665985" y="201348"/>
                        <a:pt x="660289" y="220161"/>
                        <a:pt x="662687" y="238149"/>
                      </a:cubicBezTo>
                      <a:cubicBezTo>
                        <a:pt x="663062" y="241147"/>
                        <a:pt x="663662" y="244145"/>
                        <a:pt x="664186" y="247143"/>
                      </a:cubicBezTo>
                      <a:cubicBezTo>
                        <a:pt x="666360" y="258761"/>
                        <a:pt x="668833" y="271952"/>
                        <a:pt x="661563" y="283420"/>
                      </a:cubicBezTo>
                      <a:cubicBezTo>
                        <a:pt x="657591" y="289641"/>
                        <a:pt x="651744" y="293763"/>
                        <a:pt x="646123" y="297435"/>
                      </a:cubicBezTo>
                      <a:lnTo>
                        <a:pt x="596581" y="330639"/>
                      </a:lnTo>
                      <a:cubicBezTo>
                        <a:pt x="593957" y="332438"/>
                        <a:pt x="590510" y="332288"/>
                        <a:pt x="587961" y="330414"/>
                      </a:cubicBezTo>
                      <a:cubicBezTo>
                        <a:pt x="556932" y="307404"/>
                        <a:pt x="517957" y="296236"/>
                        <a:pt x="480407" y="287617"/>
                      </a:cubicBezTo>
                      <a:cubicBezTo>
                        <a:pt x="454849" y="281846"/>
                        <a:pt x="426068" y="275400"/>
                        <a:pt x="407629" y="254564"/>
                      </a:cubicBezTo>
                      <a:cubicBezTo>
                        <a:pt x="402083" y="248343"/>
                        <a:pt x="397961" y="241297"/>
                        <a:pt x="393914" y="234477"/>
                      </a:cubicBezTo>
                      <a:cubicBezTo>
                        <a:pt x="392414" y="231853"/>
                        <a:pt x="390841" y="229305"/>
                        <a:pt x="389267" y="226757"/>
                      </a:cubicBezTo>
                      <a:cubicBezTo>
                        <a:pt x="373002" y="201423"/>
                        <a:pt x="347219" y="181636"/>
                        <a:pt x="318738" y="172492"/>
                      </a:cubicBezTo>
                      <a:cubicBezTo>
                        <a:pt x="313491" y="170843"/>
                        <a:pt x="308020" y="169420"/>
                        <a:pt x="302998" y="170319"/>
                      </a:cubicBezTo>
                      <a:cubicBezTo>
                        <a:pt x="298951" y="170993"/>
                        <a:pt x="295503" y="173692"/>
                        <a:pt x="294828" y="176615"/>
                      </a:cubicBezTo>
                      <a:cubicBezTo>
                        <a:pt x="293854" y="180662"/>
                        <a:pt x="297227" y="185834"/>
                        <a:pt x="300975" y="190855"/>
                      </a:cubicBezTo>
                      <a:lnTo>
                        <a:pt x="314990" y="209743"/>
                      </a:lnTo>
                      <a:cubicBezTo>
                        <a:pt x="317239" y="212816"/>
                        <a:pt x="316864" y="217088"/>
                        <a:pt x="314091" y="219711"/>
                      </a:cubicBezTo>
                      <a:cubicBezTo>
                        <a:pt x="311318" y="222335"/>
                        <a:pt x="306971" y="222410"/>
                        <a:pt x="304122" y="219936"/>
                      </a:cubicBezTo>
                      <a:cubicBezTo>
                        <a:pt x="288533" y="206520"/>
                        <a:pt x="267771" y="198800"/>
                        <a:pt x="247160" y="198650"/>
                      </a:cubicBezTo>
                      <a:cubicBezTo>
                        <a:pt x="236742" y="198650"/>
                        <a:pt x="228497" y="200524"/>
                        <a:pt x="222051" y="204272"/>
                      </a:cubicBezTo>
                      <a:cubicBezTo>
                        <a:pt x="218529" y="206295"/>
                        <a:pt x="215905" y="209518"/>
                        <a:pt x="216355" y="211167"/>
                      </a:cubicBezTo>
                      <a:cubicBezTo>
                        <a:pt x="216805" y="212816"/>
                        <a:pt x="220177" y="214990"/>
                        <a:pt x="221377" y="215814"/>
                      </a:cubicBezTo>
                      <a:lnTo>
                        <a:pt x="223026" y="216938"/>
                      </a:lnTo>
                      <a:cubicBezTo>
                        <a:pt x="224375" y="217838"/>
                        <a:pt x="225799" y="218812"/>
                        <a:pt x="227148" y="219861"/>
                      </a:cubicBezTo>
                      <a:cubicBezTo>
                        <a:pt x="229471" y="221660"/>
                        <a:pt x="230521" y="224583"/>
                        <a:pt x="229921" y="227356"/>
                      </a:cubicBezTo>
                      <a:cubicBezTo>
                        <a:pt x="229322" y="230205"/>
                        <a:pt x="227148" y="232378"/>
                        <a:pt x="224300" y="233053"/>
                      </a:cubicBezTo>
                      <a:cubicBezTo>
                        <a:pt x="223026" y="233353"/>
                        <a:pt x="221826" y="233877"/>
                        <a:pt x="220477" y="234702"/>
                      </a:cubicBezTo>
                      <a:cubicBezTo>
                        <a:pt x="217854" y="236425"/>
                        <a:pt x="216130" y="239873"/>
                        <a:pt x="217029" y="241822"/>
                      </a:cubicBezTo>
                      <a:cubicBezTo>
                        <a:pt x="217329" y="242497"/>
                        <a:pt x="218079" y="243396"/>
                        <a:pt x="219203" y="244520"/>
                      </a:cubicBezTo>
                      <a:cubicBezTo>
                        <a:pt x="228722" y="254788"/>
                        <a:pt x="236667" y="262808"/>
                        <a:pt x="244386" y="269928"/>
                      </a:cubicBezTo>
                      <a:cubicBezTo>
                        <a:pt x="246110" y="271503"/>
                        <a:pt x="247010" y="273826"/>
                        <a:pt x="246785" y="276149"/>
                      </a:cubicBezTo>
                      <a:cubicBezTo>
                        <a:pt x="246560" y="278473"/>
                        <a:pt x="245286" y="280572"/>
                        <a:pt x="243337" y="281771"/>
                      </a:cubicBezTo>
                      <a:cubicBezTo>
                        <a:pt x="240639" y="283494"/>
                        <a:pt x="235917" y="286942"/>
                        <a:pt x="235467" y="290840"/>
                      </a:cubicBezTo>
                      <a:cubicBezTo>
                        <a:pt x="235018" y="294362"/>
                        <a:pt x="238166" y="298335"/>
                        <a:pt x="240789" y="301108"/>
                      </a:cubicBezTo>
                      <a:cubicBezTo>
                        <a:pt x="276016" y="336934"/>
                        <a:pt x="376525" y="434071"/>
                        <a:pt x="418273" y="452883"/>
                      </a:cubicBezTo>
                      <a:cubicBezTo>
                        <a:pt x="463768" y="473420"/>
                        <a:pt x="646723" y="516292"/>
                        <a:pt x="648597" y="516742"/>
                      </a:cubicBezTo>
                      <a:cubicBezTo>
                        <a:pt x="651220" y="517341"/>
                        <a:pt x="653318" y="519290"/>
                        <a:pt x="654068" y="521913"/>
                      </a:cubicBezTo>
                      <a:cubicBezTo>
                        <a:pt x="654518" y="523412"/>
                        <a:pt x="654443" y="525061"/>
                        <a:pt x="653993" y="526485"/>
                      </a:cubicBezTo>
                      <a:cubicBezTo>
                        <a:pt x="653843" y="527235"/>
                        <a:pt x="653543" y="527834"/>
                        <a:pt x="653318" y="528359"/>
                      </a:cubicBezTo>
                      <a:lnTo>
                        <a:pt x="642451" y="550844"/>
                      </a:lnTo>
                      <a:cubicBezTo>
                        <a:pt x="642076" y="551669"/>
                        <a:pt x="641476" y="552418"/>
                        <a:pt x="640802" y="553093"/>
                      </a:cubicBezTo>
                      <a:cubicBezTo>
                        <a:pt x="640127" y="553692"/>
                        <a:pt x="623263" y="568982"/>
                        <a:pt x="571397" y="592292"/>
                      </a:cubicBezTo>
                      <a:cubicBezTo>
                        <a:pt x="568099" y="593716"/>
                        <a:pt x="564801" y="594990"/>
                        <a:pt x="561579" y="596115"/>
                      </a:cubicBezTo>
                      <a:cubicBezTo>
                        <a:pt x="547338" y="601286"/>
                        <a:pt x="534521" y="603160"/>
                        <a:pt x="523578" y="603160"/>
                      </a:cubicBezTo>
                      <a:close/>
                      <a:moveTo>
                        <a:pt x="150773" y="446363"/>
                      </a:moveTo>
                      <a:lnTo>
                        <a:pt x="487003" y="578951"/>
                      </a:lnTo>
                      <a:cubicBezTo>
                        <a:pt x="487527" y="579176"/>
                        <a:pt x="488052" y="579476"/>
                        <a:pt x="488577" y="579775"/>
                      </a:cubicBezTo>
                      <a:cubicBezTo>
                        <a:pt x="489626" y="580450"/>
                        <a:pt x="515334" y="597464"/>
                        <a:pt x="556557" y="582474"/>
                      </a:cubicBezTo>
                      <a:cubicBezTo>
                        <a:pt x="559555" y="581424"/>
                        <a:pt x="562403" y="580300"/>
                        <a:pt x="565326" y="579026"/>
                      </a:cubicBezTo>
                      <a:cubicBezTo>
                        <a:pt x="607673" y="559988"/>
                        <a:pt x="625512" y="546647"/>
                        <a:pt x="629634" y="543274"/>
                      </a:cubicBezTo>
                      <a:lnTo>
                        <a:pt x="636230" y="529633"/>
                      </a:lnTo>
                      <a:cubicBezTo>
                        <a:pt x="598155" y="520564"/>
                        <a:pt x="453574" y="485637"/>
                        <a:pt x="412127" y="466974"/>
                      </a:cubicBezTo>
                      <a:cubicBezTo>
                        <a:pt x="359286" y="443215"/>
                        <a:pt x="231345" y="313325"/>
                        <a:pt x="230071" y="312051"/>
                      </a:cubicBezTo>
                      <a:cubicBezTo>
                        <a:pt x="222876" y="304706"/>
                        <a:pt x="219653" y="297136"/>
                        <a:pt x="220552" y="289566"/>
                      </a:cubicBezTo>
                      <a:cubicBezTo>
                        <a:pt x="221152" y="284469"/>
                        <a:pt x="223700" y="279597"/>
                        <a:pt x="227897" y="275400"/>
                      </a:cubicBezTo>
                      <a:cubicBezTo>
                        <a:pt x="221826" y="269554"/>
                        <a:pt x="215530" y="263033"/>
                        <a:pt x="208485" y="255388"/>
                      </a:cubicBezTo>
                      <a:cubicBezTo>
                        <a:pt x="207211" y="254114"/>
                        <a:pt x="205037" y="251715"/>
                        <a:pt x="203463" y="248418"/>
                      </a:cubicBezTo>
                      <a:cubicBezTo>
                        <a:pt x="200166" y="240773"/>
                        <a:pt x="202489" y="231629"/>
                        <a:pt x="208785" y="225483"/>
                      </a:cubicBezTo>
                      <a:cubicBezTo>
                        <a:pt x="205712" y="222934"/>
                        <a:pt x="203164" y="219861"/>
                        <a:pt x="201964" y="215589"/>
                      </a:cubicBezTo>
                      <a:cubicBezTo>
                        <a:pt x="199416" y="206895"/>
                        <a:pt x="204288" y="197451"/>
                        <a:pt x="214556" y="191605"/>
                      </a:cubicBezTo>
                      <a:cubicBezTo>
                        <a:pt x="223325" y="186433"/>
                        <a:pt x="234043" y="183960"/>
                        <a:pt x="247235" y="183960"/>
                      </a:cubicBezTo>
                      <a:cubicBezTo>
                        <a:pt x="259302" y="183960"/>
                        <a:pt x="271369" y="186358"/>
                        <a:pt x="282762" y="190555"/>
                      </a:cubicBezTo>
                      <a:cubicBezTo>
                        <a:pt x="280363" y="185684"/>
                        <a:pt x="278789" y="179913"/>
                        <a:pt x="280288" y="173542"/>
                      </a:cubicBezTo>
                      <a:cubicBezTo>
                        <a:pt x="282312" y="164623"/>
                        <a:pt x="290481" y="157502"/>
                        <a:pt x="300525" y="155853"/>
                      </a:cubicBezTo>
                      <a:cubicBezTo>
                        <a:pt x="308619" y="154354"/>
                        <a:pt x="316639" y="156378"/>
                        <a:pt x="323385" y="158477"/>
                      </a:cubicBezTo>
                      <a:cubicBezTo>
                        <a:pt x="355614" y="168820"/>
                        <a:pt x="383570" y="190256"/>
                        <a:pt x="402008" y="218962"/>
                      </a:cubicBezTo>
                      <a:cubicBezTo>
                        <a:pt x="403732" y="221660"/>
                        <a:pt x="405306" y="224433"/>
                        <a:pt x="406955" y="227132"/>
                      </a:cubicBezTo>
                      <a:cubicBezTo>
                        <a:pt x="410777" y="233577"/>
                        <a:pt x="414375" y="239723"/>
                        <a:pt x="418947" y="244895"/>
                      </a:cubicBezTo>
                      <a:cubicBezTo>
                        <a:pt x="434237" y="262059"/>
                        <a:pt x="459346" y="267755"/>
                        <a:pt x="483630" y="273226"/>
                      </a:cubicBezTo>
                      <a:cubicBezTo>
                        <a:pt x="521330" y="281846"/>
                        <a:pt x="560305" y="292938"/>
                        <a:pt x="592758" y="315499"/>
                      </a:cubicBezTo>
                      <a:lnTo>
                        <a:pt x="638103" y="285143"/>
                      </a:lnTo>
                      <a:cubicBezTo>
                        <a:pt x="642825" y="282071"/>
                        <a:pt x="646798" y="279297"/>
                        <a:pt x="649121" y="275625"/>
                      </a:cubicBezTo>
                      <a:cubicBezTo>
                        <a:pt x="653244" y="269104"/>
                        <a:pt x="651520" y="259885"/>
                        <a:pt x="649646" y="250141"/>
                      </a:cubicBezTo>
                      <a:cubicBezTo>
                        <a:pt x="649046" y="246844"/>
                        <a:pt x="648372" y="243546"/>
                        <a:pt x="647997" y="240323"/>
                      </a:cubicBezTo>
                      <a:cubicBezTo>
                        <a:pt x="645074" y="218063"/>
                        <a:pt x="652119" y="194828"/>
                        <a:pt x="666885" y="178114"/>
                      </a:cubicBezTo>
                      <a:cubicBezTo>
                        <a:pt x="675879" y="167771"/>
                        <a:pt x="687796" y="159976"/>
                        <a:pt x="701212" y="155403"/>
                      </a:cubicBezTo>
                      <a:cubicBezTo>
                        <a:pt x="709307" y="152780"/>
                        <a:pt x="717776" y="151431"/>
                        <a:pt x="726321" y="151431"/>
                      </a:cubicBezTo>
                      <a:cubicBezTo>
                        <a:pt x="730068" y="151431"/>
                        <a:pt x="734865" y="151806"/>
                        <a:pt x="738987" y="154579"/>
                      </a:cubicBezTo>
                      <a:cubicBezTo>
                        <a:pt x="751579" y="162824"/>
                        <a:pt x="745208" y="180512"/>
                        <a:pt x="743110" y="186358"/>
                      </a:cubicBezTo>
                      <a:cubicBezTo>
                        <a:pt x="734415" y="209668"/>
                        <a:pt x="733441" y="235601"/>
                        <a:pt x="740336" y="259435"/>
                      </a:cubicBezTo>
                      <a:cubicBezTo>
                        <a:pt x="741086" y="262059"/>
                        <a:pt x="741910" y="264607"/>
                        <a:pt x="742735" y="267155"/>
                      </a:cubicBezTo>
                      <a:cubicBezTo>
                        <a:pt x="746332" y="278398"/>
                        <a:pt x="750080" y="290090"/>
                        <a:pt x="747457" y="302682"/>
                      </a:cubicBezTo>
                      <a:cubicBezTo>
                        <a:pt x="745958" y="309502"/>
                        <a:pt x="742960" y="315274"/>
                        <a:pt x="739512" y="321570"/>
                      </a:cubicBezTo>
                      <a:cubicBezTo>
                        <a:pt x="733741" y="332063"/>
                        <a:pt x="727970" y="342481"/>
                        <a:pt x="722198" y="352824"/>
                      </a:cubicBezTo>
                      <a:lnTo>
                        <a:pt x="876597" y="391649"/>
                      </a:lnTo>
                      <a:lnTo>
                        <a:pt x="1081138" y="20267"/>
                      </a:lnTo>
                      <a:lnTo>
                        <a:pt x="598604" y="166047"/>
                      </a:lnTo>
                      <a:cubicBezTo>
                        <a:pt x="584738" y="172417"/>
                        <a:pt x="569523" y="175790"/>
                        <a:pt x="553409" y="176090"/>
                      </a:cubicBezTo>
                      <a:cubicBezTo>
                        <a:pt x="524928" y="176765"/>
                        <a:pt x="502517" y="167771"/>
                        <a:pt x="498545" y="166047"/>
                      </a:cubicBezTo>
                      <a:lnTo>
                        <a:pt x="19009" y="33459"/>
                      </a:lnTo>
                      <a:lnTo>
                        <a:pt x="150923" y="44651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" name="任意多边形: 形状 297"/>
                <p:cNvSpPr/>
                <p:nvPr/>
              </p:nvSpPr>
              <p:spPr>
                <a:xfrm>
                  <a:off x="5830256" y="2236251"/>
                  <a:ext cx="1363056" cy="1137161"/>
                </a:xfrm>
                <a:custGeom>
                  <a:avLst/>
                  <a:gdLst>
                    <a:gd name="connsiteX0" fmla="*/ 1226721 w 1363056"/>
                    <a:gd name="connsiteY0" fmla="*/ 1137087 h 1137161"/>
                    <a:gd name="connsiteX1" fmla="*/ 1183924 w 1363056"/>
                    <a:gd name="connsiteY1" fmla="*/ 1126069 h 1137161"/>
                    <a:gd name="connsiteX2" fmla="*/ 845071 w 1363056"/>
                    <a:gd name="connsiteY2" fmla="*/ 992506 h 1137161"/>
                    <a:gd name="connsiteX3" fmla="*/ 840724 w 1363056"/>
                    <a:gd name="connsiteY3" fmla="*/ 987784 h 1137161"/>
                    <a:gd name="connsiteX4" fmla="*/ 703489 w 1363056"/>
                    <a:gd name="connsiteY4" fmla="*/ 558166 h 1137161"/>
                    <a:gd name="connsiteX5" fmla="*/ 705213 w 1363056"/>
                    <a:gd name="connsiteY5" fmla="*/ 550671 h 1137161"/>
                    <a:gd name="connsiteX6" fmla="*/ 712633 w 1363056"/>
                    <a:gd name="connsiteY6" fmla="*/ 548647 h 1137161"/>
                    <a:gd name="connsiteX7" fmla="*/ 735568 w 1363056"/>
                    <a:gd name="connsiteY7" fmla="*/ 554943 h 1137161"/>
                    <a:gd name="connsiteX8" fmla="*/ 748459 w 1363056"/>
                    <a:gd name="connsiteY8" fmla="*/ 538454 h 1137161"/>
                    <a:gd name="connsiteX9" fmla="*/ 731745 w 1363056"/>
                    <a:gd name="connsiteY9" fmla="*/ 503077 h 1137161"/>
                    <a:gd name="connsiteX10" fmla="*/ 721252 w 1363056"/>
                    <a:gd name="connsiteY10" fmla="*/ 441318 h 1137161"/>
                    <a:gd name="connsiteX11" fmla="*/ 718929 w 1363056"/>
                    <a:gd name="connsiteY11" fmla="*/ 420257 h 1137161"/>
                    <a:gd name="connsiteX12" fmla="*/ 693520 w 1363056"/>
                    <a:gd name="connsiteY12" fmla="*/ 346805 h 1137161"/>
                    <a:gd name="connsiteX13" fmla="*/ 629212 w 1363056"/>
                    <a:gd name="connsiteY13" fmla="*/ 322371 h 1137161"/>
                    <a:gd name="connsiteX14" fmla="*/ 610475 w 1363056"/>
                    <a:gd name="connsiteY14" fmla="*/ 316000 h 1137161"/>
                    <a:gd name="connsiteX15" fmla="*/ 576747 w 1363056"/>
                    <a:gd name="connsiteY15" fmla="*/ 126000 h 1137161"/>
                    <a:gd name="connsiteX16" fmla="*/ 630337 w 1363056"/>
                    <a:gd name="connsiteY16" fmla="*/ 17846 h 1137161"/>
                    <a:gd name="connsiteX17" fmla="*/ 604029 w 1363056"/>
                    <a:gd name="connsiteY17" fmla="*/ 22492 h 1137161"/>
                    <a:gd name="connsiteX18" fmla="*/ 311646 w 1363056"/>
                    <a:gd name="connsiteY18" fmla="*/ 116931 h 1137161"/>
                    <a:gd name="connsiteX19" fmla="*/ 20986 w 1363056"/>
                    <a:gd name="connsiteY19" fmla="*/ 676514 h 1137161"/>
                    <a:gd name="connsiteX20" fmla="*/ 24284 w 1363056"/>
                    <a:gd name="connsiteY20" fmla="*/ 673366 h 1137161"/>
                    <a:gd name="connsiteX21" fmla="*/ 48718 w 1363056"/>
                    <a:gd name="connsiteY21" fmla="*/ 655752 h 1137161"/>
                    <a:gd name="connsiteX22" fmla="*/ 117598 w 1363056"/>
                    <a:gd name="connsiteY22" fmla="*/ 670443 h 1137161"/>
                    <a:gd name="connsiteX23" fmla="*/ 165941 w 1363056"/>
                    <a:gd name="connsiteY23" fmla="*/ 737749 h 1137161"/>
                    <a:gd name="connsiteX24" fmla="*/ 308872 w 1363056"/>
                    <a:gd name="connsiteY24" fmla="*/ 936968 h 1137161"/>
                    <a:gd name="connsiteX25" fmla="*/ 342825 w 1363056"/>
                    <a:gd name="connsiteY25" fmla="*/ 947761 h 1137161"/>
                    <a:gd name="connsiteX26" fmla="*/ 343275 w 1363056"/>
                    <a:gd name="connsiteY26" fmla="*/ 958329 h 1137161"/>
                    <a:gd name="connsiteX27" fmla="*/ 332707 w 1363056"/>
                    <a:gd name="connsiteY27" fmla="*/ 958779 h 1137161"/>
                    <a:gd name="connsiteX28" fmla="*/ 311421 w 1363056"/>
                    <a:gd name="connsiteY28" fmla="*/ 952558 h 1137161"/>
                    <a:gd name="connsiteX29" fmla="*/ 305725 w 1363056"/>
                    <a:gd name="connsiteY29" fmla="*/ 954132 h 1137161"/>
                    <a:gd name="connsiteX30" fmla="*/ 300628 w 1363056"/>
                    <a:gd name="connsiteY30" fmla="*/ 951059 h 1137161"/>
                    <a:gd name="connsiteX31" fmla="*/ 153799 w 1363056"/>
                    <a:gd name="connsiteY31" fmla="*/ 746443 h 1137161"/>
                    <a:gd name="connsiteX32" fmla="*/ 105456 w 1363056"/>
                    <a:gd name="connsiteY32" fmla="*/ 679137 h 1137161"/>
                    <a:gd name="connsiteX33" fmla="*/ 56363 w 1363056"/>
                    <a:gd name="connsiteY33" fmla="*/ 668569 h 1137161"/>
                    <a:gd name="connsiteX34" fmla="*/ 34103 w 1363056"/>
                    <a:gd name="connsiteY34" fmla="*/ 684608 h 1137161"/>
                    <a:gd name="connsiteX35" fmla="*/ 24734 w 1363056"/>
                    <a:gd name="connsiteY35" fmla="*/ 697275 h 1137161"/>
                    <a:gd name="connsiteX36" fmla="*/ 15215 w 1363056"/>
                    <a:gd name="connsiteY36" fmla="*/ 701248 h 1137161"/>
                    <a:gd name="connsiteX37" fmla="*/ 4797 w 1363056"/>
                    <a:gd name="connsiteY37" fmla="*/ 697275 h 1137161"/>
                    <a:gd name="connsiteX38" fmla="*/ 0 w 1363056"/>
                    <a:gd name="connsiteY38" fmla="*/ 690305 h 1137161"/>
                    <a:gd name="connsiteX39" fmla="*/ 525 w 1363056"/>
                    <a:gd name="connsiteY39" fmla="*/ 687382 h 1137161"/>
                    <a:gd name="connsiteX40" fmla="*/ 303326 w 1363056"/>
                    <a:gd name="connsiteY40" fmla="*/ 104414 h 1137161"/>
                    <a:gd name="connsiteX41" fmla="*/ 601406 w 1363056"/>
                    <a:gd name="connsiteY41" fmla="*/ 7727 h 1137161"/>
                    <a:gd name="connsiteX42" fmla="*/ 646076 w 1363056"/>
                    <a:gd name="connsiteY42" fmla="*/ 82 h 1137161"/>
                    <a:gd name="connsiteX43" fmla="*/ 653646 w 1363056"/>
                    <a:gd name="connsiteY43" fmla="*/ 3680 h 1137161"/>
                    <a:gd name="connsiteX44" fmla="*/ 653197 w 1363056"/>
                    <a:gd name="connsiteY44" fmla="*/ 12074 h 1137161"/>
                    <a:gd name="connsiteX45" fmla="*/ 591137 w 1363056"/>
                    <a:gd name="connsiteY45" fmla="*/ 130647 h 1137161"/>
                    <a:gd name="connsiteX46" fmla="*/ 614372 w 1363056"/>
                    <a:gd name="connsiteY46" fmla="*/ 296588 h 1137161"/>
                    <a:gd name="connsiteX47" fmla="*/ 625015 w 1363056"/>
                    <a:gd name="connsiteY47" fmla="*/ 308205 h 1137161"/>
                    <a:gd name="connsiteX48" fmla="*/ 705512 w 1363056"/>
                    <a:gd name="connsiteY48" fmla="*/ 337736 h 1137161"/>
                    <a:gd name="connsiteX49" fmla="*/ 733994 w 1363056"/>
                    <a:gd name="connsiteY49" fmla="*/ 418458 h 1137161"/>
                    <a:gd name="connsiteX50" fmla="*/ 736392 w 1363056"/>
                    <a:gd name="connsiteY50" fmla="*/ 439894 h 1137161"/>
                    <a:gd name="connsiteX51" fmla="*/ 746286 w 1363056"/>
                    <a:gd name="connsiteY51" fmla="*/ 498880 h 1137161"/>
                    <a:gd name="connsiteX52" fmla="*/ 763974 w 1363056"/>
                    <a:gd name="connsiteY52" fmla="*/ 534257 h 1137161"/>
                    <a:gd name="connsiteX53" fmla="*/ 763974 w 1363056"/>
                    <a:gd name="connsiteY53" fmla="*/ 543476 h 1137161"/>
                    <a:gd name="connsiteX54" fmla="*/ 744487 w 1363056"/>
                    <a:gd name="connsiteY54" fmla="*/ 568285 h 1137161"/>
                    <a:gd name="connsiteX55" fmla="*/ 736617 w 1363056"/>
                    <a:gd name="connsiteY55" fmla="*/ 570908 h 1137161"/>
                    <a:gd name="connsiteX56" fmla="*/ 722151 w 1363056"/>
                    <a:gd name="connsiteY56" fmla="*/ 566935 h 1137161"/>
                    <a:gd name="connsiteX57" fmla="*/ 854065 w 1363056"/>
                    <a:gd name="connsiteY57" fmla="*/ 979990 h 1137161"/>
                    <a:gd name="connsiteX58" fmla="*/ 1190295 w 1363056"/>
                    <a:gd name="connsiteY58" fmla="*/ 1112578 h 1137161"/>
                    <a:gd name="connsiteX59" fmla="*/ 1191869 w 1363056"/>
                    <a:gd name="connsiteY59" fmla="*/ 1113402 h 1137161"/>
                    <a:gd name="connsiteX60" fmla="*/ 1259849 w 1363056"/>
                    <a:gd name="connsiteY60" fmla="*/ 1116100 h 1137161"/>
                    <a:gd name="connsiteX61" fmla="*/ 1268618 w 1363056"/>
                    <a:gd name="connsiteY61" fmla="*/ 1112653 h 1137161"/>
                    <a:gd name="connsiteX62" fmla="*/ 1332926 w 1363056"/>
                    <a:gd name="connsiteY62" fmla="*/ 1076901 h 1137161"/>
                    <a:gd name="connsiteX63" fmla="*/ 1343194 w 1363056"/>
                    <a:gd name="connsiteY63" fmla="*/ 1055615 h 1137161"/>
                    <a:gd name="connsiteX64" fmla="*/ 1352563 w 1363056"/>
                    <a:gd name="connsiteY64" fmla="*/ 1051868 h 1137161"/>
                    <a:gd name="connsiteX65" fmla="*/ 1357210 w 1363056"/>
                    <a:gd name="connsiteY65" fmla="*/ 1060862 h 1137161"/>
                    <a:gd name="connsiteX66" fmla="*/ 1354812 w 1363056"/>
                    <a:gd name="connsiteY66" fmla="*/ 1105832 h 1137161"/>
                    <a:gd name="connsiteX67" fmla="*/ 1359009 w 1363056"/>
                    <a:gd name="connsiteY67" fmla="*/ 1108006 h 1137161"/>
                    <a:gd name="connsiteX68" fmla="*/ 1362232 w 1363056"/>
                    <a:gd name="connsiteY68" fmla="*/ 1118124 h 1137161"/>
                    <a:gd name="connsiteX69" fmla="*/ 1352114 w 1363056"/>
                    <a:gd name="connsiteY69" fmla="*/ 1121347 h 1137161"/>
                    <a:gd name="connsiteX70" fmla="*/ 1345368 w 1363056"/>
                    <a:gd name="connsiteY70" fmla="*/ 1117824 h 1137161"/>
                    <a:gd name="connsiteX71" fmla="*/ 1342070 w 1363056"/>
                    <a:gd name="connsiteY71" fmla="*/ 1114377 h 1137161"/>
                    <a:gd name="connsiteX72" fmla="*/ 1337873 w 1363056"/>
                    <a:gd name="connsiteY72" fmla="*/ 1091966 h 1137161"/>
                    <a:gd name="connsiteX73" fmla="*/ 1274689 w 1363056"/>
                    <a:gd name="connsiteY73" fmla="*/ 1126294 h 1137161"/>
                    <a:gd name="connsiteX74" fmla="*/ 1264871 w 1363056"/>
                    <a:gd name="connsiteY74" fmla="*/ 1130116 h 1137161"/>
                    <a:gd name="connsiteX75" fmla="*/ 1226871 w 1363056"/>
                    <a:gd name="connsiteY75" fmla="*/ 1137161 h 1137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1363056" h="1137161">
                      <a:moveTo>
                        <a:pt x="1226721" y="1137087"/>
                      </a:moveTo>
                      <a:cubicBezTo>
                        <a:pt x="1202961" y="1137087"/>
                        <a:pt x="1187671" y="1128392"/>
                        <a:pt x="1183924" y="1126069"/>
                      </a:cubicBezTo>
                      <a:lnTo>
                        <a:pt x="845071" y="992506"/>
                      </a:lnTo>
                      <a:cubicBezTo>
                        <a:pt x="842972" y="991682"/>
                        <a:pt x="841398" y="989958"/>
                        <a:pt x="840724" y="987784"/>
                      </a:cubicBezTo>
                      <a:lnTo>
                        <a:pt x="703489" y="558166"/>
                      </a:lnTo>
                      <a:cubicBezTo>
                        <a:pt x="702664" y="555543"/>
                        <a:pt x="703339" y="552695"/>
                        <a:pt x="705213" y="550671"/>
                      </a:cubicBezTo>
                      <a:cubicBezTo>
                        <a:pt x="707086" y="548722"/>
                        <a:pt x="709935" y="547898"/>
                        <a:pt x="712633" y="548647"/>
                      </a:cubicBezTo>
                      <a:lnTo>
                        <a:pt x="735568" y="554943"/>
                      </a:lnTo>
                      <a:lnTo>
                        <a:pt x="748459" y="538454"/>
                      </a:lnTo>
                      <a:cubicBezTo>
                        <a:pt x="741489" y="528261"/>
                        <a:pt x="735718" y="516119"/>
                        <a:pt x="731745" y="503077"/>
                      </a:cubicBezTo>
                      <a:cubicBezTo>
                        <a:pt x="725599" y="482766"/>
                        <a:pt x="723426" y="461705"/>
                        <a:pt x="721252" y="441318"/>
                      </a:cubicBezTo>
                      <a:cubicBezTo>
                        <a:pt x="720503" y="434272"/>
                        <a:pt x="719828" y="427227"/>
                        <a:pt x="718929" y="420257"/>
                      </a:cubicBezTo>
                      <a:cubicBezTo>
                        <a:pt x="715931" y="397397"/>
                        <a:pt x="710309" y="368316"/>
                        <a:pt x="693520" y="346805"/>
                      </a:cubicBezTo>
                      <a:cubicBezTo>
                        <a:pt x="679504" y="328667"/>
                        <a:pt x="652897" y="314501"/>
                        <a:pt x="629212" y="322371"/>
                      </a:cubicBezTo>
                      <a:cubicBezTo>
                        <a:pt x="625090" y="323795"/>
                        <a:pt x="618420" y="323795"/>
                        <a:pt x="610475" y="316000"/>
                      </a:cubicBezTo>
                      <a:cubicBezTo>
                        <a:pt x="586415" y="292241"/>
                        <a:pt x="554936" y="193380"/>
                        <a:pt x="576747" y="126000"/>
                      </a:cubicBezTo>
                      <a:cubicBezTo>
                        <a:pt x="589114" y="87625"/>
                        <a:pt x="607102" y="51349"/>
                        <a:pt x="630337" y="17846"/>
                      </a:cubicBezTo>
                      <a:cubicBezTo>
                        <a:pt x="621867" y="19270"/>
                        <a:pt x="612798" y="20918"/>
                        <a:pt x="604029" y="22492"/>
                      </a:cubicBezTo>
                      <a:cubicBezTo>
                        <a:pt x="525705" y="36958"/>
                        <a:pt x="383598" y="68512"/>
                        <a:pt x="311646" y="116931"/>
                      </a:cubicBezTo>
                      <a:cubicBezTo>
                        <a:pt x="251685" y="157254"/>
                        <a:pt x="118797" y="431949"/>
                        <a:pt x="20986" y="676514"/>
                      </a:cubicBezTo>
                      <a:cubicBezTo>
                        <a:pt x="22035" y="675389"/>
                        <a:pt x="23160" y="674340"/>
                        <a:pt x="24284" y="673366"/>
                      </a:cubicBezTo>
                      <a:cubicBezTo>
                        <a:pt x="33278" y="665571"/>
                        <a:pt x="38525" y="661823"/>
                        <a:pt x="48718" y="655752"/>
                      </a:cubicBezTo>
                      <a:cubicBezTo>
                        <a:pt x="71578" y="642186"/>
                        <a:pt x="101858" y="648707"/>
                        <a:pt x="117598" y="670443"/>
                      </a:cubicBezTo>
                      <a:lnTo>
                        <a:pt x="165941" y="737749"/>
                      </a:lnTo>
                      <a:cubicBezTo>
                        <a:pt x="214959" y="805954"/>
                        <a:pt x="261653" y="871011"/>
                        <a:pt x="308872" y="936968"/>
                      </a:cubicBezTo>
                      <a:cubicBezTo>
                        <a:pt x="318991" y="933295"/>
                        <a:pt x="331208" y="936968"/>
                        <a:pt x="342825" y="947761"/>
                      </a:cubicBezTo>
                      <a:cubicBezTo>
                        <a:pt x="345898" y="950534"/>
                        <a:pt x="346048" y="955331"/>
                        <a:pt x="343275" y="958329"/>
                      </a:cubicBezTo>
                      <a:cubicBezTo>
                        <a:pt x="340502" y="961327"/>
                        <a:pt x="335705" y="961552"/>
                        <a:pt x="332707" y="958779"/>
                      </a:cubicBezTo>
                      <a:cubicBezTo>
                        <a:pt x="329559" y="955856"/>
                        <a:pt x="318616" y="946712"/>
                        <a:pt x="311421" y="952558"/>
                      </a:cubicBezTo>
                      <a:cubicBezTo>
                        <a:pt x="309847" y="953832"/>
                        <a:pt x="307748" y="954431"/>
                        <a:pt x="305725" y="954132"/>
                      </a:cubicBezTo>
                      <a:cubicBezTo>
                        <a:pt x="303701" y="953832"/>
                        <a:pt x="301827" y="952708"/>
                        <a:pt x="300628" y="951059"/>
                      </a:cubicBezTo>
                      <a:cubicBezTo>
                        <a:pt x="252060" y="883303"/>
                        <a:pt x="204166" y="816522"/>
                        <a:pt x="153799" y="746443"/>
                      </a:cubicBezTo>
                      <a:lnTo>
                        <a:pt x="105456" y="679137"/>
                      </a:lnTo>
                      <a:cubicBezTo>
                        <a:pt x="94438" y="663847"/>
                        <a:pt x="72402" y="659125"/>
                        <a:pt x="56363" y="668569"/>
                      </a:cubicBezTo>
                      <a:cubicBezTo>
                        <a:pt x="46844" y="674190"/>
                        <a:pt x="42497" y="677338"/>
                        <a:pt x="34103" y="684608"/>
                      </a:cubicBezTo>
                      <a:cubicBezTo>
                        <a:pt x="30130" y="688056"/>
                        <a:pt x="26832" y="692478"/>
                        <a:pt x="24734" y="697275"/>
                      </a:cubicBezTo>
                      <a:cubicBezTo>
                        <a:pt x="23085" y="700948"/>
                        <a:pt x="18888" y="702671"/>
                        <a:pt x="15215" y="701248"/>
                      </a:cubicBezTo>
                      <a:lnTo>
                        <a:pt x="4797" y="697275"/>
                      </a:lnTo>
                      <a:cubicBezTo>
                        <a:pt x="1874" y="696151"/>
                        <a:pt x="0" y="693378"/>
                        <a:pt x="0" y="690305"/>
                      </a:cubicBezTo>
                      <a:cubicBezTo>
                        <a:pt x="0" y="689330"/>
                        <a:pt x="150" y="688281"/>
                        <a:pt x="525" y="687382"/>
                      </a:cubicBezTo>
                      <a:cubicBezTo>
                        <a:pt x="102158" y="430525"/>
                        <a:pt x="238868" y="147810"/>
                        <a:pt x="303326" y="104414"/>
                      </a:cubicBezTo>
                      <a:cubicBezTo>
                        <a:pt x="373780" y="57045"/>
                        <a:pt x="504269" y="25640"/>
                        <a:pt x="601406" y="7727"/>
                      </a:cubicBezTo>
                      <a:cubicBezTo>
                        <a:pt x="616995" y="4954"/>
                        <a:pt x="633260" y="2031"/>
                        <a:pt x="646076" y="82"/>
                      </a:cubicBezTo>
                      <a:cubicBezTo>
                        <a:pt x="649074" y="-368"/>
                        <a:pt x="652073" y="1057"/>
                        <a:pt x="653646" y="3680"/>
                      </a:cubicBezTo>
                      <a:cubicBezTo>
                        <a:pt x="655220" y="6303"/>
                        <a:pt x="654996" y="9601"/>
                        <a:pt x="653197" y="12074"/>
                      </a:cubicBezTo>
                      <a:cubicBezTo>
                        <a:pt x="625690" y="48201"/>
                        <a:pt x="604778" y="88074"/>
                        <a:pt x="591137" y="130647"/>
                      </a:cubicBezTo>
                      <a:cubicBezTo>
                        <a:pt x="574049" y="183487"/>
                        <a:pt x="593161" y="262860"/>
                        <a:pt x="614372" y="296588"/>
                      </a:cubicBezTo>
                      <a:cubicBezTo>
                        <a:pt x="621193" y="307381"/>
                        <a:pt x="625015" y="308205"/>
                        <a:pt x="625015" y="308205"/>
                      </a:cubicBezTo>
                      <a:cubicBezTo>
                        <a:pt x="651848" y="299211"/>
                        <a:pt x="685126" y="311353"/>
                        <a:pt x="705512" y="337736"/>
                      </a:cubicBezTo>
                      <a:cubicBezTo>
                        <a:pt x="724550" y="362095"/>
                        <a:pt x="730696" y="393724"/>
                        <a:pt x="733994" y="418458"/>
                      </a:cubicBezTo>
                      <a:cubicBezTo>
                        <a:pt x="734893" y="425578"/>
                        <a:pt x="735643" y="432698"/>
                        <a:pt x="736392" y="439894"/>
                      </a:cubicBezTo>
                      <a:cubicBezTo>
                        <a:pt x="738416" y="459606"/>
                        <a:pt x="740589" y="479918"/>
                        <a:pt x="746286" y="498880"/>
                      </a:cubicBezTo>
                      <a:cubicBezTo>
                        <a:pt x="750408" y="512371"/>
                        <a:pt x="756554" y="524588"/>
                        <a:pt x="763974" y="534257"/>
                      </a:cubicBezTo>
                      <a:cubicBezTo>
                        <a:pt x="766073" y="536955"/>
                        <a:pt x="766073" y="540778"/>
                        <a:pt x="763974" y="543476"/>
                      </a:cubicBezTo>
                      <a:lnTo>
                        <a:pt x="744487" y="568285"/>
                      </a:lnTo>
                      <a:cubicBezTo>
                        <a:pt x="742613" y="570683"/>
                        <a:pt x="739540" y="571657"/>
                        <a:pt x="736617" y="570908"/>
                      </a:cubicBezTo>
                      <a:lnTo>
                        <a:pt x="722151" y="566935"/>
                      </a:lnTo>
                      <a:lnTo>
                        <a:pt x="854065" y="979990"/>
                      </a:lnTo>
                      <a:lnTo>
                        <a:pt x="1190295" y="1112578"/>
                      </a:lnTo>
                      <a:cubicBezTo>
                        <a:pt x="1190819" y="1112802"/>
                        <a:pt x="1191344" y="1113102"/>
                        <a:pt x="1191869" y="1113402"/>
                      </a:cubicBezTo>
                      <a:cubicBezTo>
                        <a:pt x="1192918" y="1114077"/>
                        <a:pt x="1218626" y="1131090"/>
                        <a:pt x="1259849" y="1116100"/>
                      </a:cubicBezTo>
                      <a:cubicBezTo>
                        <a:pt x="1262847" y="1115051"/>
                        <a:pt x="1265695" y="1113927"/>
                        <a:pt x="1268618" y="1112653"/>
                      </a:cubicBezTo>
                      <a:cubicBezTo>
                        <a:pt x="1310966" y="1093615"/>
                        <a:pt x="1328804" y="1080274"/>
                        <a:pt x="1332926" y="1076901"/>
                      </a:cubicBezTo>
                      <a:lnTo>
                        <a:pt x="1343194" y="1055615"/>
                      </a:lnTo>
                      <a:cubicBezTo>
                        <a:pt x="1344843" y="1052167"/>
                        <a:pt x="1348891" y="1050518"/>
                        <a:pt x="1352563" y="1051868"/>
                      </a:cubicBezTo>
                      <a:cubicBezTo>
                        <a:pt x="1356161" y="1053217"/>
                        <a:pt x="1358185" y="1057114"/>
                        <a:pt x="1357210" y="1060862"/>
                      </a:cubicBezTo>
                      <a:cubicBezTo>
                        <a:pt x="1354212" y="1071954"/>
                        <a:pt x="1350540" y="1093240"/>
                        <a:pt x="1354812" y="1105832"/>
                      </a:cubicBezTo>
                      <a:cubicBezTo>
                        <a:pt x="1355861" y="1106357"/>
                        <a:pt x="1357285" y="1107106"/>
                        <a:pt x="1359009" y="1108006"/>
                      </a:cubicBezTo>
                      <a:cubicBezTo>
                        <a:pt x="1362682" y="1109879"/>
                        <a:pt x="1364106" y="1114451"/>
                        <a:pt x="1362232" y="1118124"/>
                      </a:cubicBezTo>
                      <a:cubicBezTo>
                        <a:pt x="1360358" y="1121797"/>
                        <a:pt x="1355786" y="1123296"/>
                        <a:pt x="1352114" y="1121347"/>
                      </a:cubicBezTo>
                      <a:cubicBezTo>
                        <a:pt x="1347691" y="1119024"/>
                        <a:pt x="1345368" y="1117824"/>
                        <a:pt x="1345368" y="1117824"/>
                      </a:cubicBezTo>
                      <a:cubicBezTo>
                        <a:pt x="1343944" y="1117075"/>
                        <a:pt x="1342745" y="1115801"/>
                        <a:pt x="1342070" y="1114377"/>
                      </a:cubicBezTo>
                      <a:cubicBezTo>
                        <a:pt x="1339072" y="1107856"/>
                        <a:pt x="1337948" y="1099911"/>
                        <a:pt x="1337873" y="1091966"/>
                      </a:cubicBezTo>
                      <a:cubicBezTo>
                        <a:pt x="1329104" y="1098337"/>
                        <a:pt x="1309991" y="1110479"/>
                        <a:pt x="1274689" y="1126294"/>
                      </a:cubicBezTo>
                      <a:cubicBezTo>
                        <a:pt x="1271392" y="1127718"/>
                        <a:pt x="1268094" y="1128992"/>
                        <a:pt x="1264871" y="1130116"/>
                      </a:cubicBezTo>
                      <a:cubicBezTo>
                        <a:pt x="1250630" y="1135288"/>
                        <a:pt x="1237813" y="1137161"/>
                        <a:pt x="1226871" y="113716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任意多边形: 形状 298"/>
                <p:cNvSpPr/>
                <p:nvPr/>
              </p:nvSpPr>
              <p:spPr>
                <a:xfrm>
                  <a:off x="6385686" y="1769967"/>
                  <a:ext cx="720833" cy="514410"/>
                </a:xfrm>
                <a:custGeom>
                  <a:avLst/>
                  <a:gdLst>
                    <a:gd name="connsiteX0" fmla="*/ 326892 w 720833"/>
                    <a:gd name="connsiteY0" fmla="*/ 514410 h 514410"/>
                    <a:gd name="connsiteX1" fmla="*/ 298185 w 720833"/>
                    <a:gd name="connsiteY1" fmla="*/ 511937 h 514410"/>
                    <a:gd name="connsiteX2" fmla="*/ 249692 w 720833"/>
                    <a:gd name="connsiteY2" fmla="*/ 495448 h 514410"/>
                    <a:gd name="connsiteX3" fmla="*/ 208469 w 720833"/>
                    <a:gd name="connsiteY3" fmla="*/ 465242 h 514410"/>
                    <a:gd name="connsiteX4" fmla="*/ 174217 w 720833"/>
                    <a:gd name="connsiteY4" fmla="*/ 427167 h 514410"/>
                    <a:gd name="connsiteX5" fmla="*/ 157128 w 720833"/>
                    <a:gd name="connsiteY5" fmla="*/ 405207 h 514410"/>
                    <a:gd name="connsiteX6" fmla="*/ 147534 w 720833"/>
                    <a:gd name="connsiteY6" fmla="*/ 391641 h 514410"/>
                    <a:gd name="connsiteX7" fmla="*/ 82627 w 720833"/>
                    <a:gd name="connsiteY7" fmla="*/ 214757 h 514410"/>
                    <a:gd name="connsiteX8" fmla="*/ 13147 w 720833"/>
                    <a:gd name="connsiteY8" fmla="*/ 164090 h 514410"/>
                    <a:gd name="connsiteX9" fmla="*/ 7076 w 720833"/>
                    <a:gd name="connsiteY9" fmla="*/ 71376 h 514410"/>
                    <a:gd name="connsiteX10" fmla="*/ 50923 w 720833"/>
                    <a:gd name="connsiteY10" fmla="*/ 24232 h 514410"/>
                    <a:gd name="connsiteX11" fmla="*/ 98441 w 720833"/>
                    <a:gd name="connsiteY11" fmla="*/ 35699 h 514410"/>
                    <a:gd name="connsiteX12" fmla="*/ 242422 w 720833"/>
                    <a:gd name="connsiteY12" fmla="*/ 1821 h 514410"/>
                    <a:gd name="connsiteX13" fmla="*/ 248118 w 720833"/>
                    <a:gd name="connsiteY13" fmla="*/ 22 h 514410"/>
                    <a:gd name="connsiteX14" fmla="*/ 603835 w 720833"/>
                    <a:gd name="connsiteY14" fmla="*/ 67628 h 514410"/>
                    <a:gd name="connsiteX15" fmla="*/ 608107 w 720833"/>
                    <a:gd name="connsiteY15" fmla="*/ 71151 h 514410"/>
                    <a:gd name="connsiteX16" fmla="*/ 649855 w 720833"/>
                    <a:gd name="connsiteY16" fmla="*/ 130287 h 514410"/>
                    <a:gd name="connsiteX17" fmla="*/ 650829 w 720833"/>
                    <a:gd name="connsiteY17" fmla="*/ 129987 h 514410"/>
                    <a:gd name="connsiteX18" fmla="*/ 662147 w 720833"/>
                    <a:gd name="connsiteY18" fmla="*/ 127964 h 514410"/>
                    <a:gd name="connsiteX19" fmla="*/ 676088 w 720833"/>
                    <a:gd name="connsiteY19" fmla="*/ 128488 h 514410"/>
                    <a:gd name="connsiteX20" fmla="*/ 679985 w 720833"/>
                    <a:gd name="connsiteY20" fmla="*/ 129238 h 514410"/>
                    <a:gd name="connsiteX21" fmla="*/ 687555 w 720833"/>
                    <a:gd name="connsiteY21" fmla="*/ 131861 h 514410"/>
                    <a:gd name="connsiteX22" fmla="*/ 690103 w 720833"/>
                    <a:gd name="connsiteY22" fmla="*/ 133060 h 514410"/>
                    <a:gd name="connsiteX23" fmla="*/ 690778 w 720833"/>
                    <a:gd name="connsiteY23" fmla="*/ 133435 h 514410"/>
                    <a:gd name="connsiteX24" fmla="*/ 696849 w 720833"/>
                    <a:gd name="connsiteY24" fmla="*/ 137407 h 514410"/>
                    <a:gd name="connsiteX25" fmla="*/ 700072 w 720833"/>
                    <a:gd name="connsiteY25" fmla="*/ 140031 h 514410"/>
                    <a:gd name="connsiteX26" fmla="*/ 701646 w 720833"/>
                    <a:gd name="connsiteY26" fmla="*/ 141455 h 514410"/>
                    <a:gd name="connsiteX27" fmla="*/ 704119 w 720833"/>
                    <a:gd name="connsiteY27" fmla="*/ 144228 h 514410"/>
                    <a:gd name="connsiteX28" fmla="*/ 708242 w 720833"/>
                    <a:gd name="connsiteY28" fmla="*/ 149624 h 514410"/>
                    <a:gd name="connsiteX29" fmla="*/ 711314 w 720833"/>
                    <a:gd name="connsiteY29" fmla="*/ 154646 h 514410"/>
                    <a:gd name="connsiteX30" fmla="*/ 715362 w 720833"/>
                    <a:gd name="connsiteY30" fmla="*/ 163415 h 514410"/>
                    <a:gd name="connsiteX31" fmla="*/ 716786 w 720833"/>
                    <a:gd name="connsiteY31" fmla="*/ 167613 h 514410"/>
                    <a:gd name="connsiteX32" fmla="*/ 718060 w 720833"/>
                    <a:gd name="connsiteY32" fmla="*/ 172260 h 514410"/>
                    <a:gd name="connsiteX33" fmla="*/ 720683 w 720833"/>
                    <a:gd name="connsiteY33" fmla="*/ 189048 h 514410"/>
                    <a:gd name="connsiteX34" fmla="*/ 720683 w 720833"/>
                    <a:gd name="connsiteY34" fmla="*/ 189873 h 514410"/>
                    <a:gd name="connsiteX35" fmla="*/ 720234 w 720833"/>
                    <a:gd name="connsiteY35" fmla="*/ 207337 h 514410"/>
                    <a:gd name="connsiteX36" fmla="*/ 719484 w 720833"/>
                    <a:gd name="connsiteY36" fmla="*/ 212733 h 514410"/>
                    <a:gd name="connsiteX37" fmla="*/ 717236 w 720833"/>
                    <a:gd name="connsiteY37" fmla="*/ 224051 h 514410"/>
                    <a:gd name="connsiteX38" fmla="*/ 706668 w 720833"/>
                    <a:gd name="connsiteY38" fmla="*/ 251558 h 514410"/>
                    <a:gd name="connsiteX39" fmla="*/ 705768 w 720833"/>
                    <a:gd name="connsiteY39" fmla="*/ 253206 h 514410"/>
                    <a:gd name="connsiteX40" fmla="*/ 704569 w 720833"/>
                    <a:gd name="connsiteY40" fmla="*/ 255455 h 514410"/>
                    <a:gd name="connsiteX41" fmla="*/ 696624 w 720833"/>
                    <a:gd name="connsiteY41" fmla="*/ 266922 h 514410"/>
                    <a:gd name="connsiteX42" fmla="*/ 695950 w 720833"/>
                    <a:gd name="connsiteY42" fmla="*/ 267747 h 514410"/>
                    <a:gd name="connsiteX43" fmla="*/ 692577 w 720833"/>
                    <a:gd name="connsiteY43" fmla="*/ 271644 h 514410"/>
                    <a:gd name="connsiteX44" fmla="*/ 666344 w 720833"/>
                    <a:gd name="connsiteY44" fmla="*/ 292781 h 514410"/>
                    <a:gd name="connsiteX45" fmla="*/ 656151 w 720833"/>
                    <a:gd name="connsiteY45" fmla="*/ 297577 h 514410"/>
                    <a:gd name="connsiteX46" fmla="*/ 650604 w 720833"/>
                    <a:gd name="connsiteY46" fmla="*/ 299676 h 514410"/>
                    <a:gd name="connsiteX47" fmla="*/ 649030 w 720833"/>
                    <a:gd name="connsiteY47" fmla="*/ 300201 h 514410"/>
                    <a:gd name="connsiteX48" fmla="*/ 644908 w 720833"/>
                    <a:gd name="connsiteY48" fmla="*/ 301400 h 514410"/>
                    <a:gd name="connsiteX49" fmla="*/ 633141 w 720833"/>
                    <a:gd name="connsiteY49" fmla="*/ 303948 h 514410"/>
                    <a:gd name="connsiteX50" fmla="*/ 621448 w 720833"/>
                    <a:gd name="connsiteY50" fmla="*/ 305222 h 514410"/>
                    <a:gd name="connsiteX51" fmla="*/ 601137 w 720833"/>
                    <a:gd name="connsiteY51" fmla="*/ 304848 h 514410"/>
                    <a:gd name="connsiteX52" fmla="*/ 512470 w 720833"/>
                    <a:gd name="connsiteY52" fmla="*/ 423720 h 514410"/>
                    <a:gd name="connsiteX53" fmla="*/ 480316 w 720833"/>
                    <a:gd name="connsiteY53" fmla="*/ 449503 h 514410"/>
                    <a:gd name="connsiteX54" fmla="*/ 398395 w 720833"/>
                    <a:gd name="connsiteY54" fmla="*/ 498146 h 514410"/>
                    <a:gd name="connsiteX55" fmla="*/ 326742 w 720833"/>
                    <a:gd name="connsiteY55" fmla="*/ 514335 h 514410"/>
                    <a:gd name="connsiteX56" fmla="*/ 63514 w 720833"/>
                    <a:gd name="connsiteY56" fmla="*/ 37573 h 514410"/>
                    <a:gd name="connsiteX57" fmla="*/ 55045 w 720833"/>
                    <a:gd name="connsiteY57" fmla="*/ 38772 h 514410"/>
                    <a:gd name="connsiteX58" fmla="*/ 21242 w 720833"/>
                    <a:gd name="connsiteY58" fmla="*/ 76622 h 514410"/>
                    <a:gd name="connsiteX59" fmla="*/ 26339 w 720833"/>
                    <a:gd name="connsiteY59" fmla="*/ 156970 h 514410"/>
                    <a:gd name="connsiteX60" fmla="*/ 91471 w 720833"/>
                    <a:gd name="connsiteY60" fmla="*/ 201565 h 514410"/>
                    <a:gd name="connsiteX61" fmla="*/ 97392 w 720833"/>
                    <a:gd name="connsiteY61" fmla="*/ 208536 h 514410"/>
                    <a:gd name="connsiteX62" fmla="*/ 160051 w 720833"/>
                    <a:gd name="connsiteY62" fmla="*/ 383396 h 514410"/>
                    <a:gd name="connsiteX63" fmla="*/ 169345 w 720833"/>
                    <a:gd name="connsiteY63" fmla="*/ 396437 h 514410"/>
                    <a:gd name="connsiteX64" fmla="*/ 185984 w 720833"/>
                    <a:gd name="connsiteY64" fmla="*/ 417873 h 514410"/>
                    <a:gd name="connsiteX65" fmla="*/ 219262 w 720833"/>
                    <a:gd name="connsiteY65" fmla="*/ 454824 h 514410"/>
                    <a:gd name="connsiteX66" fmla="*/ 256738 w 720833"/>
                    <a:gd name="connsiteY66" fmla="*/ 482256 h 514410"/>
                    <a:gd name="connsiteX67" fmla="*/ 300884 w 720833"/>
                    <a:gd name="connsiteY67" fmla="*/ 497321 h 514410"/>
                    <a:gd name="connsiteX68" fmla="*/ 392249 w 720833"/>
                    <a:gd name="connsiteY68" fmla="*/ 484880 h 514410"/>
                    <a:gd name="connsiteX69" fmla="*/ 471772 w 720833"/>
                    <a:gd name="connsiteY69" fmla="*/ 437660 h 514410"/>
                    <a:gd name="connsiteX70" fmla="*/ 502876 w 720833"/>
                    <a:gd name="connsiteY70" fmla="*/ 412702 h 514410"/>
                    <a:gd name="connsiteX71" fmla="*/ 589819 w 720833"/>
                    <a:gd name="connsiteY71" fmla="*/ 294205 h 514410"/>
                    <a:gd name="connsiteX72" fmla="*/ 597764 w 720833"/>
                    <a:gd name="connsiteY72" fmla="*/ 289558 h 514410"/>
                    <a:gd name="connsiteX73" fmla="*/ 620999 w 720833"/>
                    <a:gd name="connsiteY73" fmla="*/ 290457 h 514410"/>
                    <a:gd name="connsiteX74" fmla="*/ 631117 w 720833"/>
                    <a:gd name="connsiteY74" fmla="*/ 289333 h 514410"/>
                    <a:gd name="connsiteX75" fmla="*/ 641460 w 720833"/>
                    <a:gd name="connsiteY75" fmla="*/ 287084 h 514410"/>
                    <a:gd name="connsiteX76" fmla="*/ 644683 w 720833"/>
                    <a:gd name="connsiteY76" fmla="*/ 286110 h 514410"/>
                    <a:gd name="connsiteX77" fmla="*/ 646557 w 720833"/>
                    <a:gd name="connsiteY77" fmla="*/ 285510 h 514410"/>
                    <a:gd name="connsiteX78" fmla="*/ 650829 w 720833"/>
                    <a:gd name="connsiteY78" fmla="*/ 283861 h 514410"/>
                    <a:gd name="connsiteX79" fmla="*/ 659449 w 720833"/>
                    <a:gd name="connsiteY79" fmla="*/ 279814 h 514410"/>
                    <a:gd name="connsiteX80" fmla="*/ 681934 w 720833"/>
                    <a:gd name="connsiteY80" fmla="*/ 261601 h 514410"/>
                    <a:gd name="connsiteX81" fmla="*/ 684482 w 720833"/>
                    <a:gd name="connsiteY81" fmla="*/ 258603 h 514410"/>
                    <a:gd name="connsiteX82" fmla="*/ 685232 w 720833"/>
                    <a:gd name="connsiteY82" fmla="*/ 257629 h 514410"/>
                    <a:gd name="connsiteX83" fmla="*/ 691752 w 720833"/>
                    <a:gd name="connsiteY83" fmla="*/ 248260 h 514410"/>
                    <a:gd name="connsiteX84" fmla="*/ 692952 w 720833"/>
                    <a:gd name="connsiteY84" fmla="*/ 245936 h 514410"/>
                    <a:gd name="connsiteX85" fmla="*/ 693776 w 720833"/>
                    <a:gd name="connsiteY85" fmla="*/ 244437 h 514410"/>
                    <a:gd name="connsiteX86" fmla="*/ 702995 w 720833"/>
                    <a:gd name="connsiteY86" fmla="*/ 220453 h 514410"/>
                    <a:gd name="connsiteX87" fmla="*/ 705019 w 720833"/>
                    <a:gd name="connsiteY87" fmla="*/ 210410 h 514410"/>
                    <a:gd name="connsiteX88" fmla="*/ 705618 w 720833"/>
                    <a:gd name="connsiteY88" fmla="*/ 205987 h 514410"/>
                    <a:gd name="connsiteX89" fmla="*/ 705618 w 720833"/>
                    <a:gd name="connsiteY89" fmla="*/ 205763 h 514410"/>
                    <a:gd name="connsiteX90" fmla="*/ 705993 w 720833"/>
                    <a:gd name="connsiteY90" fmla="*/ 190323 h 514410"/>
                    <a:gd name="connsiteX91" fmla="*/ 703745 w 720833"/>
                    <a:gd name="connsiteY91" fmla="*/ 175707 h 514410"/>
                    <a:gd name="connsiteX92" fmla="*/ 702845 w 720833"/>
                    <a:gd name="connsiteY92" fmla="*/ 172409 h 514410"/>
                    <a:gd name="connsiteX93" fmla="*/ 701796 w 720833"/>
                    <a:gd name="connsiteY93" fmla="*/ 169187 h 514410"/>
                    <a:gd name="connsiteX94" fmla="*/ 698423 w 720833"/>
                    <a:gd name="connsiteY94" fmla="*/ 161766 h 514410"/>
                    <a:gd name="connsiteX95" fmla="*/ 696549 w 720833"/>
                    <a:gd name="connsiteY95" fmla="*/ 158693 h 514410"/>
                    <a:gd name="connsiteX96" fmla="*/ 696025 w 720833"/>
                    <a:gd name="connsiteY96" fmla="*/ 157944 h 514410"/>
                    <a:gd name="connsiteX97" fmla="*/ 693401 w 720833"/>
                    <a:gd name="connsiteY97" fmla="*/ 154346 h 514410"/>
                    <a:gd name="connsiteX98" fmla="*/ 691378 w 720833"/>
                    <a:gd name="connsiteY98" fmla="*/ 152098 h 514410"/>
                    <a:gd name="connsiteX99" fmla="*/ 689804 w 720833"/>
                    <a:gd name="connsiteY99" fmla="*/ 150599 h 514410"/>
                    <a:gd name="connsiteX100" fmla="*/ 688080 w 720833"/>
                    <a:gd name="connsiteY100" fmla="*/ 149250 h 514410"/>
                    <a:gd name="connsiteX101" fmla="*/ 684032 w 720833"/>
                    <a:gd name="connsiteY101" fmla="*/ 146551 h 514410"/>
                    <a:gd name="connsiteX102" fmla="*/ 683583 w 720833"/>
                    <a:gd name="connsiteY102" fmla="*/ 146327 h 514410"/>
                    <a:gd name="connsiteX103" fmla="*/ 682084 w 720833"/>
                    <a:gd name="connsiteY103" fmla="*/ 145577 h 514410"/>
                    <a:gd name="connsiteX104" fmla="*/ 676762 w 720833"/>
                    <a:gd name="connsiteY104" fmla="*/ 143703 h 514410"/>
                    <a:gd name="connsiteX105" fmla="*/ 674289 w 720833"/>
                    <a:gd name="connsiteY105" fmla="*/ 143254 h 514410"/>
                    <a:gd name="connsiteX106" fmla="*/ 663796 w 720833"/>
                    <a:gd name="connsiteY106" fmla="*/ 142879 h 514410"/>
                    <a:gd name="connsiteX107" fmla="*/ 655101 w 720833"/>
                    <a:gd name="connsiteY107" fmla="*/ 144453 h 514410"/>
                    <a:gd name="connsiteX108" fmla="*/ 650230 w 720833"/>
                    <a:gd name="connsiteY108" fmla="*/ 145952 h 514410"/>
                    <a:gd name="connsiteX109" fmla="*/ 642734 w 720833"/>
                    <a:gd name="connsiteY109" fmla="*/ 144078 h 514410"/>
                    <a:gd name="connsiteX110" fmla="*/ 596715 w 720833"/>
                    <a:gd name="connsiteY110" fmla="*/ 80894 h 514410"/>
                    <a:gd name="connsiteX111" fmla="*/ 250067 w 720833"/>
                    <a:gd name="connsiteY111" fmla="*/ 15163 h 514410"/>
                    <a:gd name="connsiteX112" fmla="*/ 94244 w 720833"/>
                    <a:gd name="connsiteY112" fmla="*/ 50015 h 514410"/>
                    <a:gd name="connsiteX113" fmla="*/ 90946 w 720833"/>
                    <a:gd name="connsiteY113" fmla="*/ 48516 h 514410"/>
                    <a:gd name="connsiteX114" fmla="*/ 63814 w 720833"/>
                    <a:gd name="connsiteY114" fmla="*/ 37423 h 514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720833" h="514410">
                      <a:moveTo>
                        <a:pt x="326892" y="514410"/>
                      </a:moveTo>
                      <a:cubicBezTo>
                        <a:pt x="317373" y="514410"/>
                        <a:pt x="307779" y="513586"/>
                        <a:pt x="298185" y="511937"/>
                      </a:cubicBezTo>
                      <a:cubicBezTo>
                        <a:pt x="281396" y="509014"/>
                        <a:pt x="265057" y="503467"/>
                        <a:pt x="249692" y="495448"/>
                      </a:cubicBezTo>
                      <a:cubicBezTo>
                        <a:pt x="234852" y="487803"/>
                        <a:pt x="220611" y="477384"/>
                        <a:pt x="208469" y="465242"/>
                      </a:cubicBezTo>
                      <a:cubicBezTo>
                        <a:pt x="195877" y="452501"/>
                        <a:pt x="184710" y="440059"/>
                        <a:pt x="174217" y="427167"/>
                      </a:cubicBezTo>
                      <a:cubicBezTo>
                        <a:pt x="173692" y="426568"/>
                        <a:pt x="162524" y="412627"/>
                        <a:pt x="157128" y="405207"/>
                      </a:cubicBezTo>
                      <a:cubicBezTo>
                        <a:pt x="153905" y="400935"/>
                        <a:pt x="150607" y="396288"/>
                        <a:pt x="147534" y="391641"/>
                      </a:cubicBezTo>
                      <a:cubicBezTo>
                        <a:pt x="108185" y="333629"/>
                        <a:pt x="86374" y="274118"/>
                        <a:pt x="82627" y="214757"/>
                      </a:cubicBezTo>
                      <a:cubicBezTo>
                        <a:pt x="50997" y="206662"/>
                        <a:pt x="27088" y="189273"/>
                        <a:pt x="13147" y="164090"/>
                      </a:cubicBezTo>
                      <a:cubicBezTo>
                        <a:pt x="-1918" y="136883"/>
                        <a:pt x="-4166" y="102180"/>
                        <a:pt x="7076" y="71376"/>
                      </a:cubicBezTo>
                      <a:cubicBezTo>
                        <a:pt x="15995" y="46717"/>
                        <a:pt x="31960" y="29553"/>
                        <a:pt x="50923" y="24232"/>
                      </a:cubicBezTo>
                      <a:cubicBezTo>
                        <a:pt x="61865" y="21159"/>
                        <a:pt x="78879" y="20709"/>
                        <a:pt x="98441" y="35699"/>
                      </a:cubicBezTo>
                      <a:cubicBezTo>
                        <a:pt x="157428" y="46267"/>
                        <a:pt x="203298" y="35474"/>
                        <a:pt x="242422" y="1821"/>
                      </a:cubicBezTo>
                      <a:cubicBezTo>
                        <a:pt x="243996" y="472"/>
                        <a:pt x="246094" y="-127"/>
                        <a:pt x="248118" y="22"/>
                      </a:cubicBezTo>
                      <a:cubicBezTo>
                        <a:pt x="312876" y="6768"/>
                        <a:pt x="477243" y="26930"/>
                        <a:pt x="603835" y="67628"/>
                      </a:cubicBezTo>
                      <a:cubicBezTo>
                        <a:pt x="605709" y="68228"/>
                        <a:pt x="607208" y="69502"/>
                        <a:pt x="608107" y="71151"/>
                      </a:cubicBezTo>
                      <a:cubicBezTo>
                        <a:pt x="621149" y="95060"/>
                        <a:pt x="635165" y="114997"/>
                        <a:pt x="649855" y="130287"/>
                      </a:cubicBezTo>
                      <a:lnTo>
                        <a:pt x="650829" y="129987"/>
                      </a:lnTo>
                      <a:cubicBezTo>
                        <a:pt x="654427" y="129088"/>
                        <a:pt x="658249" y="128263"/>
                        <a:pt x="662147" y="127964"/>
                      </a:cubicBezTo>
                      <a:cubicBezTo>
                        <a:pt x="667019" y="127514"/>
                        <a:pt x="671740" y="127664"/>
                        <a:pt x="676088" y="128488"/>
                      </a:cubicBezTo>
                      <a:cubicBezTo>
                        <a:pt x="677062" y="128563"/>
                        <a:pt x="678561" y="128863"/>
                        <a:pt x="679985" y="129238"/>
                      </a:cubicBezTo>
                      <a:cubicBezTo>
                        <a:pt x="682983" y="129987"/>
                        <a:pt x="685307" y="130887"/>
                        <a:pt x="687555" y="131861"/>
                      </a:cubicBezTo>
                      <a:cubicBezTo>
                        <a:pt x="688080" y="132086"/>
                        <a:pt x="689129" y="132536"/>
                        <a:pt x="690103" y="133060"/>
                      </a:cubicBezTo>
                      <a:lnTo>
                        <a:pt x="690778" y="133435"/>
                      </a:lnTo>
                      <a:cubicBezTo>
                        <a:pt x="692952" y="134709"/>
                        <a:pt x="694975" y="135833"/>
                        <a:pt x="696849" y="137407"/>
                      </a:cubicBezTo>
                      <a:cubicBezTo>
                        <a:pt x="697748" y="138007"/>
                        <a:pt x="699023" y="138981"/>
                        <a:pt x="700072" y="140031"/>
                      </a:cubicBezTo>
                      <a:cubicBezTo>
                        <a:pt x="700896" y="140780"/>
                        <a:pt x="701271" y="141080"/>
                        <a:pt x="701646" y="141455"/>
                      </a:cubicBezTo>
                      <a:cubicBezTo>
                        <a:pt x="702470" y="142279"/>
                        <a:pt x="703295" y="143254"/>
                        <a:pt x="704119" y="144228"/>
                      </a:cubicBezTo>
                      <a:cubicBezTo>
                        <a:pt x="705693" y="145802"/>
                        <a:pt x="707192" y="148050"/>
                        <a:pt x="708242" y="149624"/>
                      </a:cubicBezTo>
                      <a:cubicBezTo>
                        <a:pt x="709591" y="151348"/>
                        <a:pt x="710490" y="153072"/>
                        <a:pt x="711314" y="154646"/>
                      </a:cubicBezTo>
                      <a:cubicBezTo>
                        <a:pt x="712963" y="157794"/>
                        <a:pt x="714238" y="160567"/>
                        <a:pt x="715362" y="163415"/>
                      </a:cubicBezTo>
                      <a:cubicBezTo>
                        <a:pt x="715812" y="164465"/>
                        <a:pt x="716336" y="166039"/>
                        <a:pt x="716786" y="167613"/>
                      </a:cubicBezTo>
                      <a:cubicBezTo>
                        <a:pt x="717311" y="169112"/>
                        <a:pt x="717760" y="170611"/>
                        <a:pt x="718060" y="172260"/>
                      </a:cubicBezTo>
                      <a:cubicBezTo>
                        <a:pt x="719334" y="176906"/>
                        <a:pt x="720234" y="182678"/>
                        <a:pt x="720683" y="189048"/>
                      </a:cubicBezTo>
                      <a:cubicBezTo>
                        <a:pt x="720683" y="189198"/>
                        <a:pt x="720683" y="189648"/>
                        <a:pt x="720683" y="189873"/>
                      </a:cubicBezTo>
                      <a:cubicBezTo>
                        <a:pt x="720983" y="196094"/>
                        <a:pt x="720833" y="201940"/>
                        <a:pt x="720234" y="207337"/>
                      </a:cubicBezTo>
                      <a:cubicBezTo>
                        <a:pt x="720084" y="209135"/>
                        <a:pt x="719784" y="211009"/>
                        <a:pt x="719484" y="212733"/>
                      </a:cubicBezTo>
                      <a:cubicBezTo>
                        <a:pt x="718885" y="216630"/>
                        <a:pt x="718135" y="220378"/>
                        <a:pt x="717236" y="224051"/>
                      </a:cubicBezTo>
                      <a:cubicBezTo>
                        <a:pt x="714837" y="233794"/>
                        <a:pt x="711314" y="243088"/>
                        <a:pt x="706668" y="251558"/>
                      </a:cubicBezTo>
                      <a:lnTo>
                        <a:pt x="705768" y="253206"/>
                      </a:lnTo>
                      <a:cubicBezTo>
                        <a:pt x="705318" y="253956"/>
                        <a:pt x="704944" y="254706"/>
                        <a:pt x="704569" y="255455"/>
                      </a:cubicBezTo>
                      <a:cubicBezTo>
                        <a:pt x="701871" y="259877"/>
                        <a:pt x="699322" y="263550"/>
                        <a:pt x="696624" y="266922"/>
                      </a:cubicBezTo>
                      <a:lnTo>
                        <a:pt x="695950" y="267747"/>
                      </a:lnTo>
                      <a:cubicBezTo>
                        <a:pt x="694900" y="269021"/>
                        <a:pt x="693851" y="270370"/>
                        <a:pt x="692577" y="271644"/>
                      </a:cubicBezTo>
                      <a:cubicBezTo>
                        <a:pt x="685382" y="280039"/>
                        <a:pt x="676388" y="287234"/>
                        <a:pt x="666344" y="292781"/>
                      </a:cubicBezTo>
                      <a:cubicBezTo>
                        <a:pt x="662971" y="294579"/>
                        <a:pt x="659673" y="296153"/>
                        <a:pt x="656151" y="297577"/>
                      </a:cubicBezTo>
                      <a:cubicBezTo>
                        <a:pt x="654427" y="298327"/>
                        <a:pt x="652628" y="299076"/>
                        <a:pt x="650604" y="299676"/>
                      </a:cubicBezTo>
                      <a:lnTo>
                        <a:pt x="649030" y="300201"/>
                      </a:lnTo>
                      <a:cubicBezTo>
                        <a:pt x="647681" y="300650"/>
                        <a:pt x="646257" y="301100"/>
                        <a:pt x="644908" y="301400"/>
                      </a:cubicBezTo>
                      <a:cubicBezTo>
                        <a:pt x="641236" y="302524"/>
                        <a:pt x="637263" y="303349"/>
                        <a:pt x="633141" y="303948"/>
                      </a:cubicBezTo>
                      <a:cubicBezTo>
                        <a:pt x="629618" y="304623"/>
                        <a:pt x="625646" y="305073"/>
                        <a:pt x="621448" y="305222"/>
                      </a:cubicBezTo>
                      <a:cubicBezTo>
                        <a:pt x="614703" y="305597"/>
                        <a:pt x="608182" y="305522"/>
                        <a:pt x="601137" y="304848"/>
                      </a:cubicBezTo>
                      <a:cubicBezTo>
                        <a:pt x="582474" y="348394"/>
                        <a:pt x="552644" y="388343"/>
                        <a:pt x="512470" y="423720"/>
                      </a:cubicBezTo>
                      <a:cubicBezTo>
                        <a:pt x="502801" y="432264"/>
                        <a:pt x="492308" y="440733"/>
                        <a:pt x="480316" y="449503"/>
                      </a:cubicBezTo>
                      <a:cubicBezTo>
                        <a:pt x="455882" y="467416"/>
                        <a:pt x="428300" y="483755"/>
                        <a:pt x="398395" y="498146"/>
                      </a:cubicBezTo>
                      <a:cubicBezTo>
                        <a:pt x="375760" y="508864"/>
                        <a:pt x="351400" y="514335"/>
                        <a:pt x="326742" y="514335"/>
                      </a:cubicBezTo>
                      <a:close/>
                      <a:moveTo>
                        <a:pt x="63514" y="37573"/>
                      </a:moveTo>
                      <a:cubicBezTo>
                        <a:pt x="60666" y="37573"/>
                        <a:pt x="57818" y="37948"/>
                        <a:pt x="55045" y="38772"/>
                      </a:cubicBezTo>
                      <a:cubicBezTo>
                        <a:pt x="41029" y="42744"/>
                        <a:pt x="28362" y="56835"/>
                        <a:pt x="21242" y="76622"/>
                      </a:cubicBezTo>
                      <a:cubicBezTo>
                        <a:pt x="11573" y="103080"/>
                        <a:pt x="13522" y="133885"/>
                        <a:pt x="26339" y="156970"/>
                      </a:cubicBezTo>
                      <a:cubicBezTo>
                        <a:pt x="38930" y="179680"/>
                        <a:pt x="61416" y="195119"/>
                        <a:pt x="91471" y="201565"/>
                      </a:cubicBezTo>
                      <a:cubicBezTo>
                        <a:pt x="94769" y="202315"/>
                        <a:pt x="97242" y="205163"/>
                        <a:pt x="97392" y="208536"/>
                      </a:cubicBezTo>
                      <a:cubicBezTo>
                        <a:pt x="99940" y="266997"/>
                        <a:pt x="121002" y="325834"/>
                        <a:pt x="160051" y="383396"/>
                      </a:cubicBezTo>
                      <a:cubicBezTo>
                        <a:pt x="163049" y="387818"/>
                        <a:pt x="166197" y="392240"/>
                        <a:pt x="169345" y="396437"/>
                      </a:cubicBezTo>
                      <a:cubicBezTo>
                        <a:pt x="174591" y="403633"/>
                        <a:pt x="185909" y="417724"/>
                        <a:pt x="185984" y="417873"/>
                      </a:cubicBezTo>
                      <a:cubicBezTo>
                        <a:pt x="196177" y="430390"/>
                        <a:pt x="207045" y="442457"/>
                        <a:pt x="219262" y="454824"/>
                      </a:cubicBezTo>
                      <a:cubicBezTo>
                        <a:pt x="230280" y="465842"/>
                        <a:pt x="243246" y="475286"/>
                        <a:pt x="256738" y="482256"/>
                      </a:cubicBezTo>
                      <a:cubicBezTo>
                        <a:pt x="270828" y="489601"/>
                        <a:pt x="285669" y="494698"/>
                        <a:pt x="300884" y="497321"/>
                      </a:cubicBezTo>
                      <a:cubicBezTo>
                        <a:pt x="332063" y="502718"/>
                        <a:pt x="363692" y="498371"/>
                        <a:pt x="392249" y="484880"/>
                      </a:cubicBezTo>
                      <a:cubicBezTo>
                        <a:pt x="421330" y="470939"/>
                        <a:pt x="448087" y="455049"/>
                        <a:pt x="471772" y="437660"/>
                      </a:cubicBezTo>
                      <a:cubicBezTo>
                        <a:pt x="483314" y="429191"/>
                        <a:pt x="493507" y="421021"/>
                        <a:pt x="502876" y="412702"/>
                      </a:cubicBezTo>
                      <a:cubicBezTo>
                        <a:pt x="542975" y="377400"/>
                        <a:pt x="572206" y="337526"/>
                        <a:pt x="589819" y="294205"/>
                      </a:cubicBezTo>
                      <a:cubicBezTo>
                        <a:pt x="591093" y="291057"/>
                        <a:pt x="594391" y="289108"/>
                        <a:pt x="597764" y="289558"/>
                      </a:cubicBezTo>
                      <a:cubicBezTo>
                        <a:pt x="605934" y="290607"/>
                        <a:pt x="613504" y="290907"/>
                        <a:pt x="620999" y="290457"/>
                      </a:cubicBezTo>
                      <a:cubicBezTo>
                        <a:pt x="624821" y="290307"/>
                        <a:pt x="627969" y="290007"/>
                        <a:pt x="631117" y="289333"/>
                      </a:cubicBezTo>
                      <a:cubicBezTo>
                        <a:pt x="634865" y="288808"/>
                        <a:pt x="638088" y="288059"/>
                        <a:pt x="641460" y="287084"/>
                      </a:cubicBezTo>
                      <a:cubicBezTo>
                        <a:pt x="642809" y="286784"/>
                        <a:pt x="643784" y="286410"/>
                        <a:pt x="644683" y="286110"/>
                      </a:cubicBezTo>
                      <a:lnTo>
                        <a:pt x="646557" y="285510"/>
                      </a:lnTo>
                      <a:cubicBezTo>
                        <a:pt x="648056" y="285061"/>
                        <a:pt x="649405" y="284461"/>
                        <a:pt x="650829" y="283861"/>
                      </a:cubicBezTo>
                      <a:cubicBezTo>
                        <a:pt x="653902" y="282662"/>
                        <a:pt x="656675" y="281313"/>
                        <a:pt x="659449" y="279814"/>
                      </a:cubicBezTo>
                      <a:cubicBezTo>
                        <a:pt x="667993" y="275167"/>
                        <a:pt x="675563" y="269021"/>
                        <a:pt x="681934" y="261601"/>
                      </a:cubicBezTo>
                      <a:cubicBezTo>
                        <a:pt x="683133" y="260402"/>
                        <a:pt x="683808" y="259502"/>
                        <a:pt x="684482" y="258603"/>
                      </a:cubicBezTo>
                      <a:lnTo>
                        <a:pt x="685232" y="257629"/>
                      </a:lnTo>
                      <a:cubicBezTo>
                        <a:pt x="687480" y="254780"/>
                        <a:pt x="689729" y="251633"/>
                        <a:pt x="691752" y="248260"/>
                      </a:cubicBezTo>
                      <a:cubicBezTo>
                        <a:pt x="691902" y="247885"/>
                        <a:pt x="692427" y="246911"/>
                        <a:pt x="692952" y="245936"/>
                      </a:cubicBezTo>
                      <a:lnTo>
                        <a:pt x="693776" y="244437"/>
                      </a:lnTo>
                      <a:cubicBezTo>
                        <a:pt x="697823" y="237092"/>
                        <a:pt x="700896" y="229072"/>
                        <a:pt x="702995" y="220453"/>
                      </a:cubicBezTo>
                      <a:cubicBezTo>
                        <a:pt x="703819" y="217155"/>
                        <a:pt x="704494" y="214007"/>
                        <a:pt x="705019" y="210410"/>
                      </a:cubicBezTo>
                      <a:cubicBezTo>
                        <a:pt x="705243" y="208911"/>
                        <a:pt x="705543" y="207337"/>
                        <a:pt x="705618" y="205987"/>
                      </a:cubicBezTo>
                      <a:cubicBezTo>
                        <a:pt x="705618" y="205912"/>
                        <a:pt x="705618" y="205838"/>
                        <a:pt x="705618" y="205763"/>
                      </a:cubicBezTo>
                      <a:cubicBezTo>
                        <a:pt x="706143" y="201116"/>
                        <a:pt x="706293" y="196169"/>
                        <a:pt x="705993" y="190323"/>
                      </a:cubicBezTo>
                      <a:cubicBezTo>
                        <a:pt x="705618" y="184776"/>
                        <a:pt x="704869" y="179904"/>
                        <a:pt x="703745" y="175707"/>
                      </a:cubicBezTo>
                      <a:cubicBezTo>
                        <a:pt x="703445" y="174208"/>
                        <a:pt x="703145" y="173309"/>
                        <a:pt x="702845" y="172409"/>
                      </a:cubicBezTo>
                      <a:cubicBezTo>
                        <a:pt x="702396" y="171060"/>
                        <a:pt x="702171" y="170086"/>
                        <a:pt x="701796" y="169187"/>
                      </a:cubicBezTo>
                      <a:cubicBezTo>
                        <a:pt x="700747" y="166563"/>
                        <a:pt x="699772" y="164315"/>
                        <a:pt x="698423" y="161766"/>
                      </a:cubicBezTo>
                      <a:cubicBezTo>
                        <a:pt x="697898" y="160792"/>
                        <a:pt x="697299" y="159668"/>
                        <a:pt x="696549" y="158693"/>
                      </a:cubicBezTo>
                      <a:cubicBezTo>
                        <a:pt x="696324" y="158469"/>
                        <a:pt x="696174" y="158169"/>
                        <a:pt x="696025" y="157944"/>
                      </a:cubicBezTo>
                      <a:cubicBezTo>
                        <a:pt x="695050" y="156295"/>
                        <a:pt x="694226" y="155171"/>
                        <a:pt x="693401" y="154346"/>
                      </a:cubicBezTo>
                      <a:cubicBezTo>
                        <a:pt x="692427" y="153222"/>
                        <a:pt x="691902" y="152622"/>
                        <a:pt x="691378" y="152098"/>
                      </a:cubicBezTo>
                      <a:cubicBezTo>
                        <a:pt x="690553" y="151348"/>
                        <a:pt x="690178" y="151048"/>
                        <a:pt x="689804" y="150599"/>
                      </a:cubicBezTo>
                      <a:cubicBezTo>
                        <a:pt x="689279" y="150074"/>
                        <a:pt x="688679" y="149699"/>
                        <a:pt x="688080" y="149250"/>
                      </a:cubicBezTo>
                      <a:cubicBezTo>
                        <a:pt x="686506" y="147975"/>
                        <a:pt x="685307" y="147301"/>
                        <a:pt x="684032" y="146551"/>
                      </a:cubicBezTo>
                      <a:lnTo>
                        <a:pt x="683583" y="146327"/>
                      </a:lnTo>
                      <a:cubicBezTo>
                        <a:pt x="683058" y="146027"/>
                        <a:pt x="682608" y="145802"/>
                        <a:pt x="682084" y="145577"/>
                      </a:cubicBezTo>
                      <a:cubicBezTo>
                        <a:pt x="680135" y="144678"/>
                        <a:pt x="678636" y="144153"/>
                        <a:pt x="676762" y="143703"/>
                      </a:cubicBezTo>
                      <a:cubicBezTo>
                        <a:pt x="676163" y="143553"/>
                        <a:pt x="675188" y="143328"/>
                        <a:pt x="674289" y="143254"/>
                      </a:cubicBezTo>
                      <a:cubicBezTo>
                        <a:pt x="670766" y="142654"/>
                        <a:pt x="667393" y="142504"/>
                        <a:pt x="663796" y="142879"/>
                      </a:cubicBezTo>
                      <a:cubicBezTo>
                        <a:pt x="660798" y="143104"/>
                        <a:pt x="657725" y="143778"/>
                        <a:pt x="655101" y="144453"/>
                      </a:cubicBezTo>
                      <a:lnTo>
                        <a:pt x="650230" y="145952"/>
                      </a:lnTo>
                      <a:cubicBezTo>
                        <a:pt x="647606" y="146776"/>
                        <a:pt x="644683" y="146027"/>
                        <a:pt x="642734" y="144078"/>
                      </a:cubicBezTo>
                      <a:cubicBezTo>
                        <a:pt x="626170" y="127664"/>
                        <a:pt x="611105" y="106977"/>
                        <a:pt x="596715" y="80894"/>
                      </a:cubicBezTo>
                      <a:cubicBezTo>
                        <a:pt x="473870" y="41845"/>
                        <a:pt x="315874" y="22133"/>
                        <a:pt x="250067" y="15163"/>
                      </a:cubicBezTo>
                      <a:cubicBezTo>
                        <a:pt x="207345" y="50689"/>
                        <a:pt x="157802" y="61782"/>
                        <a:pt x="94244" y="50015"/>
                      </a:cubicBezTo>
                      <a:cubicBezTo>
                        <a:pt x="93045" y="49790"/>
                        <a:pt x="91921" y="49265"/>
                        <a:pt x="90946" y="48516"/>
                      </a:cubicBezTo>
                      <a:cubicBezTo>
                        <a:pt x="81727" y="41170"/>
                        <a:pt x="72658" y="37423"/>
                        <a:pt x="63814" y="37423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" name="任意多边形: 形状 299"/>
                <p:cNvSpPr/>
                <p:nvPr/>
              </p:nvSpPr>
              <p:spPr>
                <a:xfrm>
                  <a:off x="7090480" y="1969166"/>
                  <a:ext cx="15664" cy="19979"/>
                </a:xfrm>
                <a:custGeom>
                  <a:avLst/>
                  <a:gdLst>
                    <a:gd name="connsiteX0" fmla="*/ 7495 w 15664"/>
                    <a:gd name="connsiteY0" fmla="*/ 19905 h 19979"/>
                    <a:gd name="connsiteX1" fmla="*/ 6296 w 15664"/>
                    <a:gd name="connsiteY1" fmla="*/ 19830 h 19979"/>
                    <a:gd name="connsiteX2" fmla="*/ 0 w 15664"/>
                    <a:gd name="connsiteY2" fmla="*/ 12410 h 19979"/>
                    <a:gd name="connsiteX3" fmla="*/ 75 w 15664"/>
                    <a:gd name="connsiteY3" fmla="*/ 11211 h 19979"/>
                    <a:gd name="connsiteX4" fmla="*/ 675 w 15664"/>
                    <a:gd name="connsiteY4" fmla="*/ 6863 h 19979"/>
                    <a:gd name="connsiteX5" fmla="*/ 8769 w 15664"/>
                    <a:gd name="connsiteY5" fmla="*/ 43 h 19979"/>
                    <a:gd name="connsiteX6" fmla="*/ 15665 w 15664"/>
                    <a:gd name="connsiteY6" fmla="*/ 7538 h 19979"/>
                    <a:gd name="connsiteX7" fmla="*/ 15665 w 15664"/>
                    <a:gd name="connsiteY7" fmla="*/ 8138 h 19979"/>
                    <a:gd name="connsiteX8" fmla="*/ 14915 w 15664"/>
                    <a:gd name="connsiteY8" fmla="*/ 13684 h 19979"/>
                    <a:gd name="connsiteX9" fmla="*/ 7495 w 15664"/>
                    <a:gd name="connsiteY9" fmla="*/ 19980 h 19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64" h="19979">
                      <a:moveTo>
                        <a:pt x="7495" y="19905"/>
                      </a:moveTo>
                      <a:cubicBezTo>
                        <a:pt x="7120" y="19905"/>
                        <a:pt x="6671" y="19905"/>
                        <a:pt x="6296" y="19830"/>
                      </a:cubicBezTo>
                      <a:cubicBezTo>
                        <a:pt x="2623" y="19230"/>
                        <a:pt x="0" y="16007"/>
                        <a:pt x="0" y="12410"/>
                      </a:cubicBezTo>
                      <a:cubicBezTo>
                        <a:pt x="0" y="12035"/>
                        <a:pt x="0" y="11585"/>
                        <a:pt x="75" y="11211"/>
                      </a:cubicBezTo>
                      <a:cubicBezTo>
                        <a:pt x="300" y="9786"/>
                        <a:pt x="525" y="8287"/>
                        <a:pt x="675" y="6863"/>
                      </a:cubicBezTo>
                      <a:cubicBezTo>
                        <a:pt x="1049" y="2741"/>
                        <a:pt x="4572" y="-407"/>
                        <a:pt x="8769" y="43"/>
                      </a:cubicBezTo>
                      <a:cubicBezTo>
                        <a:pt x="12667" y="343"/>
                        <a:pt x="15665" y="3641"/>
                        <a:pt x="15665" y="7538"/>
                      </a:cubicBezTo>
                      <a:cubicBezTo>
                        <a:pt x="15665" y="7763"/>
                        <a:pt x="15665" y="7988"/>
                        <a:pt x="15665" y="8138"/>
                      </a:cubicBezTo>
                      <a:cubicBezTo>
                        <a:pt x="15515" y="9936"/>
                        <a:pt x="15215" y="11885"/>
                        <a:pt x="14915" y="13684"/>
                      </a:cubicBezTo>
                      <a:cubicBezTo>
                        <a:pt x="14316" y="17356"/>
                        <a:pt x="11168" y="19980"/>
                        <a:pt x="7495" y="1998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/>
                <p:cNvSpPr/>
                <p:nvPr/>
              </p:nvSpPr>
              <p:spPr>
                <a:xfrm>
                  <a:off x="7088435" y="1974074"/>
                  <a:ext cx="17110" cy="25714"/>
                </a:xfrm>
                <a:custGeom>
                  <a:avLst/>
                  <a:gdLst>
                    <a:gd name="connsiteX0" fmla="*/ 7442 w 17110"/>
                    <a:gd name="connsiteY0" fmla="*/ 25640 h 25714"/>
                    <a:gd name="connsiteX1" fmla="*/ 5568 w 17110"/>
                    <a:gd name="connsiteY1" fmla="*/ 25415 h 25714"/>
                    <a:gd name="connsiteX2" fmla="*/ 247 w 17110"/>
                    <a:gd name="connsiteY2" fmla="*/ 16271 h 25714"/>
                    <a:gd name="connsiteX3" fmla="*/ 2195 w 17110"/>
                    <a:gd name="connsiteY3" fmla="*/ 6377 h 25714"/>
                    <a:gd name="connsiteX4" fmla="*/ 10740 w 17110"/>
                    <a:gd name="connsiteY4" fmla="*/ 81 h 25714"/>
                    <a:gd name="connsiteX5" fmla="*/ 17111 w 17110"/>
                    <a:gd name="connsiteY5" fmla="*/ 7502 h 25714"/>
                    <a:gd name="connsiteX6" fmla="*/ 17036 w 17110"/>
                    <a:gd name="connsiteY6" fmla="*/ 8626 h 25714"/>
                    <a:gd name="connsiteX7" fmla="*/ 14712 w 17110"/>
                    <a:gd name="connsiteY7" fmla="*/ 20168 h 25714"/>
                    <a:gd name="connsiteX8" fmla="*/ 7517 w 17110"/>
                    <a:gd name="connsiteY8" fmla="*/ 25715 h 2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110" h="25714">
                      <a:moveTo>
                        <a:pt x="7442" y="25640"/>
                      </a:moveTo>
                      <a:cubicBezTo>
                        <a:pt x="6767" y="25640"/>
                        <a:pt x="6168" y="25565"/>
                        <a:pt x="5568" y="25415"/>
                      </a:cubicBezTo>
                      <a:cubicBezTo>
                        <a:pt x="1596" y="24366"/>
                        <a:pt x="-803" y="20318"/>
                        <a:pt x="247" y="16271"/>
                      </a:cubicBezTo>
                      <a:cubicBezTo>
                        <a:pt x="1071" y="13048"/>
                        <a:pt x="1671" y="9900"/>
                        <a:pt x="2195" y="6377"/>
                      </a:cubicBezTo>
                      <a:cubicBezTo>
                        <a:pt x="2795" y="2255"/>
                        <a:pt x="6617" y="-518"/>
                        <a:pt x="10740" y="81"/>
                      </a:cubicBezTo>
                      <a:cubicBezTo>
                        <a:pt x="14487" y="606"/>
                        <a:pt x="17111" y="3829"/>
                        <a:pt x="17111" y="7502"/>
                      </a:cubicBezTo>
                      <a:cubicBezTo>
                        <a:pt x="17111" y="7876"/>
                        <a:pt x="17111" y="8251"/>
                        <a:pt x="17036" y="8626"/>
                      </a:cubicBezTo>
                      <a:cubicBezTo>
                        <a:pt x="16361" y="12973"/>
                        <a:pt x="15611" y="16721"/>
                        <a:pt x="14712" y="20168"/>
                      </a:cubicBezTo>
                      <a:cubicBezTo>
                        <a:pt x="13813" y="23541"/>
                        <a:pt x="10815" y="25715"/>
                        <a:pt x="7517" y="2571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/>
                <p:cNvSpPr/>
                <p:nvPr/>
              </p:nvSpPr>
              <p:spPr>
                <a:xfrm>
                  <a:off x="7087932" y="1932560"/>
                  <a:ext cx="16114" cy="18735"/>
                </a:xfrm>
                <a:custGeom>
                  <a:avLst/>
                  <a:gdLst>
                    <a:gd name="connsiteX0" fmla="*/ 8545 w 16114"/>
                    <a:gd name="connsiteY0" fmla="*/ 18735 h 18735"/>
                    <a:gd name="connsiteX1" fmla="*/ 1199 w 16114"/>
                    <a:gd name="connsiteY1" fmla="*/ 12664 h 18735"/>
                    <a:gd name="connsiteX2" fmla="*/ 375 w 16114"/>
                    <a:gd name="connsiteY2" fmla="*/ 9891 h 18735"/>
                    <a:gd name="connsiteX3" fmla="*/ 0 w 16114"/>
                    <a:gd name="connsiteY3" fmla="*/ 7493 h 18735"/>
                    <a:gd name="connsiteX4" fmla="*/ 5097 w 16114"/>
                    <a:gd name="connsiteY4" fmla="*/ 372 h 18735"/>
                    <a:gd name="connsiteX5" fmla="*/ 14616 w 16114"/>
                    <a:gd name="connsiteY5" fmla="*/ 5094 h 18735"/>
                    <a:gd name="connsiteX6" fmla="*/ 15965 w 16114"/>
                    <a:gd name="connsiteY6" fmla="*/ 9741 h 18735"/>
                    <a:gd name="connsiteX7" fmla="*/ 16114 w 16114"/>
                    <a:gd name="connsiteY7" fmla="*/ 11165 h 18735"/>
                    <a:gd name="connsiteX8" fmla="*/ 10043 w 16114"/>
                    <a:gd name="connsiteY8" fmla="*/ 18510 h 18735"/>
                    <a:gd name="connsiteX9" fmla="*/ 8619 w 16114"/>
                    <a:gd name="connsiteY9" fmla="*/ 18660 h 18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114" h="18735">
                      <a:moveTo>
                        <a:pt x="8545" y="18735"/>
                      </a:moveTo>
                      <a:cubicBezTo>
                        <a:pt x="5022" y="18735"/>
                        <a:pt x="1874" y="16262"/>
                        <a:pt x="1199" y="12664"/>
                      </a:cubicBezTo>
                      <a:cubicBezTo>
                        <a:pt x="974" y="11690"/>
                        <a:pt x="675" y="10791"/>
                        <a:pt x="375" y="9891"/>
                      </a:cubicBezTo>
                      <a:cubicBezTo>
                        <a:pt x="75" y="9067"/>
                        <a:pt x="0" y="8317"/>
                        <a:pt x="0" y="7493"/>
                      </a:cubicBezTo>
                      <a:cubicBezTo>
                        <a:pt x="0" y="4345"/>
                        <a:pt x="1949" y="1422"/>
                        <a:pt x="5097" y="372"/>
                      </a:cubicBezTo>
                      <a:cubicBezTo>
                        <a:pt x="8994" y="-902"/>
                        <a:pt x="13266" y="1197"/>
                        <a:pt x="14616" y="5094"/>
                      </a:cubicBezTo>
                      <a:cubicBezTo>
                        <a:pt x="15140" y="6593"/>
                        <a:pt x="15590" y="8092"/>
                        <a:pt x="15965" y="9741"/>
                      </a:cubicBezTo>
                      <a:cubicBezTo>
                        <a:pt x="16040" y="10191"/>
                        <a:pt x="16114" y="10716"/>
                        <a:pt x="16114" y="11165"/>
                      </a:cubicBezTo>
                      <a:cubicBezTo>
                        <a:pt x="16114" y="14688"/>
                        <a:pt x="13641" y="17836"/>
                        <a:pt x="10043" y="18510"/>
                      </a:cubicBezTo>
                      <a:cubicBezTo>
                        <a:pt x="9519" y="18586"/>
                        <a:pt x="9069" y="18660"/>
                        <a:pt x="8619" y="1866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/>
                <p:cNvSpPr/>
                <p:nvPr/>
              </p:nvSpPr>
              <p:spPr>
                <a:xfrm>
                  <a:off x="7083025" y="1920834"/>
                  <a:ext cx="18554" cy="22891"/>
                </a:xfrm>
                <a:custGeom>
                  <a:avLst/>
                  <a:gdLst>
                    <a:gd name="connsiteX0" fmla="*/ 11053 w 18554"/>
                    <a:gd name="connsiteY0" fmla="*/ 22817 h 22891"/>
                    <a:gd name="connsiteX1" fmla="*/ 4083 w 18554"/>
                    <a:gd name="connsiteY1" fmla="*/ 18020 h 22891"/>
                    <a:gd name="connsiteX2" fmla="*/ 860 w 18554"/>
                    <a:gd name="connsiteY2" fmla="*/ 10974 h 22891"/>
                    <a:gd name="connsiteX3" fmla="*/ 3858 w 18554"/>
                    <a:gd name="connsiteY3" fmla="*/ 931 h 22891"/>
                    <a:gd name="connsiteX4" fmla="*/ 13976 w 18554"/>
                    <a:gd name="connsiteY4" fmla="*/ 3704 h 22891"/>
                    <a:gd name="connsiteX5" fmla="*/ 18173 w 18554"/>
                    <a:gd name="connsiteY5" fmla="*/ 12998 h 22891"/>
                    <a:gd name="connsiteX6" fmla="*/ 13601 w 18554"/>
                    <a:gd name="connsiteY6" fmla="*/ 22442 h 22891"/>
                    <a:gd name="connsiteX7" fmla="*/ 11053 w 18554"/>
                    <a:gd name="connsiteY7" fmla="*/ 22891 h 22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554" h="22891">
                      <a:moveTo>
                        <a:pt x="11053" y="22817"/>
                      </a:moveTo>
                      <a:cubicBezTo>
                        <a:pt x="8055" y="22817"/>
                        <a:pt x="5207" y="20943"/>
                        <a:pt x="4083" y="18020"/>
                      </a:cubicBezTo>
                      <a:cubicBezTo>
                        <a:pt x="3183" y="15771"/>
                        <a:pt x="2209" y="13523"/>
                        <a:pt x="860" y="10974"/>
                      </a:cubicBezTo>
                      <a:cubicBezTo>
                        <a:pt x="-1014" y="7377"/>
                        <a:pt x="260" y="2880"/>
                        <a:pt x="3858" y="931"/>
                      </a:cubicBezTo>
                      <a:cubicBezTo>
                        <a:pt x="7455" y="-1018"/>
                        <a:pt x="11952" y="181"/>
                        <a:pt x="13976" y="3704"/>
                      </a:cubicBezTo>
                      <a:cubicBezTo>
                        <a:pt x="15775" y="6852"/>
                        <a:pt x="17199" y="9850"/>
                        <a:pt x="18173" y="12998"/>
                      </a:cubicBezTo>
                      <a:cubicBezTo>
                        <a:pt x="19447" y="16895"/>
                        <a:pt x="17424" y="21093"/>
                        <a:pt x="13601" y="22442"/>
                      </a:cubicBezTo>
                      <a:cubicBezTo>
                        <a:pt x="12777" y="22742"/>
                        <a:pt x="11952" y="22891"/>
                        <a:pt x="11053" y="2289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/>
                <p:cNvSpPr/>
                <p:nvPr/>
              </p:nvSpPr>
              <p:spPr>
                <a:xfrm>
                  <a:off x="7080287" y="1916598"/>
                  <a:ext cx="17613" cy="19332"/>
                </a:xfrm>
                <a:custGeom>
                  <a:avLst/>
                  <a:gdLst>
                    <a:gd name="connsiteX0" fmla="*/ 10193 w 17613"/>
                    <a:gd name="connsiteY0" fmla="*/ 19183 h 19332"/>
                    <a:gd name="connsiteX1" fmla="*/ 3597 w 17613"/>
                    <a:gd name="connsiteY1" fmla="*/ 15285 h 19332"/>
                    <a:gd name="connsiteX2" fmla="*/ 1649 w 17613"/>
                    <a:gd name="connsiteY2" fmla="*/ 12137 h 19332"/>
                    <a:gd name="connsiteX3" fmla="*/ 0 w 17613"/>
                    <a:gd name="connsiteY3" fmla="*/ 7490 h 19332"/>
                    <a:gd name="connsiteX4" fmla="*/ 2773 w 17613"/>
                    <a:gd name="connsiteY4" fmla="*/ 1644 h 19332"/>
                    <a:gd name="connsiteX5" fmla="*/ 13341 w 17613"/>
                    <a:gd name="connsiteY5" fmla="*/ 2843 h 19332"/>
                    <a:gd name="connsiteX6" fmla="*/ 16714 w 17613"/>
                    <a:gd name="connsiteY6" fmla="*/ 8240 h 19332"/>
                    <a:gd name="connsiteX7" fmla="*/ 17613 w 17613"/>
                    <a:gd name="connsiteY7" fmla="*/ 11838 h 19332"/>
                    <a:gd name="connsiteX8" fmla="*/ 13716 w 17613"/>
                    <a:gd name="connsiteY8" fmla="*/ 18433 h 19332"/>
                    <a:gd name="connsiteX9" fmla="*/ 10118 w 17613"/>
                    <a:gd name="connsiteY9" fmla="*/ 19333 h 19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613" h="19332">
                      <a:moveTo>
                        <a:pt x="10193" y="19183"/>
                      </a:moveTo>
                      <a:cubicBezTo>
                        <a:pt x="7570" y="19183"/>
                        <a:pt x="4947" y="17759"/>
                        <a:pt x="3597" y="15285"/>
                      </a:cubicBezTo>
                      <a:cubicBezTo>
                        <a:pt x="2998" y="14236"/>
                        <a:pt x="2473" y="13112"/>
                        <a:pt x="1649" y="12137"/>
                      </a:cubicBezTo>
                      <a:cubicBezTo>
                        <a:pt x="525" y="10788"/>
                        <a:pt x="0" y="9139"/>
                        <a:pt x="0" y="7490"/>
                      </a:cubicBezTo>
                      <a:cubicBezTo>
                        <a:pt x="0" y="5317"/>
                        <a:pt x="974" y="3143"/>
                        <a:pt x="2773" y="1644"/>
                      </a:cubicBezTo>
                      <a:cubicBezTo>
                        <a:pt x="5996" y="-979"/>
                        <a:pt x="10718" y="-379"/>
                        <a:pt x="13341" y="2843"/>
                      </a:cubicBezTo>
                      <a:cubicBezTo>
                        <a:pt x="14840" y="4717"/>
                        <a:pt x="15815" y="6591"/>
                        <a:pt x="16714" y="8240"/>
                      </a:cubicBezTo>
                      <a:cubicBezTo>
                        <a:pt x="17314" y="9364"/>
                        <a:pt x="17613" y="10563"/>
                        <a:pt x="17613" y="11838"/>
                      </a:cubicBezTo>
                      <a:cubicBezTo>
                        <a:pt x="17613" y="14461"/>
                        <a:pt x="16189" y="17084"/>
                        <a:pt x="13716" y="18433"/>
                      </a:cubicBezTo>
                      <a:cubicBezTo>
                        <a:pt x="12592" y="19033"/>
                        <a:pt x="11318" y="19333"/>
                        <a:pt x="10118" y="19333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/>
                <p:cNvSpPr/>
                <p:nvPr/>
              </p:nvSpPr>
              <p:spPr>
                <a:xfrm>
                  <a:off x="7076194" y="2010563"/>
                  <a:ext cx="17195" cy="19055"/>
                </a:xfrm>
                <a:custGeom>
                  <a:avLst/>
                  <a:gdLst>
                    <a:gd name="connsiteX0" fmla="*/ 7466 w 17195"/>
                    <a:gd name="connsiteY0" fmla="*/ 19056 h 19055"/>
                    <a:gd name="connsiteX1" fmla="*/ 3868 w 17195"/>
                    <a:gd name="connsiteY1" fmla="*/ 18156 h 19055"/>
                    <a:gd name="connsiteX2" fmla="*/ 795 w 17195"/>
                    <a:gd name="connsiteY2" fmla="*/ 8188 h 19055"/>
                    <a:gd name="connsiteX3" fmla="*/ 2294 w 17195"/>
                    <a:gd name="connsiteY3" fmla="*/ 5415 h 19055"/>
                    <a:gd name="connsiteX4" fmla="*/ 3119 w 17195"/>
                    <a:gd name="connsiteY4" fmla="*/ 3916 h 19055"/>
                    <a:gd name="connsiteX5" fmla="*/ 13162 w 17195"/>
                    <a:gd name="connsiteY5" fmla="*/ 843 h 19055"/>
                    <a:gd name="connsiteX6" fmla="*/ 16385 w 17195"/>
                    <a:gd name="connsiteY6" fmla="*/ 10811 h 19055"/>
                    <a:gd name="connsiteX7" fmla="*/ 13837 w 17195"/>
                    <a:gd name="connsiteY7" fmla="*/ 15458 h 19055"/>
                    <a:gd name="connsiteX8" fmla="*/ 7391 w 17195"/>
                    <a:gd name="connsiteY8" fmla="*/ 19056 h 1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195" h="19055">
                      <a:moveTo>
                        <a:pt x="7466" y="19056"/>
                      </a:moveTo>
                      <a:cubicBezTo>
                        <a:pt x="6267" y="19056"/>
                        <a:pt x="4992" y="18756"/>
                        <a:pt x="3868" y="18156"/>
                      </a:cubicBezTo>
                      <a:cubicBezTo>
                        <a:pt x="346" y="16208"/>
                        <a:pt x="-1003" y="11786"/>
                        <a:pt x="795" y="8188"/>
                      </a:cubicBezTo>
                      <a:cubicBezTo>
                        <a:pt x="1245" y="7289"/>
                        <a:pt x="1770" y="6314"/>
                        <a:pt x="2294" y="5415"/>
                      </a:cubicBezTo>
                      <a:lnTo>
                        <a:pt x="3119" y="3916"/>
                      </a:lnTo>
                      <a:cubicBezTo>
                        <a:pt x="5068" y="318"/>
                        <a:pt x="9564" y="-1031"/>
                        <a:pt x="13162" y="843"/>
                      </a:cubicBezTo>
                      <a:cubicBezTo>
                        <a:pt x="16760" y="2717"/>
                        <a:pt x="18259" y="7214"/>
                        <a:pt x="16385" y="10811"/>
                      </a:cubicBezTo>
                      <a:cubicBezTo>
                        <a:pt x="15636" y="12310"/>
                        <a:pt x="14736" y="13959"/>
                        <a:pt x="13837" y="15458"/>
                      </a:cubicBezTo>
                      <a:cubicBezTo>
                        <a:pt x="12413" y="17782"/>
                        <a:pt x="9939" y="19056"/>
                        <a:pt x="7391" y="1905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305"/>
                <p:cNvSpPr/>
                <p:nvPr/>
              </p:nvSpPr>
              <p:spPr>
                <a:xfrm>
                  <a:off x="7074666" y="1909304"/>
                  <a:ext cx="16938" cy="17257"/>
                </a:xfrm>
                <a:custGeom>
                  <a:avLst/>
                  <a:gdLst>
                    <a:gd name="connsiteX0" fmla="*/ 9444 w 16938"/>
                    <a:gd name="connsiteY0" fmla="*/ 17257 h 17257"/>
                    <a:gd name="connsiteX1" fmla="*/ 3673 w 16938"/>
                    <a:gd name="connsiteY1" fmla="*/ 14559 h 17257"/>
                    <a:gd name="connsiteX2" fmla="*/ 2174 w 16938"/>
                    <a:gd name="connsiteY2" fmla="*/ 12835 h 17257"/>
                    <a:gd name="connsiteX3" fmla="*/ 0 w 16938"/>
                    <a:gd name="connsiteY3" fmla="*/ 7514 h 17257"/>
                    <a:gd name="connsiteX4" fmla="*/ 2174 w 16938"/>
                    <a:gd name="connsiteY4" fmla="*/ 2192 h 17257"/>
                    <a:gd name="connsiteX5" fmla="*/ 12742 w 16938"/>
                    <a:gd name="connsiteY5" fmla="*/ 2192 h 17257"/>
                    <a:gd name="connsiteX6" fmla="*/ 15215 w 16938"/>
                    <a:gd name="connsiteY6" fmla="*/ 4966 h 17257"/>
                    <a:gd name="connsiteX7" fmla="*/ 16939 w 16938"/>
                    <a:gd name="connsiteY7" fmla="*/ 9762 h 17257"/>
                    <a:gd name="connsiteX8" fmla="*/ 14241 w 16938"/>
                    <a:gd name="connsiteY8" fmla="*/ 15534 h 17257"/>
                    <a:gd name="connsiteX9" fmla="*/ 9444 w 16938"/>
                    <a:gd name="connsiteY9" fmla="*/ 17257 h 17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938" h="17257">
                      <a:moveTo>
                        <a:pt x="9444" y="17257"/>
                      </a:moveTo>
                      <a:cubicBezTo>
                        <a:pt x="7270" y="17257"/>
                        <a:pt x="5172" y="16358"/>
                        <a:pt x="3673" y="14559"/>
                      </a:cubicBezTo>
                      <a:cubicBezTo>
                        <a:pt x="3148" y="13960"/>
                        <a:pt x="2623" y="13285"/>
                        <a:pt x="2174" y="12835"/>
                      </a:cubicBezTo>
                      <a:cubicBezTo>
                        <a:pt x="675" y="11336"/>
                        <a:pt x="0" y="9463"/>
                        <a:pt x="0" y="7514"/>
                      </a:cubicBezTo>
                      <a:cubicBezTo>
                        <a:pt x="0" y="5565"/>
                        <a:pt x="750" y="3691"/>
                        <a:pt x="2174" y="2192"/>
                      </a:cubicBezTo>
                      <a:cubicBezTo>
                        <a:pt x="5097" y="-731"/>
                        <a:pt x="9819" y="-731"/>
                        <a:pt x="12742" y="2192"/>
                      </a:cubicBezTo>
                      <a:cubicBezTo>
                        <a:pt x="13566" y="3017"/>
                        <a:pt x="14390" y="3991"/>
                        <a:pt x="15215" y="4966"/>
                      </a:cubicBezTo>
                      <a:cubicBezTo>
                        <a:pt x="16339" y="6390"/>
                        <a:pt x="16939" y="8038"/>
                        <a:pt x="16939" y="9762"/>
                      </a:cubicBezTo>
                      <a:cubicBezTo>
                        <a:pt x="16939" y="11936"/>
                        <a:pt x="16039" y="14035"/>
                        <a:pt x="14241" y="15534"/>
                      </a:cubicBezTo>
                      <a:cubicBezTo>
                        <a:pt x="12817" y="16733"/>
                        <a:pt x="11168" y="17257"/>
                        <a:pt x="9444" y="1725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/>
                <p:cNvSpPr/>
                <p:nvPr/>
              </p:nvSpPr>
              <p:spPr>
                <a:xfrm>
                  <a:off x="7070318" y="1905823"/>
                  <a:ext cx="17633" cy="17140"/>
                </a:xfrm>
                <a:custGeom>
                  <a:avLst/>
                  <a:gdLst>
                    <a:gd name="connsiteX0" fmla="*/ 10193 w 17633"/>
                    <a:gd name="connsiteY0" fmla="*/ 17066 h 17140"/>
                    <a:gd name="connsiteX1" fmla="*/ 5322 w 17633"/>
                    <a:gd name="connsiteY1" fmla="*/ 15267 h 17140"/>
                    <a:gd name="connsiteX2" fmla="*/ 3148 w 17633"/>
                    <a:gd name="connsiteY2" fmla="*/ 13543 h 17140"/>
                    <a:gd name="connsiteX3" fmla="*/ 0 w 17633"/>
                    <a:gd name="connsiteY3" fmla="*/ 7472 h 17140"/>
                    <a:gd name="connsiteX4" fmla="*/ 1424 w 17633"/>
                    <a:gd name="connsiteY4" fmla="*/ 3125 h 17140"/>
                    <a:gd name="connsiteX5" fmla="*/ 11842 w 17633"/>
                    <a:gd name="connsiteY5" fmla="*/ 1401 h 17140"/>
                    <a:gd name="connsiteX6" fmla="*/ 15440 w 17633"/>
                    <a:gd name="connsiteY6" fmla="*/ 4324 h 17140"/>
                    <a:gd name="connsiteX7" fmla="*/ 15665 w 17633"/>
                    <a:gd name="connsiteY7" fmla="*/ 14742 h 17140"/>
                    <a:gd name="connsiteX8" fmla="*/ 10193 w 17633"/>
                    <a:gd name="connsiteY8" fmla="*/ 17141 h 17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633" h="17140">
                      <a:moveTo>
                        <a:pt x="10193" y="17066"/>
                      </a:moveTo>
                      <a:cubicBezTo>
                        <a:pt x="8469" y="17066"/>
                        <a:pt x="6746" y="16466"/>
                        <a:pt x="5322" y="15267"/>
                      </a:cubicBezTo>
                      <a:cubicBezTo>
                        <a:pt x="4572" y="14592"/>
                        <a:pt x="3898" y="14068"/>
                        <a:pt x="3148" y="13543"/>
                      </a:cubicBezTo>
                      <a:cubicBezTo>
                        <a:pt x="1124" y="12119"/>
                        <a:pt x="0" y="9796"/>
                        <a:pt x="0" y="7472"/>
                      </a:cubicBezTo>
                      <a:cubicBezTo>
                        <a:pt x="0" y="5973"/>
                        <a:pt x="450" y="4474"/>
                        <a:pt x="1424" y="3125"/>
                      </a:cubicBezTo>
                      <a:cubicBezTo>
                        <a:pt x="3823" y="-248"/>
                        <a:pt x="8545" y="-997"/>
                        <a:pt x="11842" y="1401"/>
                      </a:cubicBezTo>
                      <a:cubicBezTo>
                        <a:pt x="13116" y="2300"/>
                        <a:pt x="14316" y="3275"/>
                        <a:pt x="15440" y="4324"/>
                      </a:cubicBezTo>
                      <a:cubicBezTo>
                        <a:pt x="18288" y="7172"/>
                        <a:pt x="18363" y="11744"/>
                        <a:pt x="15665" y="14742"/>
                      </a:cubicBezTo>
                      <a:cubicBezTo>
                        <a:pt x="14166" y="16316"/>
                        <a:pt x="12217" y="17141"/>
                        <a:pt x="10193" y="1714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307"/>
                <p:cNvSpPr/>
                <p:nvPr/>
              </p:nvSpPr>
              <p:spPr>
                <a:xfrm>
                  <a:off x="7065654" y="2024867"/>
                  <a:ext cx="18392" cy="19067"/>
                </a:xfrm>
                <a:custGeom>
                  <a:avLst/>
                  <a:gdLst>
                    <a:gd name="connsiteX0" fmla="*/ 7512 w 18392"/>
                    <a:gd name="connsiteY0" fmla="*/ 19068 h 19067"/>
                    <a:gd name="connsiteX1" fmla="*/ 2340 w 18392"/>
                    <a:gd name="connsiteY1" fmla="*/ 17044 h 19067"/>
                    <a:gd name="connsiteX2" fmla="*/ 1891 w 18392"/>
                    <a:gd name="connsiteY2" fmla="*/ 6626 h 19067"/>
                    <a:gd name="connsiteX3" fmla="*/ 1891 w 18392"/>
                    <a:gd name="connsiteY3" fmla="*/ 6626 h 19067"/>
                    <a:gd name="connsiteX4" fmla="*/ 3615 w 18392"/>
                    <a:gd name="connsiteY4" fmla="*/ 4677 h 19067"/>
                    <a:gd name="connsiteX5" fmla="*/ 4289 w 18392"/>
                    <a:gd name="connsiteY5" fmla="*/ 3778 h 19067"/>
                    <a:gd name="connsiteX6" fmla="*/ 5039 w 18392"/>
                    <a:gd name="connsiteY6" fmla="*/ 2803 h 19067"/>
                    <a:gd name="connsiteX7" fmla="*/ 15457 w 18392"/>
                    <a:gd name="connsiteY7" fmla="*/ 1529 h 19067"/>
                    <a:gd name="connsiteX8" fmla="*/ 16956 w 18392"/>
                    <a:gd name="connsiteY8" fmla="*/ 11872 h 19067"/>
                    <a:gd name="connsiteX9" fmla="*/ 15157 w 18392"/>
                    <a:gd name="connsiteY9" fmla="*/ 14121 h 19067"/>
                    <a:gd name="connsiteX10" fmla="*/ 12684 w 18392"/>
                    <a:gd name="connsiteY10" fmla="*/ 16894 h 19067"/>
                    <a:gd name="connsiteX11" fmla="*/ 7362 w 18392"/>
                    <a:gd name="connsiteY11" fmla="*/ 19068 h 19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392" h="19067">
                      <a:moveTo>
                        <a:pt x="7512" y="19068"/>
                      </a:moveTo>
                      <a:cubicBezTo>
                        <a:pt x="5638" y="19068"/>
                        <a:pt x="3839" y="18393"/>
                        <a:pt x="2340" y="17044"/>
                      </a:cubicBezTo>
                      <a:cubicBezTo>
                        <a:pt x="-583" y="14271"/>
                        <a:pt x="-807" y="9624"/>
                        <a:pt x="1891" y="6626"/>
                      </a:cubicBezTo>
                      <a:lnTo>
                        <a:pt x="1891" y="6626"/>
                      </a:lnTo>
                      <a:cubicBezTo>
                        <a:pt x="2490" y="5951"/>
                        <a:pt x="3015" y="5277"/>
                        <a:pt x="3615" y="4677"/>
                      </a:cubicBezTo>
                      <a:cubicBezTo>
                        <a:pt x="3839" y="4377"/>
                        <a:pt x="4064" y="4077"/>
                        <a:pt x="4289" y="3778"/>
                      </a:cubicBezTo>
                      <a:lnTo>
                        <a:pt x="5039" y="2803"/>
                      </a:lnTo>
                      <a:cubicBezTo>
                        <a:pt x="7587" y="-345"/>
                        <a:pt x="12159" y="-944"/>
                        <a:pt x="15457" y="1529"/>
                      </a:cubicBezTo>
                      <a:cubicBezTo>
                        <a:pt x="18680" y="4003"/>
                        <a:pt x="19354" y="8575"/>
                        <a:pt x="16956" y="11872"/>
                      </a:cubicBezTo>
                      <a:cubicBezTo>
                        <a:pt x="16356" y="12622"/>
                        <a:pt x="15757" y="13371"/>
                        <a:pt x="15157" y="14121"/>
                      </a:cubicBezTo>
                      <a:cubicBezTo>
                        <a:pt x="14408" y="15020"/>
                        <a:pt x="13583" y="15995"/>
                        <a:pt x="12684" y="16894"/>
                      </a:cubicBezTo>
                      <a:cubicBezTo>
                        <a:pt x="11185" y="18393"/>
                        <a:pt x="9311" y="19068"/>
                        <a:pt x="7362" y="19068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任意多边形: 形状 308"/>
                <p:cNvSpPr/>
                <p:nvPr/>
              </p:nvSpPr>
              <p:spPr>
                <a:xfrm>
                  <a:off x="7062598" y="1901353"/>
                  <a:ext cx="18025" cy="16439"/>
                </a:xfrm>
                <a:custGeom>
                  <a:avLst/>
                  <a:gdLst>
                    <a:gd name="connsiteX0" fmla="*/ 10568 w 18025"/>
                    <a:gd name="connsiteY0" fmla="*/ 16290 h 16439"/>
                    <a:gd name="connsiteX1" fmla="*/ 7270 w 18025"/>
                    <a:gd name="connsiteY1" fmla="*/ 15540 h 16439"/>
                    <a:gd name="connsiteX2" fmla="*/ 6371 w 18025"/>
                    <a:gd name="connsiteY2" fmla="*/ 15090 h 16439"/>
                    <a:gd name="connsiteX3" fmla="*/ 4872 w 18025"/>
                    <a:gd name="connsiteY3" fmla="*/ 14416 h 16439"/>
                    <a:gd name="connsiteX4" fmla="*/ 0 w 18025"/>
                    <a:gd name="connsiteY4" fmla="*/ 7445 h 16439"/>
                    <a:gd name="connsiteX5" fmla="*/ 525 w 18025"/>
                    <a:gd name="connsiteY5" fmla="*/ 4822 h 16439"/>
                    <a:gd name="connsiteX6" fmla="*/ 10193 w 18025"/>
                    <a:gd name="connsiteY6" fmla="*/ 475 h 16439"/>
                    <a:gd name="connsiteX7" fmla="*/ 10193 w 18025"/>
                    <a:gd name="connsiteY7" fmla="*/ 475 h 16439"/>
                    <a:gd name="connsiteX8" fmla="*/ 14241 w 18025"/>
                    <a:gd name="connsiteY8" fmla="*/ 2424 h 16439"/>
                    <a:gd name="connsiteX9" fmla="*/ 17164 w 18025"/>
                    <a:gd name="connsiteY9" fmla="*/ 12467 h 16439"/>
                    <a:gd name="connsiteX10" fmla="*/ 10568 w 18025"/>
                    <a:gd name="connsiteY10" fmla="*/ 16439 h 1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25" h="16439">
                      <a:moveTo>
                        <a:pt x="10568" y="16290"/>
                      </a:moveTo>
                      <a:cubicBezTo>
                        <a:pt x="9444" y="16290"/>
                        <a:pt x="8320" y="16065"/>
                        <a:pt x="7270" y="15540"/>
                      </a:cubicBezTo>
                      <a:lnTo>
                        <a:pt x="6371" y="15090"/>
                      </a:lnTo>
                      <a:cubicBezTo>
                        <a:pt x="5846" y="14865"/>
                        <a:pt x="5396" y="14566"/>
                        <a:pt x="4872" y="14416"/>
                      </a:cubicBezTo>
                      <a:cubicBezTo>
                        <a:pt x="1874" y="13291"/>
                        <a:pt x="0" y="10443"/>
                        <a:pt x="0" y="7445"/>
                      </a:cubicBezTo>
                      <a:cubicBezTo>
                        <a:pt x="0" y="6546"/>
                        <a:pt x="150" y="5647"/>
                        <a:pt x="525" y="4822"/>
                      </a:cubicBezTo>
                      <a:cubicBezTo>
                        <a:pt x="2024" y="925"/>
                        <a:pt x="6371" y="-949"/>
                        <a:pt x="10193" y="475"/>
                      </a:cubicBezTo>
                      <a:cubicBezTo>
                        <a:pt x="10193" y="475"/>
                        <a:pt x="10193" y="475"/>
                        <a:pt x="10193" y="475"/>
                      </a:cubicBezTo>
                      <a:cubicBezTo>
                        <a:pt x="11618" y="1000"/>
                        <a:pt x="13042" y="1749"/>
                        <a:pt x="14241" y="2424"/>
                      </a:cubicBezTo>
                      <a:cubicBezTo>
                        <a:pt x="17764" y="4447"/>
                        <a:pt x="19038" y="8869"/>
                        <a:pt x="17164" y="12467"/>
                      </a:cubicBezTo>
                      <a:cubicBezTo>
                        <a:pt x="15815" y="15015"/>
                        <a:pt x="13191" y="16439"/>
                        <a:pt x="10568" y="1643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" name="任意多边形: 形状 309"/>
                <p:cNvSpPr/>
                <p:nvPr/>
              </p:nvSpPr>
              <p:spPr>
                <a:xfrm>
                  <a:off x="7052930" y="1898470"/>
                  <a:ext cx="18512" cy="15724"/>
                </a:xfrm>
                <a:custGeom>
                  <a:avLst/>
                  <a:gdLst>
                    <a:gd name="connsiteX0" fmla="*/ 11168 w 18512"/>
                    <a:gd name="connsiteY0" fmla="*/ 15574 h 15724"/>
                    <a:gd name="connsiteX1" fmla="*/ 9519 w 18512"/>
                    <a:gd name="connsiteY1" fmla="*/ 15425 h 15724"/>
                    <a:gd name="connsiteX2" fmla="*/ 6671 w 18512"/>
                    <a:gd name="connsiteY2" fmla="*/ 14900 h 15724"/>
                    <a:gd name="connsiteX3" fmla="*/ 0 w 18512"/>
                    <a:gd name="connsiteY3" fmla="*/ 7480 h 15724"/>
                    <a:gd name="connsiteX4" fmla="*/ 0 w 18512"/>
                    <a:gd name="connsiteY4" fmla="*/ 6655 h 15724"/>
                    <a:gd name="connsiteX5" fmla="*/ 8319 w 18512"/>
                    <a:gd name="connsiteY5" fmla="*/ 60 h 15724"/>
                    <a:gd name="connsiteX6" fmla="*/ 12667 w 18512"/>
                    <a:gd name="connsiteY6" fmla="*/ 884 h 15724"/>
                    <a:gd name="connsiteX7" fmla="*/ 18513 w 18512"/>
                    <a:gd name="connsiteY7" fmla="*/ 8229 h 15724"/>
                    <a:gd name="connsiteX8" fmla="*/ 18363 w 18512"/>
                    <a:gd name="connsiteY8" fmla="*/ 9878 h 15724"/>
                    <a:gd name="connsiteX9" fmla="*/ 11018 w 18512"/>
                    <a:gd name="connsiteY9" fmla="*/ 15724 h 15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512" h="15724">
                      <a:moveTo>
                        <a:pt x="11168" y="15574"/>
                      </a:moveTo>
                      <a:cubicBezTo>
                        <a:pt x="10643" y="15574"/>
                        <a:pt x="10043" y="15574"/>
                        <a:pt x="9519" y="15425"/>
                      </a:cubicBezTo>
                      <a:cubicBezTo>
                        <a:pt x="8544" y="15200"/>
                        <a:pt x="7645" y="14975"/>
                        <a:pt x="6671" y="14900"/>
                      </a:cubicBezTo>
                      <a:cubicBezTo>
                        <a:pt x="2848" y="14450"/>
                        <a:pt x="0" y="11227"/>
                        <a:pt x="0" y="7480"/>
                      </a:cubicBezTo>
                      <a:cubicBezTo>
                        <a:pt x="0" y="7180"/>
                        <a:pt x="0" y="6880"/>
                        <a:pt x="0" y="6655"/>
                      </a:cubicBezTo>
                      <a:cubicBezTo>
                        <a:pt x="450" y="2533"/>
                        <a:pt x="4122" y="-465"/>
                        <a:pt x="8319" y="60"/>
                      </a:cubicBezTo>
                      <a:cubicBezTo>
                        <a:pt x="9819" y="210"/>
                        <a:pt x="11243" y="509"/>
                        <a:pt x="12667" y="884"/>
                      </a:cubicBezTo>
                      <a:cubicBezTo>
                        <a:pt x="16189" y="1634"/>
                        <a:pt x="18513" y="4782"/>
                        <a:pt x="18513" y="8229"/>
                      </a:cubicBezTo>
                      <a:cubicBezTo>
                        <a:pt x="18513" y="8754"/>
                        <a:pt x="18513" y="9354"/>
                        <a:pt x="18363" y="9878"/>
                      </a:cubicBezTo>
                      <a:cubicBezTo>
                        <a:pt x="17613" y="13401"/>
                        <a:pt x="14465" y="15724"/>
                        <a:pt x="11018" y="1572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/>
                <p:cNvSpPr/>
                <p:nvPr/>
              </p:nvSpPr>
              <p:spPr>
                <a:xfrm>
                  <a:off x="7031767" y="2048793"/>
                  <a:ext cx="24319" cy="19425"/>
                </a:xfrm>
                <a:custGeom>
                  <a:avLst/>
                  <a:gdLst>
                    <a:gd name="connsiteX0" fmla="*/ 7447 w 24319"/>
                    <a:gd name="connsiteY0" fmla="*/ 19426 h 19425"/>
                    <a:gd name="connsiteX1" fmla="*/ 477 w 24319"/>
                    <a:gd name="connsiteY1" fmla="*/ 14554 h 19425"/>
                    <a:gd name="connsiteX2" fmla="*/ 4674 w 24319"/>
                    <a:gd name="connsiteY2" fmla="*/ 4960 h 19425"/>
                    <a:gd name="connsiteX3" fmla="*/ 13218 w 24319"/>
                    <a:gd name="connsiteY3" fmla="*/ 913 h 19425"/>
                    <a:gd name="connsiteX4" fmla="*/ 23337 w 24319"/>
                    <a:gd name="connsiteY4" fmla="*/ 3761 h 19425"/>
                    <a:gd name="connsiteX5" fmla="*/ 20638 w 24319"/>
                    <a:gd name="connsiteY5" fmla="*/ 13879 h 19425"/>
                    <a:gd name="connsiteX6" fmla="*/ 9995 w 24319"/>
                    <a:gd name="connsiteY6" fmla="*/ 18901 h 19425"/>
                    <a:gd name="connsiteX7" fmla="*/ 7447 w 24319"/>
                    <a:gd name="connsiteY7" fmla="*/ 19351 h 19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319" h="19425">
                      <a:moveTo>
                        <a:pt x="7447" y="19426"/>
                      </a:moveTo>
                      <a:cubicBezTo>
                        <a:pt x="4449" y="19426"/>
                        <a:pt x="1601" y="17552"/>
                        <a:pt x="477" y="14554"/>
                      </a:cubicBezTo>
                      <a:cubicBezTo>
                        <a:pt x="-947" y="10731"/>
                        <a:pt x="926" y="6459"/>
                        <a:pt x="4674" y="4960"/>
                      </a:cubicBezTo>
                      <a:cubicBezTo>
                        <a:pt x="7597" y="3761"/>
                        <a:pt x="10370" y="2487"/>
                        <a:pt x="13218" y="913"/>
                      </a:cubicBezTo>
                      <a:cubicBezTo>
                        <a:pt x="16816" y="-1036"/>
                        <a:pt x="21313" y="238"/>
                        <a:pt x="23337" y="3761"/>
                      </a:cubicBezTo>
                      <a:cubicBezTo>
                        <a:pt x="25360" y="7284"/>
                        <a:pt x="24161" y="11855"/>
                        <a:pt x="20638" y="13879"/>
                      </a:cubicBezTo>
                      <a:cubicBezTo>
                        <a:pt x="17191" y="15903"/>
                        <a:pt x="13743" y="17552"/>
                        <a:pt x="9995" y="18901"/>
                      </a:cubicBezTo>
                      <a:cubicBezTo>
                        <a:pt x="9171" y="19201"/>
                        <a:pt x="8272" y="19351"/>
                        <a:pt x="7447" y="19351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/>
                <p:cNvSpPr/>
                <p:nvPr/>
              </p:nvSpPr>
              <p:spPr>
                <a:xfrm>
                  <a:off x="7031167" y="1898049"/>
                  <a:ext cx="24791" cy="16670"/>
                </a:xfrm>
                <a:custGeom>
                  <a:avLst/>
                  <a:gdLst>
                    <a:gd name="connsiteX0" fmla="*/ 7522 w 24791"/>
                    <a:gd name="connsiteY0" fmla="*/ 16670 h 16670"/>
                    <a:gd name="connsiteX1" fmla="*/ 252 w 24791"/>
                    <a:gd name="connsiteY1" fmla="*/ 11049 h 16670"/>
                    <a:gd name="connsiteX2" fmla="*/ 5498 w 24791"/>
                    <a:gd name="connsiteY2" fmla="*/ 1980 h 16670"/>
                    <a:gd name="connsiteX3" fmla="*/ 15692 w 24791"/>
                    <a:gd name="connsiteY3" fmla="*/ 106 h 16670"/>
                    <a:gd name="connsiteX4" fmla="*/ 16666 w 24791"/>
                    <a:gd name="connsiteY4" fmla="*/ 31 h 16670"/>
                    <a:gd name="connsiteX5" fmla="*/ 24761 w 24791"/>
                    <a:gd name="connsiteY5" fmla="*/ 6851 h 16670"/>
                    <a:gd name="connsiteX6" fmla="*/ 17940 w 24791"/>
                    <a:gd name="connsiteY6" fmla="*/ 14946 h 16670"/>
                    <a:gd name="connsiteX7" fmla="*/ 17266 w 24791"/>
                    <a:gd name="connsiteY7" fmla="*/ 14946 h 16670"/>
                    <a:gd name="connsiteX8" fmla="*/ 9321 w 24791"/>
                    <a:gd name="connsiteY8" fmla="*/ 16445 h 16670"/>
                    <a:gd name="connsiteX9" fmla="*/ 7597 w 24791"/>
                    <a:gd name="connsiteY9" fmla="*/ 16670 h 16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91" h="16670">
                      <a:moveTo>
                        <a:pt x="7522" y="16670"/>
                      </a:moveTo>
                      <a:cubicBezTo>
                        <a:pt x="4149" y="16670"/>
                        <a:pt x="1151" y="14422"/>
                        <a:pt x="252" y="11049"/>
                      </a:cubicBezTo>
                      <a:cubicBezTo>
                        <a:pt x="-797" y="7076"/>
                        <a:pt x="1526" y="3029"/>
                        <a:pt x="5498" y="1980"/>
                      </a:cubicBezTo>
                      <a:cubicBezTo>
                        <a:pt x="8721" y="1080"/>
                        <a:pt x="12169" y="406"/>
                        <a:pt x="15692" y="106"/>
                      </a:cubicBezTo>
                      <a:cubicBezTo>
                        <a:pt x="15991" y="106"/>
                        <a:pt x="16291" y="106"/>
                        <a:pt x="16666" y="31"/>
                      </a:cubicBezTo>
                      <a:cubicBezTo>
                        <a:pt x="20863" y="-344"/>
                        <a:pt x="24386" y="2729"/>
                        <a:pt x="24761" y="6851"/>
                      </a:cubicBezTo>
                      <a:cubicBezTo>
                        <a:pt x="25135" y="10974"/>
                        <a:pt x="22062" y="14571"/>
                        <a:pt x="17940" y="14946"/>
                      </a:cubicBezTo>
                      <a:cubicBezTo>
                        <a:pt x="17715" y="14946"/>
                        <a:pt x="17491" y="14946"/>
                        <a:pt x="17266" y="14946"/>
                      </a:cubicBezTo>
                      <a:cubicBezTo>
                        <a:pt x="14567" y="15246"/>
                        <a:pt x="11719" y="15846"/>
                        <a:pt x="9321" y="16445"/>
                      </a:cubicBezTo>
                      <a:cubicBezTo>
                        <a:pt x="8721" y="16595"/>
                        <a:pt x="8122" y="16670"/>
                        <a:pt x="7597" y="16670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/>
                <p:cNvSpPr/>
                <p:nvPr/>
              </p:nvSpPr>
              <p:spPr>
                <a:xfrm>
                  <a:off x="7026847" y="2053158"/>
                  <a:ext cx="19962" cy="16934"/>
                </a:xfrm>
                <a:custGeom>
                  <a:avLst/>
                  <a:gdLst>
                    <a:gd name="connsiteX0" fmla="*/ 7495 w 19962"/>
                    <a:gd name="connsiteY0" fmla="*/ 16935 h 16934"/>
                    <a:gd name="connsiteX1" fmla="*/ 300 w 19962"/>
                    <a:gd name="connsiteY1" fmla="*/ 11613 h 16934"/>
                    <a:gd name="connsiteX2" fmla="*/ 0 w 19962"/>
                    <a:gd name="connsiteY2" fmla="*/ 9440 h 16934"/>
                    <a:gd name="connsiteX3" fmla="*/ 5321 w 19962"/>
                    <a:gd name="connsiteY3" fmla="*/ 2244 h 16934"/>
                    <a:gd name="connsiteX4" fmla="*/ 9594 w 19962"/>
                    <a:gd name="connsiteY4" fmla="*/ 595 h 16934"/>
                    <a:gd name="connsiteX5" fmla="*/ 19262 w 19962"/>
                    <a:gd name="connsiteY5" fmla="*/ 4343 h 16934"/>
                    <a:gd name="connsiteX6" fmla="*/ 15815 w 19962"/>
                    <a:gd name="connsiteY6" fmla="*/ 14161 h 16934"/>
                    <a:gd name="connsiteX7" fmla="*/ 9744 w 19962"/>
                    <a:gd name="connsiteY7" fmla="*/ 16485 h 16934"/>
                    <a:gd name="connsiteX8" fmla="*/ 7570 w 19962"/>
                    <a:gd name="connsiteY8" fmla="*/ 16785 h 1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962" h="16934">
                      <a:moveTo>
                        <a:pt x="7495" y="16935"/>
                      </a:moveTo>
                      <a:cubicBezTo>
                        <a:pt x="4272" y="16935"/>
                        <a:pt x="1349" y="14836"/>
                        <a:pt x="300" y="11613"/>
                      </a:cubicBezTo>
                      <a:cubicBezTo>
                        <a:pt x="75" y="10864"/>
                        <a:pt x="0" y="10114"/>
                        <a:pt x="0" y="9440"/>
                      </a:cubicBezTo>
                      <a:cubicBezTo>
                        <a:pt x="0" y="6217"/>
                        <a:pt x="2099" y="3293"/>
                        <a:pt x="5321" y="2244"/>
                      </a:cubicBezTo>
                      <a:cubicBezTo>
                        <a:pt x="6821" y="1794"/>
                        <a:pt x="8170" y="1195"/>
                        <a:pt x="9594" y="595"/>
                      </a:cubicBezTo>
                      <a:cubicBezTo>
                        <a:pt x="13266" y="-979"/>
                        <a:pt x="17613" y="670"/>
                        <a:pt x="19262" y="4343"/>
                      </a:cubicBezTo>
                      <a:cubicBezTo>
                        <a:pt x="20986" y="8015"/>
                        <a:pt x="19412" y="12363"/>
                        <a:pt x="15815" y="14161"/>
                      </a:cubicBezTo>
                      <a:cubicBezTo>
                        <a:pt x="13641" y="15286"/>
                        <a:pt x="11542" y="15960"/>
                        <a:pt x="9744" y="16485"/>
                      </a:cubicBezTo>
                      <a:cubicBezTo>
                        <a:pt x="8994" y="16710"/>
                        <a:pt x="8245" y="16785"/>
                        <a:pt x="7570" y="1678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" name="任意多边形: 形状 313"/>
                <p:cNvSpPr/>
                <p:nvPr/>
              </p:nvSpPr>
              <p:spPr>
                <a:xfrm>
                  <a:off x="7021600" y="2055132"/>
                  <a:ext cx="20083" cy="16608"/>
                </a:xfrm>
                <a:custGeom>
                  <a:avLst/>
                  <a:gdLst>
                    <a:gd name="connsiteX0" fmla="*/ 7495 w 20083"/>
                    <a:gd name="connsiteY0" fmla="*/ 16534 h 16608"/>
                    <a:gd name="connsiteX1" fmla="*/ 225 w 20083"/>
                    <a:gd name="connsiteY1" fmla="*/ 10763 h 16608"/>
                    <a:gd name="connsiteX2" fmla="*/ 0 w 20083"/>
                    <a:gd name="connsiteY2" fmla="*/ 9039 h 16608"/>
                    <a:gd name="connsiteX3" fmla="*/ 5771 w 20083"/>
                    <a:gd name="connsiteY3" fmla="*/ 1768 h 16608"/>
                    <a:gd name="connsiteX4" fmla="*/ 8545 w 20083"/>
                    <a:gd name="connsiteY4" fmla="*/ 944 h 16608"/>
                    <a:gd name="connsiteX5" fmla="*/ 10418 w 20083"/>
                    <a:gd name="connsiteY5" fmla="*/ 344 h 16608"/>
                    <a:gd name="connsiteX6" fmla="*/ 19637 w 20083"/>
                    <a:gd name="connsiteY6" fmla="*/ 4991 h 16608"/>
                    <a:gd name="connsiteX7" fmla="*/ 15440 w 20083"/>
                    <a:gd name="connsiteY7" fmla="*/ 14435 h 16608"/>
                    <a:gd name="connsiteX8" fmla="*/ 9069 w 20083"/>
                    <a:gd name="connsiteY8" fmla="*/ 16384 h 16608"/>
                    <a:gd name="connsiteX9" fmla="*/ 7345 w 20083"/>
                    <a:gd name="connsiteY9" fmla="*/ 16609 h 16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83" h="16608">
                      <a:moveTo>
                        <a:pt x="7495" y="16534"/>
                      </a:moveTo>
                      <a:cubicBezTo>
                        <a:pt x="4047" y="16534"/>
                        <a:pt x="974" y="14210"/>
                        <a:pt x="225" y="10763"/>
                      </a:cubicBezTo>
                      <a:cubicBezTo>
                        <a:pt x="75" y="10163"/>
                        <a:pt x="0" y="9638"/>
                        <a:pt x="0" y="9039"/>
                      </a:cubicBezTo>
                      <a:cubicBezTo>
                        <a:pt x="0" y="5666"/>
                        <a:pt x="2323" y="2518"/>
                        <a:pt x="5771" y="1768"/>
                      </a:cubicBezTo>
                      <a:cubicBezTo>
                        <a:pt x="6671" y="1544"/>
                        <a:pt x="7645" y="1244"/>
                        <a:pt x="8545" y="944"/>
                      </a:cubicBezTo>
                      <a:lnTo>
                        <a:pt x="10418" y="344"/>
                      </a:lnTo>
                      <a:cubicBezTo>
                        <a:pt x="14241" y="-855"/>
                        <a:pt x="18288" y="1169"/>
                        <a:pt x="19637" y="4991"/>
                      </a:cubicBezTo>
                      <a:cubicBezTo>
                        <a:pt x="20986" y="8739"/>
                        <a:pt x="19187" y="12936"/>
                        <a:pt x="15440" y="14435"/>
                      </a:cubicBezTo>
                      <a:cubicBezTo>
                        <a:pt x="13641" y="15185"/>
                        <a:pt x="11467" y="15859"/>
                        <a:pt x="9069" y="16384"/>
                      </a:cubicBezTo>
                      <a:cubicBezTo>
                        <a:pt x="8469" y="16534"/>
                        <a:pt x="7945" y="16609"/>
                        <a:pt x="7345" y="1660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/>
                <p:cNvSpPr/>
                <p:nvPr/>
              </p:nvSpPr>
              <p:spPr>
                <a:xfrm>
                  <a:off x="7010582" y="2056681"/>
                  <a:ext cx="26030" cy="17384"/>
                </a:xfrm>
                <a:custGeom>
                  <a:avLst/>
                  <a:gdLst>
                    <a:gd name="connsiteX0" fmla="*/ 7420 w 26030"/>
                    <a:gd name="connsiteY0" fmla="*/ 17384 h 17384"/>
                    <a:gd name="connsiteX1" fmla="*/ 0 w 26030"/>
                    <a:gd name="connsiteY1" fmla="*/ 10938 h 17384"/>
                    <a:gd name="connsiteX2" fmla="*/ 0 w 26030"/>
                    <a:gd name="connsiteY2" fmla="*/ 9889 h 17384"/>
                    <a:gd name="connsiteX3" fmla="*/ 6446 w 26030"/>
                    <a:gd name="connsiteY3" fmla="*/ 2469 h 17384"/>
                    <a:gd name="connsiteX4" fmla="*/ 16414 w 26030"/>
                    <a:gd name="connsiteY4" fmla="*/ 295 h 17384"/>
                    <a:gd name="connsiteX5" fmla="*/ 25708 w 26030"/>
                    <a:gd name="connsiteY5" fmla="*/ 5317 h 17384"/>
                    <a:gd name="connsiteX6" fmla="*/ 20687 w 26030"/>
                    <a:gd name="connsiteY6" fmla="*/ 14611 h 17384"/>
                    <a:gd name="connsiteX7" fmla="*/ 8469 w 26030"/>
                    <a:gd name="connsiteY7" fmla="*/ 17309 h 17384"/>
                    <a:gd name="connsiteX8" fmla="*/ 7420 w 26030"/>
                    <a:gd name="connsiteY8" fmla="*/ 17309 h 1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030" h="17384">
                      <a:moveTo>
                        <a:pt x="7420" y="17384"/>
                      </a:moveTo>
                      <a:cubicBezTo>
                        <a:pt x="3748" y="17384"/>
                        <a:pt x="525" y="14686"/>
                        <a:pt x="0" y="10938"/>
                      </a:cubicBezTo>
                      <a:cubicBezTo>
                        <a:pt x="0" y="10564"/>
                        <a:pt x="0" y="10264"/>
                        <a:pt x="0" y="9889"/>
                      </a:cubicBezTo>
                      <a:cubicBezTo>
                        <a:pt x="0" y="6216"/>
                        <a:pt x="2698" y="2994"/>
                        <a:pt x="6446" y="2469"/>
                      </a:cubicBezTo>
                      <a:cubicBezTo>
                        <a:pt x="9819" y="2019"/>
                        <a:pt x="13042" y="1270"/>
                        <a:pt x="16414" y="295"/>
                      </a:cubicBezTo>
                      <a:cubicBezTo>
                        <a:pt x="20387" y="-829"/>
                        <a:pt x="24509" y="1345"/>
                        <a:pt x="25708" y="5317"/>
                      </a:cubicBezTo>
                      <a:cubicBezTo>
                        <a:pt x="26908" y="9289"/>
                        <a:pt x="24659" y="13412"/>
                        <a:pt x="20687" y="14611"/>
                      </a:cubicBezTo>
                      <a:cubicBezTo>
                        <a:pt x="16864" y="15810"/>
                        <a:pt x="12742" y="16710"/>
                        <a:pt x="8469" y="17309"/>
                      </a:cubicBezTo>
                      <a:cubicBezTo>
                        <a:pt x="8095" y="17309"/>
                        <a:pt x="7795" y="17309"/>
                        <a:pt x="7420" y="1730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" name="任意多边形: 形状 315"/>
                <p:cNvSpPr/>
                <p:nvPr/>
              </p:nvSpPr>
              <p:spPr>
                <a:xfrm>
                  <a:off x="6992519" y="2060347"/>
                  <a:ext cx="21747" cy="15291"/>
                </a:xfrm>
                <a:custGeom>
                  <a:avLst/>
                  <a:gdLst>
                    <a:gd name="connsiteX0" fmla="*/ 7495 w 21747"/>
                    <a:gd name="connsiteY0" fmla="*/ 15216 h 15291"/>
                    <a:gd name="connsiteX1" fmla="*/ 0 w 21747"/>
                    <a:gd name="connsiteY1" fmla="*/ 7721 h 15291"/>
                    <a:gd name="connsiteX2" fmla="*/ 7495 w 21747"/>
                    <a:gd name="connsiteY2" fmla="*/ 226 h 15291"/>
                    <a:gd name="connsiteX3" fmla="*/ 7570 w 21747"/>
                    <a:gd name="connsiteY3" fmla="*/ 226 h 15291"/>
                    <a:gd name="connsiteX4" fmla="*/ 7570 w 21747"/>
                    <a:gd name="connsiteY4" fmla="*/ 226 h 15291"/>
                    <a:gd name="connsiteX5" fmla="*/ 7570 w 21747"/>
                    <a:gd name="connsiteY5" fmla="*/ 226 h 15291"/>
                    <a:gd name="connsiteX6" fmla="*/ 7570 w 21747"/>
                    <a:gd name="connsiteY6" fmla="*/ 226 h 15291"/>
                    <a:gd name="connsiteX7" fmla="*/ 13791 w 21747"/>
                    <a:gd name="connsiteY7" fmla="*/ 1 h 15291"/>
                    <a:gd name="connsiteX8" fmla="*/ 13941 w 21747"/>
                    <a:gd name="connsiteY8" fmla="*/ 1 h 15291"/>
                    <a:gd name="connsiteX9" fmla="*/ 13941 w 21747"/>
                    <a:gd name="connsiteY9" fmla="*/ 1 h 15291"/>
                    <a:gd name="connsiteX10" fmla="*/ 21736 w 21747"/>
                    <a:gd name="connsiteY10" fmla="*/ 7047 h 15291"/>
                    <a:gd name="connsiteX11" fmla="*/ 14765 w 21747"/>
                    <a:gd name="connsiteY11" fmla="*/ 14992 h 15291"/>
                    <a:gd name="connsiteX12" fmla="*/ 7645 w 21747"/>
                    <a:gd name="connsiteY12" fmla="*/ 15291 h 15291"/>
                    <a:gd name="connsiteX13" fmla="*/ 7645 w 21747"/>
                    <a:gd name="connsiteY13" fmla="*/ 15291 h 15291"/>
                    <a:gd name="connsiteX14" fmla="*/ 7645 w 21747"/>
                    <a:gd name="connsiteY14" fmla="*/ 15291 h 15291"/>
                    <a:gd name="connsiteX15" fmla="*/ 7645 w 21747"/>
                    <a:gd name="connsiteY15" fmla="*/ 15291 h 15291"/>
                    <a:gd name="connsiteX16" fmla="*/ 7645 w 21747"/>
                    <a:gd name="connsiteY16" fmla="*/ 15291 h 15291"/>
                    <a:gd name="connsiteX17" fmla="*/ 7645 w 21747"/>
                    <a:gd name="connsiteY17" fmla="*/ 15291 h 15291"/>
                    <a:gd name="connsiteX18" fmla="*/ 7495 w 21747"/>
                    <a:gd name="connsiteY18" fmla="*/ 15291 h 15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1747" h="15291">
                      <a:moveTo>
                        <a:pt x="7495" y="15216"/>
                      </a:moveTo>
                      <a:cubicBezTo>
                        <a:pt x="3373" y="15216"/>
                        <a:pt x="0" y="11844"/>
                        <a:pt x="0" y="7721"/>
                      </a:cubicBezTo>
                      <a:cubicBezTo>
                        <a:pt x="0" y="3599"/>
                        <a:pt x="3373" y="226"/>
                        <a:pt x="7495" y="226"/>
                      </a:cubicBezTo>
                      <a:cubicBezTo>
                        <a:pt x="7495" y="226"/>
                        <a:pt x="7495" y="226"/>
                        <a:pt x="7570" y="226"/>
                      </a:cubicBezTo>
                      <a:cubicBezTo>
                        <a:pt x="7570" y="226"/>
                        <a:pt x="7570" y="226"/>
                        <a:pt x="7570" y="226"/>
                      </a:cubicBezTo>
                      <a:cubicBezTo>
                        <a:pt x="7570" y="226"/>
                        <a:pt x="7570" y="226"/>
                        <a:pt x="7570" y="226"/>
                      </a:cubicBezTo>
                      <a:lnTo>
                        <a:pt x="7570" y="226"/>
                      </a:lnTo>
                      <a:cubicBezTo>
                        <a:pt x="9668" y="226"/>
                        <a:pt x="11692" y="76"/>
                        <a:pt x="13791" y="1"/>
                      </a:cubicBezTo>
                      <a:cubicBezTo>
                        <a:pt x="13791" y="1"/>
                        <a:pt x="13941" y="1"/>
                        <a:pt x="13941" y="1"/>
                      </a:cubicBezTo>
                      <a:lnTo>
                        <a:pt x="13941" y="1"/>
                      </a:lnTo>
                      <a:cubicBezTo>
                        <a:pt x="17913" y="-74"/>
                        <a:pt x="21511" y="2999"/>
                        <a:pt x="21736" y="7047"/>
                      </a:cubicBezTo>
                      <a:cubicBezTo>
                        <a:pt x="21961" y="11169"/>
                        <a:pt x="18963" y="14692"/>
                        <a:pt x="14765" y="14992"/>
                      </a:cubicBezTo>
                      <a:cubicBezTo>
                        <a:pt x="12442" y="15141"/>
                        <a:pt x="10043" y="15291"/>
                        <a:pt x="7645" y="15291"/>
                      </a:cubicBezTo>
                      <a:lnTo>
                        <a:pt x="7645" y="15291"/>
                      </a:lnTo>
                      <a:cubicBezTo>
                        <a:pt x="7645" y="15291"/>
                        <a:pt x="7645" y="15291"/>
                        <a:pt x="7645" y="15291"/>
                      </a:cubicBezTo>
                      <a:cubicBezTo>
                        <a:pt x="7645" y="15291"/>
                        <a:pt x="7645" y="15291"/>
                        <a:pt x="7645" y="15291"/>
                      </a:cubicBezTo>
                      <a:cubicBezTo>
                        <a:pt x="7645" y="15291"/>
                        <a:pt x="7645" y="15291"/>
                        <a:pt x="7645" y="15291"/>
                      </a:cubicBezTo>
                      <a:cubicBezTo>
                        <a:pt x="7645" y="15291"/>
                        <a:pt x="7645" y="15291"/>
                        <a:pt x="7645" y="15291"/>
                      </a:cubicBezTo>
                      <a:lnTo>
                        <a:pt x="7495" y="15291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/>
                <p:cNvSpPr/>
                <p:nvPr/>
              </p:nvSpPr>
              <p:spPr>
                <a:xfrm>
                  <a:off x="6783912" y="2185085"/>
                  <a:ext cx="217908" cy="577927"/>
                </a:xfrm>
                <a:custGeom>
                  <a:avLst/>
                  <a:gdLst>
                    <a:gd name="connsiteX0" fmla="*/ 108024 w 217908"/>
                    <a:gd name="connsiteY0" fmla="*/ 577928 h 577927"/>
                    <a:gd name="connsiteX1" fmla="*/ 105850 w 217908"/>
                    <a:gd name="connsiteY1" fmla="*/ 577628 h 577927"/>
                    <a:gd name="connsiteX2" fmla="*/ 58556 w 217908"/>
                    <a:gd name="connsiteY2" fmla="*/ 565936 h 577927"/>
                    <a:gd name="connsiteX3" fmla="*/ 52485 w 217908"/>
                    <a:gd name="connsiteY3" fmla="*/ 558965 h 577927"/>
                    <a:gd name="connsiteX4" fmla="*/ 20406 w 217908"/>
                    <a:gd name="connsiteY4" fmla="*/ 385454 h 577927"/>
                    <a:gd name="connsiteX5" fmla="*/ 619 w 217908"/>
                    <a:gd name="connsiteY5" fmla="*/ 333213 h 577927"/>
                    <a:gd name="connsiteX6" fmla="*/ 2343 w 217908"/>
                    <a:gd name="connsiteY6" fmla="*/ 324819 h 577927"/>
                    <a:gd name="connsiteX7" fmla="*/ 121065 w 217908"/>
                    <a:gd name="connsiteY7" fmla="*/ 111658 h 577927"/>
                    <a:gd name="connsiteX8" fmla="*/ 114170 w 217908"/>
                    <a:gd name="connsiteY8" fmla="*/ 99067 h 577927"/>
                    <a:gd name="connsiteX9" fmla="*/ 103602 w 217908"/>
                    <a:gd name="connsiteY9" fmla="*/ 43004 h 577927"/>
                    <a:gd name="connsiteX10" fmla="*/ 101953 w 217908"/>
                    <a:gd name="connsiteY10" fmla="*/ 7627 h 577927"/>
                    <a:gd name="connsiteX11" fmla="*/ 105026 w 217908"/>
                    <a:gd name="connsiteY11" fmla="*/ 1406 h 577927"/>
                    <a:gd name="connsiteX12" fmla="*/ 111921 w 217908"/>
                    <a:gd name="connsiteY12" fmla="*/ 431 h 577927"/>
                    <a:gd name="connsiteX13" fmla="*/ 180351 w 217908"/>
                    <a:gd name="connsiteY13" fmla="*/ 89173 h 577927"/>
                    <a:gd name="connsiteX14" fmla="*/ 180351 w 217908"/>
                    <a:gd name="connsiteY14" fmla="*/ 89173 h 577927"/>
                    <a:gd name="connsiteX15" fmla="*/ 200888 w 217908"/>
                    <a:gd name="connsiteY15" fmla="*/ 157154 h 577927"/>
                    <a:gd name="connsiteX16" fmla="*/ 217902 w 217908"/>
                    <a:gd name="connsiteY16" fmla="*/ 304807 h 577927"/>
                    <a:gd name="connsiteX17" fmla="*/ 212280 w 217908"/>
                    <a:gd name="connsiteY17" fmla="*/ 312302 h 577927"/>
                    <a:gd name="connsiteX18" fmla="*/ 149771 w 217908"/>
                    <a:gd name="connsiteY18" fmla="*/ 372038 h 577927"/>
                    <a:gd name="connsiteX19" fmla="*/ 132383 w 217908"/>
                    <a:gd name="connsiteY19" fmla="*/ 472772 h 577927"/>
                    <a:gd name="connsiteX20" fmla="*/ 114994 w 217908"/>
                    <a:gd name="connsiteY20" fmla="*/ 573281 h 577927"/>
                    <a:gd name="connsiteX21" fmla="*/ 108024 w 217908"/>
                    <a:gd name="connsiteY21" fmla="*/ 577928 h 577927"/>
                    <a:gd name="connsiteX22" fmla="*/ 67175 w 217908"/>
                    <a:gd name="connsiteY22" fmla="*/ 552369 h 577927"/>
                    <a:gd name="connsiteX23" fmla="*/ 103527 w 217908"/>
                    <a:gd name="connsiteY23" fmla="*/ 561289 h 577927"/>
                    <a:gd name="connsiteX24" fmla="*/ 117393 w 217908"/>
                    <a:gd name="connsiteY24" fmla="*/ 472172 h 577927"/>
                    <a:gd name="connsiteX25" fmla="*/ 135980 w 217908"/>
                    <a:gd name="connsiteY25" fmla="*/ 366117 h 577927"/>
                    <a:gd name="connsiteX26" fmla="*/ 202687 w 217908"/>
                    <a:gd name="connsiteY26" fmla="*/ 299410 h 577927"/>
                    <a:gd name="connsiteX27" fmla="*/ 186272 w 217908"/>
                    <a:gd name="connsiteY27" fmla="*/ 160302 h 577927"/>
                    <a:gd name="connsiteX28" fmla="*/ 166485 w 217908"/>
                    <a:gd name="connsiteY28" fmla="*/ 94645 h 577927"/>
                    <a:gd name="connsiteX29" fmla="*/ 166485 w 217908"/>
                    <a:gd name="connsiteY29" fmla="*/ 94645 h 577927"/>
                    <a:gd name="connsiteX30" fmla="*/ 117393 w 217908"/>
                    <a:gd name="connsiteY30" fmla="*/ 20968 h 577927"/>
                    <a:gd name="connsiteX31" fmla="*/ 118592 w 217908"/>
                    <a:gd name="connsiteY31" fmla="*/ 41729 h 577927"/>
                    <a:gd name="connsiteX32" fmla="*/ 128036 w 217908"/>
                    <a:gd name="connsiteY32" fmla="*/ 93221 h 577927"/>
                    <a:gd name="connsiteX33" fmla="*/ 135081 w 217908"/>
                    <a:gd name="connsiteY33" fmla="*/ 105288 h 577927"/>
                    <a:gd name="connsiteX34" fmla="*/ 136430 w 217908"/>
                    <a:gd name="connsiteY34" fmla="*/ 111284 h 577927"/>
                    <a:gd name="connsiteX35" fmla="*/ 16434 w 217908"/>
                    <a:gd name="connsiteY35" fmla="*/ 332014 h 577927"/>
                    <a:gd name="connsiteX36" fmla="*/ 34647 w 217908"/>
                    <a:gd name="connsiteY36" fmla="*/ 380732 h 577927"/>
                    <a:gd name="connsiteX37" fmla="*/ 67175 w 217908"/>
                    <a:gd name="connsiteY37" fmla="*/ 552369 h 577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17908" h="577927">
                      <a:moveTo>
                        <a:pt x="108024" y="577928"/>
                      </a:moveTo>
                      <a:cubicBezTo>
                        <a:pt x="107274" y="577928"/>
                        <a:pt x="106525" y="577853"/>
                        <a:pt x="105850" y="577628"/>
                      </a:cubicBezTo>
                      <a:cubicBezTo>
                        <a:pt x="91235" y="573131"/>
                        <a:pt x="75270" y="569159"/>
                        <a:pt x="58556" y="565936"/>
                      </a:cubicBezTo>
                      <a:cubicBezTo>
                        <a:pt x="55183" y="565261"/>
                        <a:pt x="52635" y="562413"/>
                        <a:pt x="52485" y="558965"/>
                      </a:cubicBezTo>
                      <a:cubicBezTo>
                        <a:pt x="49712" y="499979"/>
                        <a:pt x="38919" y="441592"/>
                        <a:pt x="20406" y="385454"/>
                      </a:cubicBezTo>
                      <a:cubicBezTo>
                        <a:pt x="14635" y="367915"/>
                        <a:pt x="7964" y="350302"/>
                        <a:pt x="619" y="333213"/>
                      </a:cubicBezTo>
                      <a:cubicBezTo>
                        <a:pt x="-655" y="330290"/>
                        <a:pt x="95" y="326992"/>
                        <a:pt x="2343" y="324819"/>
                      </a:cubicBezTo>
                      <a:cubicBezTo>
                        <a:pt x="61929" y="268606"/>
                        <a:pt x="103976" y="192980"/>
                        <a:pt x="121065" y="111658"/>
                      </a:cubicBezTo>
                      <a:cubicBezTo>
                        <a:pt x="118217" y="107536"/>
                        <a:pt x="115968" y="103414"/>
                        <a:pt x="114170" y="99067"/>
                      </a:cubicBezTo>
                      <a:cubicBezTo>
                        <a:pt x="109223" y="87150"/>
                        <a:pt x="105700" y="68337"/>
                        <a:pt x="103602" y="43004"/>
                      </a:cubicBezTo>
                      <a:cubicBezTo>
                        <a:pt x="102627" y="30861"/>
                        <a:pt x="102253" y="18345"/>
                        <a:pt x="101953" y="7627"/>
                      </a:cubicBezTo>
                      <a:cubicBezTo>
                        <a:pt x="101953" y="5153"/>
                        <a:pt x="103077" y="2830"/>
                        <a:pt x="105026" y="1406"/>
                      </a:cubicBezTo>
                      <a:cubicBezTo>
                        <a:pt x="107049" y="-18"/>
                        <a:pt x="109598" y="-393"/>
                        <a:pt x="111921" y="431"/>
                      </a:cubicBezTo>
                      <a:cubicBezTo>
                        <a:pt x="113495" y="956"/>
                        <a:pt x="150446" y="14672"/>
                        <a:pt x="180351" y="89173"/>
                      </a:cubicBezTo>
                      <a:cubicBezTo>
                        <a:pt x="180351" y="89173"/>
                        <a:pt x="180351" y="89173"/>
                        <a:pt x="180351" y="89173"/>
                      </a:cubicBezTo>
                      <a:cubicBezTo>
                        <a:pt x="188296" y="109260"/>
                        <a:pt x="195192" y="132120"/>
                        <a:pt x="200888" y="157154"/>
                      </a:cubicBezTo>
                      <a:cubicBezTo>
                        <a:pt x="210182" y="199726"/>
                        <a:pt x="215878" y="249343"/>
                        <a:pt x="217902" y="304807"/>
                      </a:cubicBezTo>
                      <a:cubicBezTo>
                        <a:pt x="218052" y="308330"/>
                        <a:pt x="215653" y="311477"/>
                        <a:pt x="212280" y="312302"/>
                      </a:cubicBezTo>
                      <a:cubicBezTo>
                        <a:pt x="186572" y="318898"/>
                        <a:pt x="162588" y="341758"/>
                        <a:pt x="149771" y="372038"/>
                      </a:cubicBezTo>
                      <a:cubicBezTo>
                        <a:pt x="136580" y="403142"/>
                        <a:pt x="134406" y="438594"/>
                        <a:pt x="132383" y="472772"/>
                      </a:cubicBezTo>
                      <a:cubicBezTo>
                        <a:pt x="130584" y="503127"/>
                        <a:pt x="128335" y="540452"/>
                        <a:pt x="114994" y="573281"/>
                      </a:cubicBezTo>
                      <a:cubicBezTo>
                        <a:pt x="113795" y="576204"/>
                        <a:pt x="111022" y="577928"/>
                        <a:pt x="108024" y="577928"/>
                      </a:cubicBezTo>
                      <a:close/>
                      <a:moveTo>
                        <a:pt x="67175" y="552369"/>
                      </a:moveTo>
                      <a:cubicBezTo>
                        <a:pt x="79842" y="554993"/>
                        <a:pt x="91984" y="557916"/>
                        <a:pt x="103527" y="561289"/>
                      </a:cubicBezTo>
                      <a:cubicBezTo>
                        <a:pt x="112970" y="534756"/>
                        <a:pt x="115369" y="506200"/>
                        <a:pt x="117393" y="472172"/>
                      </a:cubicBezTo>
                      <a:cubicBezTo>
                        <a:pt x="119566" y="436346"/>
                        <a:pt x="121815" y="399620"/>
                        <a:pt x="135980" y="366117"/>
                      </a:cubicBezTo>
                      <a:cubicBezTo>
                        <a:pt x="149846" y="333363"/>
                        <a:pt x="174505" y="308929"/>
                        <a:pt x="202687" y="299410"/>
                      </a:cubicBezTo>
                      <a:cubicBezTo>
                        <a:pt x="200588" y="247170"/>
                        <a:pt x="195042" y="200400"/>
                        <a:pt x="186272" y="160302"/>
                      </a:cubicBezTo>
                      <a:cubicBezTo>
                        <a:pt x="180801" y="136017"/>
                        <a:pt x="174130" y="113907"/>
                        <a:pt x="166485" y="94645"/>
                      </a:cubicBezTo>
                      <a:lnTo>
                        <a:pt x="166485" y="94645"/>
                      </a:lnTo>
                      <a:cubicBezTo>
                        <a:pt x="148947" y="50873"/>
                        <a:pt x="129160" y="30187"/>
                        <a:pt x="117393" y="20968"/>
                      </a:cubicBezTo>
                      <a:cubicBezTo>
                        <a:pt x="117617" y="27789"/>
                        <a:pt x="117992" y="34834"/>
                        <a:pt x="118592" y="41729"/>
                      </a:cubicBezTo>
                      <a:cubicBezTo>
                        <a:pt x="120466" y="65114"/>
                        <a:pt x="123763" y="82952"/>
                        <a:pt x="128036" y="93221"/>
                      </a:cubicBezTo>
                      <a:cubicBezTo>
                        <a:pt x="129759" y="97343"/>
                        <a:pt x="132083" y="101315"/>
                        <a:pt x="135081" y="105288"/>
                      </a:cubicBezTo>
                      <a:cubicBezTo>
                        <a:pt x="136355" y="107012"/>
                        <a:pt x="136880" y="109185"/>
                        <a:pt x="136430" y="111284"/>
                      </a:cubicBezTo>
                      <a:cubicBezTo>
                        <a:pt x="119566" y="195079"/>
                        <a:pt x="76994" y="273253"/>
                        <a:pt x="16434" y="332014"/>
                      </a:cubicBezTo>
                      <a:cubicBezTo>
                        <a:pt x="23179" y="347979"/>
                        <a:pt x="29250" y="364318"/>
                        <a:pt x="34647" y="380732"/>
                      </a:cubicBezTo>
                      <a:cubicBezTo>
                        <a:pt x="52935" y="436271"/>
                        <a:pt x="63878" y="493983"/>
                        <a:pt x="67175" y="55236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" name="任意多边形: 形状 317"/>
                <p:cNvSpPr/>
                <p:nvPr/>
              </p:nvSpPr>
              <p:spPr>
                <a:xfrm>
                  <a:off x="6625441" y="1663208"/>
                  <a:ext cx="369196" cy="189076"/>
                </a:xfrm>
                <a:custGeom>
                  <a:avLst/>
                  <a:gdLst>
                    <a:gd name="connsiteX0" fmla="*/ 361756 w 369196"/>
                    <a:gd name="connsiteY0" fmla="*/ 189077 h 189076"/>
                    <a:gd name="connsiteX1" fmla="*/ 359433 w 369196"/>
                    <a:gd name="connsiteY1" fmla="*/ 188702 h 189076"/>
                    <a:gd name="connsiteX2" fmla="*/ 6714 w 369196"/>
                    <a:gd name="connsiteY2" fmla="*/ 121771 h 189076"/>
                    <a:gd name="connsiteX3" fmla="*/ 343 w 369196"/>
                    <a:gd name="connsiteY3" fmla="*/ 116524 h 189076"/>
                    <a:gd name="connsiteX4" fmla="*/ 2667 w 369196"/>
                    <a:gd name="connsiteY4" fmla="*/ 108579 h 189076"/>
                    <a:gd name="connsiteX5" fmla="*/ 63152 w 369196"/>
                    <a:gd name="connsiteY5" fmla="*/ 38575 h 189076"/>
                    <a:gd name="connsiteX6" fmla="*/ 90734 w 369196"/>
                    <a:gd name="connsiteY6" fmla="*/ 2749 h 189076"/>
                    <a:gd name="connsiteX7" fmla="*/ 97405 w 369196"/>
                    <a:gd name="connsiteY7" fmla="*/ 51 h 189076"/>
                    <a:gd name="connsiteX8" fmla="*/ 311165 w 369196"/>
                    <a:gd name="connsiteY8" fmla="*/ 37301 h 189076"/>
                    <a:gd name="connsiteX9" fmla="*/ 316636 w 369196"/>
                    <a:gd name="connsiteY9" fmla="*/ 42623 h 189076"/>
                    <a:gd name="connsiteX10" fmla="*/ 368277 w 369196"/>
                    <a:gd name="connsiteY10" fmla="*/ 177909 h 189076"/>
                    <a:gd name="connsiteX11" fmla="*/ 367453 w 369196"/>
                    <a:gd name="connsiteY11" fmla="*/ 186303 h 189076"/>
                    <a:gd name="connsiteX12" fmla="*/ 361682 w 369196"/>
                    <a:gd name="connsiteY12" fmla="*/ 189002 h 189076"/>
                    <a:gd name="connsiteX13" fmla="*/ 24777 w 369196"/>
                    <a:gd name="connsiteY13" fmla="*/ 108654 h 189076"/>
                    <a:gd name="connsiteX14" fmla="*/ 346841 w 369196"/>
                    <a:gd name="connsiteY14" fmla="*/ 169140 h 189076"/>
                    <a:gd name="connsiteX15" fmla="*/ 303370 w 369196"/>
                    <a:gd name="connsiteY15" fmla="*/ 50942 h 189076"/>
                    <a:gd name="connsiteX16" fmla="*/ 99728 w 369196"/>
                    <a:gd name="connsiteY16" fmla="*/ 15490 h 189076"/>
                    <a:gd name="connsiteX17" fmla="*/ 75144 w 369196"/>
                    <a:gd name="connsiteY17" fmla="*/ 47569 h 189076"/>
                    <a:gd name="connsiteX18" fmla="*/ 24702 w 369196"/>
                    <a:gd name="connsiteY18" fmla="*/ 108654 h 189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69196" h="189076">
                      <a:moveTo>
                        <a:pt x="361756" y="189077"/>
                      </a:moveTo>
                      <a:cubicBezTo>
                        <a:pt x="361007" y="189077"/>
                        <a:pt x="360182" y="188927"/>
                        <a:pt x="359433" y="188702"/>
                      </a:cubicBezTo>
                      <a:cubicBezTo>
                        <a:pt x="234190" y="148453"/>
                        <a:pt x="71022" y="128441"/>
                        <a:pt x="6714" y="121771"/>
                      </a:cubicBezTo>
                      <a:cubicBezTo>
                        <a:pt x="3716" y="121471"/>
                        <a:pt x="1243" y="119372"/>
                        <a:pt x="343" y="116524"/>
                      </a:cubicBezTo>
                      <a:cubicBezTo>
                        <a:pt x="-556" y="113676"/>
                        <a:pt x="343" y="110528"/>
                        <a:pt x="2667" y="108579"/>
                      </a:cubicBezTo>
                      <a:cubicBezTo>
                        <a:pt x="25602" y="89017"/>
                        <a:pt x="44714" y="63384"/>
                        <a:pt x="63152" y="38575"/>
                      </a:cubicBezTo>
                      <a:cubicBezTo>
                        <a:pt x="71996" y="26658"/>
                        <a:pt x="81215" y="14366"/>
                        <a:pt x="90734" y="2749"/>
                      </a:cubicBezTo>
                      <a:cubicBezTo>
                        <a:pt x="92383" y="800"/>
                        <a:pt x="94856" y="-249"/>
                        <a:pt x="97405" y="51"/>
                      </a:cubicBezTo>
                      <a:cubicBezTo>
                        <a:pt x="172056" y="8745"/>
                        <a:pt x="243934" y="21262"/>
                        <a:pt x="311165" y="37301"/>
                      </a:cubicBezTo>
                      <a:cubicBezTo>
                        <a:pt x="313863" y="37901"/>
                        <a:pt x="315962" y="39999"/>
                        <a:pt x="316636" y="42623"/>
                      </a:cubicBezTo>
                      <a:cubicBezTo>
                        <a:pt x="331101" y="96138"/>
                        <a:pt x="348490" y="141708"/>
                        <a:pt x="368277" y="177909"/>
                      </a:cubicBezTo>
                      <a:cubicBezTo>
                        <a:pt x="369776" y="180607"/>
                        <a:pt x="369402" y="183905"/>
                        <a:pt x="367453" y="186303"/>
                      </a:cubicBezTo>
                      <a:cubicBezTo>
                        <a:pt x="366029" y="188027"/>
                        <a:pt x="363855" y="189002"/>
                        <a:pt x="361682" y="189002"/>
                      </a:cubicBezTo>
                      <a:close/>
                      <a:moveTo>
                        <a:pt x="24777" y="108654"/>
                      </a:moveTo>
                      <a:cubicBezTo>
                        <a:pt x="94332" y="116449"/>
                        <a:pt x="232841" y="134962"/>
                        <a:pt x="346841" y="169140"/>
                      </a:cubicBezTo>
                      <a:cubicBezTo>
                        <a:pt x="330427" y="135862"/>
                        <a:pt x="315886" y="96213"/>
                        <a:pt x="303370" y="50942"/>
                      </a:cubicBezTo>
                      <a:cubicBezTo>
                        <a:pt x="239212" y="35802"/>
                        <a:pt x="170782" y="23885"/>
                        <a:pt x="99728" y="15490"/>
                      </a:cubicBezTo>
                      <a:cubicBezTo>
                        <a:pt x="91334" y="25909"/>
                        <a:pt x="83089" y="36926"/>
                        <a:pt x="75144" y="47569"/>
                      </a:cubicBezTo>
                      <a:cubicBezTo>
                        <a:pt x="59480" y="68556"/>
                        <a:pt x="43440" y="90142"/>
                        <a:pt x="24702" y="10865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/>
                <p:cNvSpPr/>
                <p:nvPr/>
              </p:nvSpPr>
              <p:spPr>
                <a:xfrm>
                  <a:off x="6714494" y="1556709"/>
                  <a:ext cx="227839" cy="158640"/>
                </a:xfrm>
                <a:custGeom>
                  <a:avLst/>
                  <a:gdLst>
                    <a:gd name="connsiteX0" fmla="*/ 220388 w 227839"/>
                    <a:gd name="connsiteY0" fmla="*/ 158641 h 158640"/>
                    <a:gd name="connsiteX1" fmla="*/ 218665 w 227839"/>
                    <a:gd name="connsiteY1" fmla="*/ 158416 h 158640"/>
                    <a:gd name="connsiteX2" fmla="*/ 6629 w 227839"/>
                    <a:gd name="connsiteY2" fmla="*/ 121465 h 158640"/>
                    <a:gd name="connsiteX3" fmla="*/ 557 w 227839"/>
                    <a:gd name="connsiteY3" fmla="*/ 116818 h 158640"/>
                    <a:gd name="connsiteX4" fmla="*/ 1757 w 227839"/>
                    <a:gd name="connsiteY4" fmla="*/ 109248 h 158640"/>
                    <a:gd name="connsiteX5" fmla="*/ 9701 w 227839"/>
                    <a:gd name="connsiteY5" fmla="*/ 99879 h 158640"/>
                    <a:gd name="connsiteX6" fmla="*/ 190933 w 227839"/>
                    <a:gd name="connsiteY6" fmla="*/ 45 h 158640"/>
                    <a:gd name="connsiteX7" fmla="*/ 199102 w 227839"/>
                    <a:gd name="connsiteY7" fmla="*/ 6640 h 158640"/>
                    <a:gd name="connsiteX8" fmla="*/ 227584 w 227839"/>
                    <a:gd name="connsiteY8" fmla="*/ 149122 h 158640"/>
                    <a:gd name="connsiteX9" fmla="*/ 225710 w 227839"/>
                    <a:gd name="connsiteY9" fmla="*/ 156317 h 158640"/>
                    <a:gd name="connsiteX10" fmla="*/ 220313 w 227839"/>
                    <a:gd name="connsiteY10" fmla="*/ 158566 h 158640"/>
                    <a:gd name="connsiteX11" fmla="*/ 22368 w 227839"/>
                    <a:gd name="connsiteY11" fmla="*/ 108274 h 158640"/>
                    <a:gd name="connsiteX12" fmla="*/ 209970 w 227839"/>
                    <a:gd name="connsiteY12" fmla="*/ 141027 h 158640"/>
                    <a:gd name="connsiteX13" fmla="*/ 185311 w 227839"/>
                    <a:gd name="connsiteY13" fmla="*/ 16159 h 158640"/>
                    <a:gd name="connsiteX14" fmla="*/ 22443 w 227839"/>
                    <a:gd name="connsiteY14" fmla="*/ 108349 h 158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27839" h="158640">
                      <a:moveTo>
                        <a:pt x="220388" y="158641"/>
                      </a:moveTo>
                      <a:cubicBezTo>
                        <a:pt x="219789" y="158641"/>
                        <a:pt x="219189" y="158641"/>
                        <a:pt x="218665" y="158416"/>
                      </a:cubicBezTo>
                      <a:cubicBezTo>
                        <a:pt x="152033" y="142526"/>
                        <a:pt x="80680" y="130084"/>
                        <a:pt x="6629" y="121465"/>
                      </a:cubicBezTo>
                      <a:cubicBezTo>
                        <a:pt x="3930" y="121165"/>
                        <a:pt x="1532" y="119366"/>
                        <a:pt x="557" y="116818"/>
                      </a:cubicBezTo>
                      <a:cubicBezTo>
                        <a:pt x="-492" y="114270"/>
                        <a:pt x="-42" y="111347"/>
                        <a:pt x="1757" y="109248"/>
                      </a:cubicBezTo>
                      <a:cubicBezTo>
                        <a:pt x="4380" y="106100"/>
                        <a:pt x="7003" y="102952"/>
                        <a:pt x="9701" y="99879"/>
                      </a:cubicBezTo>
                      <a:cubicBezTo>
                        <a:pt x="87800" y="11062"/>
                        <a:pt x="186810" y="419"/>
                        <a:pt x="190933" y="45"/>
                      </a:cubicBezTo>
                      <a:cubicBezTo>
                        <a:pt x="195055" y="-405"/>
                        <a:pt x="198653" y="2593"/>
                        <a:pt x="199102" y="6640"/>
                      </a:cubicBezTo>
                      <a:cubicBezTo>
                        <a:pt x="199102" y="7315"/>
                        <a:pt x="206747" y="73047"/>
                        <a:pt x="227584" y="149122"/>
                      </a:cubicBezTo>
                      <a:cubicBezTo>
                        <a:pt x="228258" y="151670"/>
                        <a:pt x="227584" y="154443"/>
                        <a:pt x="225710" y="156317"/>
                      </a:cubicBezTo>
                      <a:cubicBezTo>
                        <a:pt x="224286" y="157816"/>
                        <a:pt x="222337" y="158566"/>
                        <a:pt x="220313" y="158566"/>
                      </a:cubicBezTo>
                      <a:close/>
                      <a:moveTo>
                        <a:pt x="22368" y="108274"/>
                      </a:moveTo>
                      <a:cubicBezTo>
                        <a:pt x="87501" y="116293"/>
                        <a:pt x="150534" y="127311"/>
                        <a:pt x="209970" y="141027"/>
                      </a:cubicBezTo>
                      <a:cubicBezTo>
                        <a:pt x="195205" y="84065"/>
                        <a:pt x="187785" y="34597"/>
                        <a:pt x="185311" y="16159"/>
                      </a:cubicBezTo>
                      <a:cubicBezTo>
                        <a:pt x="161702" y="20356"/>
                        <a:pt x="84577" y="38794"/>
                        <a:pt x="22443" y="108349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" name="任意多边形: 形状 319"/>
                <p:cNvSpPr/>
                <p:nvPr/>
              </p:nvSpPr>
              <p:spPr>
                <a:xfrm>
                  <a:off x="6557116" y="2184947"/>
                  <a:ext cx="363383" cy="414372"/>
                </a:xfrm>
                <a:custGeom>
                  <a:avLst/>
                  <a:gdLst>
                    <a:gd name="connsiteX0" fmla="*/ 183568 w 363383"/>
                    <a:gd name="connsiteY0" fmla="*/ 414373 h 414372"/>
                    <a:gd name="connsiteX1" fmla="*/ 179296 w 363383"/>
                    <a:gd name="connsiteY1" fmla="*/ 414373 h 414372"/>
                    <a:gd name="connsiteX2" fmla="*/ 105769 w 363383"/>
                    <a:gd name="connsiteY2" fmla="*/ 387241 h 414372"/>
                    <a:gd name="connsiteX3" fmla="*/ 102996 w 363383"/>
                    <a:gd name="connsiteY3" fmla="*/ 380120 h 414372"/>
                    <a:gd name="connsiteX4" fmla="*/ 108018 w 363383"/>
                    <a:gd name="connsiteY4" fmla="*/ 350890 h 414372"/>
                    <a:gd name="connsiteX5" fmla="*/ 1138 w 363383"/>
                    <a:gd name="connsiteY5" fmla="*/ 6715 h 414372"/>
                    <a:gd name="connsiteX6" fmla="*/ 9382 w 363383"/>
                    <a:gd name="connsiteY6" fmla="*/ 45 h 414372"/>
                    <a:gd name="connsiteX7" fmla="*/ 16053 w 363383"/>
                    <a:gd name="connsiteY7" fmla="*/ 8289 h 414372"/>
                    <a:gd name="connsiteX8" fmla="*/ 121659 w 363383"/>
                    <a:gd name="connsiteY8" fmla="*/ 343694 h 414372"/>
                    <a:gd name="connsiteX9" fmla="*/ 123457 w 363383"/>
                    <a:gd name="connsiteY9" fmla="*/ 349990 h 414372"/>
                    <a:gd name="connsiteX10" fmla="*/ 118586 w 363383"/>
                    <a:gd name="connsiteY10" fmla="*/ 378097 h 414372"/>
                    <a:gd name="connsiteX11" fmla="*/ 179820 w 363383"/>
                    <a:gd name="connsiteY11" fmla="*/ 399308 h 414372"/>
                    <a:gd name="connsiteX12" fmla="*/ 245477 w 363383"/>
                    <a:gd name="connsiteY12" fmla="*/ 380270 h 414372"/>
                    <a:gd name="connsiteX13" fmla="*/ 227414 w 363383"/>
                    <a:gd name="connsiteY13" fmla="*/ 333276 h 414372"/>
                    <a:gd name="connsiteX14" fmla="*/ 229138 w 363383"/>
                    <a:gd name="connsiteY14" fmla="*/ 324882 h 414372"/>
                    <a:gd name="connsiteX15" fmla="*/ 347860 w 363383"/>
                    <a:gd name="connsiteY15" fmla="*/ 111721 h 414372"/>
                    <a:gd name="connsiteX16" fmla="*/ 340965 w 363383"/>
                    <a:gd name="connsiteY16" fmla="*/ 99130 h 414372"/>
                    <a:gd name="connsiteX17" fmla="*/ 330397 w 363383"/>
                    <a:gd name="connsiteY17" fmla="*/ 43066 h 414372"/>
                    <a:gd name="connsiteX18" fmla="*/ 337292 w 363383"/>
                    <a:gd name="connsiteY18" fmla="*/ 34972 h 414372"/>
                    <a:gd name="connsiteX19" fmla="*/ 345387 w 363383"/>
                    <a:gd name="connsiteY19" fmla="*/ 41792 h 414372"/>
                    <a:gd name="connsiteX20" fmla="*/ 354831 w 363383"/>
                    <a:gd name="connsiteY20" fmla="*/ 93284 h 414372"/>
                    <a:gd name="connsiteX21" fmla="*/ 361876 w 363383"/>
                    <a:gd name="connsiteY21" fmla="*/ 105351 h 414372"/>
                    <a:gd name="connsiteX22" fmla="*/ 363225 w 363383"/>
                    <a:gd name="connsiteY22" fmla="*/ 111347 h 414372"/>
                    <a:gd name="connsiteX23" fmla="*/ 243229 w 363383"/>
                    <a:gd name="connsiteY23" fmla="*/ 332077 h 414372"/>
                    <a:gd name="connsiteX24" fmla="*/ 261442 w 363383"/>
                    <a:gd name="connsiteY24" fmla="*/ 380795 h 414372"/>
                    <a:gd name="connsiteX25" fmla="*/ 258819 w 363383"/>
                    <a:gd name="connsiteY25" fmla="*/ 389114 h 414372"/>
                    <a:gd name="connsiteX26" fmla="*/ 183568 w 363383"/>
                    <a:gd name="connsiteY26" fmla="*/ 414298 h 414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63383" h="414372">
                      <a:moveTo>
                        <a:pt x="183568" y="414373"/>
                      </a:moveTo>
                      <a:cubicBezTo>
                        <a:pt x="182144" y="414373"/>
                        <a:pt x="180720" y="414373"/>
                        <a:pt x="179296" y="414373"/>
                      </a:cubicBezTo>
                      <a:cubicBezTo>
                        <a:pt x="152988" y="413548"/>
                        <a:pt x="126830" y="403880"/>
                        <a:pt x="105769" y="387241"/>
                      </a:cubicBezTo>
                      <a:cubicBezTo>
                        <a:pt x="103595" y="385517"/>
                        <a:pt x="102546" y="382819"/>
                        <a:pt x="102996" y="380120"/>
                      </a:cubicBezTo>
                      <a:cubicBezTo>
                        <a:pt x="105319" y="366329"/>
                        <a:pt x="107118" y="355986"/>
                        <a:pt x="108018" y="350890"/>
                      </a:cubicBezTo>
                      <a:cubicBezTo>
                        <a:pt x="-18050" y="206834"/>
                        <a:pt x="913" y="8739"/>
                        <a:pt x="1138" y="6715"/>
                      </a:cubicBezTo>
                      <a:cubicBezTo>
                        <a:pt x="1587" y="2593"/>
                        <a:pt x="5185" y="-405"/>
                        <a:pt x="9382" y="45"/>
                      </a:cubicBezTo>
                      <a:cubicBezTo>
                        <a:pt x="13504" y="494"/>
                        <a:pt x="16502" y="4167"/>
                        <a:pt x="16053" y="8289"/>
                      </a:cubicBezTo>
                      <a:cubicBezTo>
                        <a:pt x="15828" y="10238"/>
                        <a:pt x="-2610" y="204436"/>
                        <a:pt x="121659" y="343694"/>
                      </a:cubicBezTo>
                      <a:cubicBezTo>
                        <a:pt x="123158" y="345418"/>
                        <a:pt x="123832" y="347742"/>
                        <a:pt x="123457" y="349990"/>
                      </a:cubicBezTo>
                      <a:cubicBezTo>
                        <a:pt x="123457" y="349990"/>
                        <a:pt x="121509" y="360783"/>
                        <a:pt x="118586" y="378097"/>
                      </a:cubicBezTo>
                      <a:cubicBezTo>
                        <a:pt x="136499" y="391138"/>
                        <a:pt x="158085" y="398633"/>
                        <a:pt x="179820" y="399308"/>
                      </a:cubicBezTo>
                      <a:cubicBezTo>
                        <a:pt x="202980" y="400132"/>
                        <a:pt x="226140" y="393387"/>
                        <a:pt x="245477" y="380270"/>
                      </a:cubicBezTo>
                      <a:cubicBezTo>
                        <a:pt x="240156" y="364456"/>
                        <a:pt x="234085" y="348641"/>
                        <a:pt x="227414" y="333276"/>
                      </a:cubicBezTo>
                      <a:cubicBezTo>
                        <a:pt x="226140" y="330353"/>
                        <a:pt x="226890" y="327055"/>
                        <a:pt x="229138" y="324882"/>
                      </a:cubicBezTo>
                      <a:cubicBezTo>
                        <a:pt x="288724" y="268668"/>
                        <a:pt x="330771" y="193043"/>
                        <a:pt x="347860" y="111721"/>
                      </a:cubicBezTo>
                      <a:cubicBezTo>
                        <a:pt x="345012" y="107599"/>
                        <a:pt x="342764" y="103477"/>
                        <a:pt x="340965" y="99130"/>
                      </a:cubicBezTo>
                      <a:cubicBezTo>
                        <a:pt x="336018" y="87212"/>
                        <a:pt x="332495" y="68400"/>
                        <a:pt x="330397" y="43066"/>
                      </a:cubicBezTo>
                      <a:cubicBezTo>
                        <a:pt x="330097" y="38944"/>
                        <a:pt x="333170" y="35346"/>
                        <a:pt x="337292" y="34972"/>
                      </a:cubicBezTo>
                      <a:cubicBezTo>
                        <a:pt x="341339" y="34597"/>
                        <a:pt x="345012" y="37745"/>
                        <a:pt x="345387" y="41792"/>
                      </a:cubicBezTo>
                      <a:cubicBezTo>
                        <a:pt x="347261" y="65177"/>
                        <a:pt x="350559" y="83015"/>
                        <a:pt x="354831" y="93284"/>
                      </a:cubicBezTo>
                      <a:cubicBezTo>
                        <a:pt x="356555" y="97406"/>
                        <a:pt x="358878" y="101378"/>
                        <a:pt x="361876" y="105351"/>
                      </a:cubicBezTo>
                      <a:cubicBezTo>
                        <a:pt x="363150" y="107074"/>
                        <a:pt x="363675" y="109248"/>
                        <a:pt x="363225" y="111347"/>
                      </a:cubicBezTo>
                      <a:cubicBezTo>
                        <a:pt x="346361" y="195142"/>
                        <a:pt x="303789" y="273315"/>
                        <a:pt x="243229" y="332077"/>
                      </a:cubicBezTo>
                      <a:cubicBezTo>
                        <a:pt x="249974" y="348041"/>
                        <a:pt x="256045" y="364381"/>
                        <a:pt x="261442" y="380795"/>
                      </a:cubicBezTo>
                      <a:cubicBezTo>
                        <a:pt x="262416" y="383868"/>
                        <a:pt x="261442" y="387166"/>
                        <a:pt x="258819" y="389114"/>
                      </a:cubicBezTo>
                      <a:cubicBezTo>
                        <a:pt x="237083" y="405454"/>
                        <a:pt x="210475" y="414298"/>
                        <a:pt x="183568" y="414298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" name="任意多边形: 形状 320"/>
                <p:cNvSpPr/>
                <p:nvPr/>
              </p:nvSpPr>
              <p:spPr>
                <a:xfrm>
                  <a:off x="6558223" y="2180550"/>
                  <a:ext cx="344225" cy="103826"/>
                </a:xfrm>
                <a:custGeom>
                  <a:avLst/>
                  <a:gdLst>
                    <a:gd name="connsiteX0" fmla="*/ 154355 w 344225"/>
                    <a:gd name="connsiteY0" fmla="*/ 103827 h 103826"/>
                    <a:gd name="connsiteX1" fmla="*/ 125648 w 344225"/>
                    <a:gd name="connsiteY1" fmla="*/ 101353 h 103826"/>
                    <a:gd name="connsiteX2" fmla="*/ 77155 w 344225"/>
                    <a:gd name="connsiteY2" fmla="*/ 84864 h 103826"/>
                    <a:gd name="connsiteX3" fmla="*/ 35932 w 344225"/>
                    <a:gd name="connsiteY3" fmla="*/ 54659 h 103826"/>
                    <a:gd name="connsiteX4" fmla="*/ 1680 w 344225"/>
                    <a:gd name="connsiteY4" fmla="*/ 16584 h 103826"/>
                    <a:gd name="connsiteX5" fmla="*/ 2729 w 344225"/>
                    <a:gd name="connsiteY5" fmla="*/ 6016 h 103826"/>
                    <a:gd name="connsiteX6" fmla="*/ 13297 w 344225"/>
                    <a:gd name="connsiteY6" fmla="*/ 7065 h 103826"/>
                    <a:gd name="connsiteX7" fmla="*/ 46575 w 344225"/>
                    <a:gd name="connsiteY7" fmla="*/ 44016 h 103826"/>
                    <a:gd name="connsiteX8" fmla="*/ 84051 w 344225"/>
                    <a:gd name="connsiteY8" fmla="*/ 71448 h 103826"/>
                    <a:gd name="connsiteX9" fmla="*/ 128197 w 344225"/>
                    <a:gd name="connsiteY9" fmla="*/ 86513 h 103826"/>
                    <a:gd name="connsiteX10" fmla="*/ 219562 w 344225"/>
                    <a:gd name="connsiteY10" fmla="*/ 74071 h 103826"/>
                    <a:gd name="connsiteX11" fmla="*/ 299085 w 344225"/>
                    <a:gd name="connsiteY11" fmla="*/ 26852 h 103826"/>
                    <a:gd name="connsiteX12" fmla="*/ 330189 w 344225"/>
                    <a:gd name="connsiteY12" fmla="*/ 1894 h 103826"/>
                    <a:gd name="connsiteX13" fmla="*/ 338209 w 344225"/>
                    <a:gd name="connsiteY13" fmla="*/ 695 h 103826"/>
                    <a:gd name="connsiteX14" fmla="*/ 342631 w 344225"/>
                    <a:gd name="connsiteY14" fmla="*/ 7515 h 103826"/>
                    <a:gd name="connsiteX15" fmla="*/ 342631 w 344225"/>
                    <a:gd name="connsiteY15" fmla="*/ 11787 h 103826"/>
                    <a:gd name="connsiteX16" fmla="*/ 344205 w 344225"/>
                    <a:gd name="connsiteY16" fmla="*/ 46115 h 103826"/>
                    <a:gd name="connsiteX17" fmla="*/ 337310 w 344225"/>
                    <a:gd name="connsiteY17" fmla="*/ 54209 h 103826"/>
                    <a:gd name="connsiteX18" fmla="*/ 329215 w 344225"/>
                    <a:gd name="connsiteY18" fmla="*/ 47314 h 103826"/>
                    <a:gd name="connsiteX19" fmla="*/ 327941 w 344225"/>
                    <a:gd name="connsiteY19" fmla="*/ 23405 h 103826"/>
                    <a:gd name="connsiteX20" fmla="*/ 307929 w 344225"/>
                    <a:gd name="connsiteY20" fmla="*/ 38845 h 103826"/>
                    <a:gd name="connsiteX21" fmla="*/ 226008 w 344225"/>
                    <a:gd name="connsiteY21" fmla="*/ 87488 h 103826"/>
                    <a:gd name="connsiteX22" fmla="*/ 154355 w 344225"/>
                    <a:gd name="connsiteY22" fmla="*/ 103677 h 103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44225" h="103826">
                      <a:moveTo>
                        <a:pt x="154355" y="103827"/>
                      </a:moveTo>
                      <a:cubicBezTo>
                        <a:pt x="144836" y="103827"/>
                        <a:pt x="135242" y="103002"/>
                        <a:pt x="125648" y="101353"/>
                      </a:cubicBezTo>
                      <a:cubicBezTo>
                        <a:pt x="108859" y="98430"/>
                        <a:pt x="92520" y="92884"/>
                        <a:pt x="77155" y="84864"/>
                      </a:cubicBezTo>
                      <a:cubicBezTo>
                        <a:pt x="62315" y="77219"/>
                        <a:pt x="48074" y="66801"/>
                        <a:pt x="35932" y="54659"/>
                      </a:cubicBezTo>
                      <a:cubicBezTo>
                        <a:pt x="23340" y="41918"/>
                        <a:pt x="12173" y="29476"/>
                        <a:pt x="1680" y="16584"/>
                      </a:cubicBezTo>
                      <a:cubicBezTo>
                        <a:pt x="-944" y="13361"/>
                        <a:pt x="-419" y="8639"/>
                        <a:pt x="2729" y="6016"/>
                      </a:cubicBezTo>
                      <a:cubicBezTo>
                        <a:pt x="5952" y="3393"/>
                        <a:pt x="10674" y="3917"/>
                        <a:pt x="13297" y="7065"/>
                      </a:cubicBezTo>
                      <a:cubicBezTo>
                        <a:pt x="23490" y="19582"/>
                        <a:pt x="34358" y="31724"/>
                        <a:pt x="46575" y="44016"/>
                      </a:cubicBezTo>
                      <a:cubicBezTo>
                        <a:pt x="57593" y="55034"/>
                        <a:pt x="70559" y="64478"/>
                        <a:pt x="84051" y="71448"/>
                      </a:cubicBezTo>
                      <a:cubicBezTo>
                        <a:pt x="98141" y="78793"/>
                        <a:pt x="112982" y="83890"/>
                        <a:pt x="128197" y="86513"/>
                      </a:cubicBezTo>
                      <a:cubicBezTo>
                        <a:pt x="159376" y="91910"/>
                        <a:pt x="191006" y="87563"/>
                        <a:pt x="219562" y="74071"/>
                      </a:cubicBezTo>
                      <a:cubicBezTo>
                        <a:pt x="248643" y="60131"/>
                        <a:pt x="275400" y="44241"/>
                        <a:pt x="299085" y="26852"/>
                      </a:cubicBezTo>
                      <a:cubicBezTo>
                        <a:pt x="310627" y="18383"/>
                        <a:pt x="320820" y="10213"/>
                        <a:pt x="330189" y="1894"/>
                      </a:cubicBezTo>
                      <a:cubicBezTo>
                        <a:pt x="332363" y="-55"/>
                        <a:pt x="335586" y="-580"/>
                        <a:pt x="338209" y="695"/>
                      </a:cubicBezTo>
                      <a:cubicBezTo>
                        <a:pt x="340907" y="1894"/>
                        <a:pt x="342631" y="4592"/>
                        <a:pt x="342631" y="7515"/>
                      </a:cubicBezTo>
                      <a:lnTo>
                        <a:pt x="342631" y="11787"/>
                      </a:lnTo>
                      <a:cubicBezTo>
                        <a:pt x="342856" y="22131"/>
                        <a:pt x="343231" y="34422"/>
                        <a:pt x="344205" y="46115"/>
                      </a:cubicBezTo>
                      <a:cubicBezTo>
                        <a:pt x="344505" y="50237"/>
                        <a:pt x="341432" y="53835"/>
                        <a:pt x="337310" y="54209"/>
                      </a:cubicBezTo>
                      <a:cubicBezTo>
                        <a:pt x="333112" y="54584"/>
                        <a:pt x="329590" y="51436"/>
                        <a:pt x="329215" y="47314"/>
                      </a:cubicBezTo>
                      <a:cubicBezTo>
                        <a:pt x="328540" y="39294"/>
                        <a:pt x="328166" y="31125"/>
                        <a:pt x="327941" y="23405"/>
                      </a:cubicBezTo>
                      <a:cubicBezTo>
                        <a:pt x="321720" y="28501"/>
                        <a:pt x="315049" y="33673"/>
                        <a:pt x="307929" y="38845"/>
                      </a:cubicBezTo>
                      <a:cubicBezTo>
                        <a:pt x="283495" y="56758"/>
                        <a:pt x="255913" y="73097"/>
                        <a:pt x="226008" y="87488"/>
                      </a:cubicBezTo>
                      <a:cubicBezTo>
                        <a:pt x="203372" y="98206"/>
                        <a:pt x="179013" y="103677"/>
                        <a:pt x="154355" y="10367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" name="任意多边形: 形状 321"/>
                <p:cNvSpPr/>
                <p:nvPr/>
              </p:nvSpPr>
              <p:spPr>
                <a:xfrm>
                  <a:off x="6639785" y="2558787"/>
                  <a:ext cx="211605" cy="192458"/>
                </a:xfrm>
                <a:custGeom>
                  <a:avLst/>
                  <a:gdLst>
                    <a:gd name="connsiteX0" fmla="*/ 204031 w 211605"/>
                    <a:gd name="connsiteY0" fmla="*/ 192384 h 192458"/>
                    <a:gd name="connsiteX1" fmla="*/ 202682 w 211605"/>
                    <a:gd name="connsiteY1" fmla="*/ 192234 h 192458"/>
                    <a:gd name="connsiteX2" fmla="*/ 8634 w 211605"/>
                    <a:gd name="connsiteY2" fmla="*/ 190810 h 192458"/>
                    <a:gd name="connsiteX3" fmla="*/ 2489 w 211605"/>
                    <a:gd name="connsiteY3" fmla="*/ 189011 h 192458"/>
                    <a:gd name="connsiteX4" fmla="*/ 15 w 211605"/>
                    <a:gd name="connsiteY4" fmla="*/ 183090 h 192458"/>
                    <a:gd name="connsiteX5" fmla="*/ 20402 w 211605"/>
                    <a:gd name="connsiteY5" fmla="*/ 6281 h 192458"/>
                    <a:gd name="connsiteX6" fmla="*/ 25049 w 211605"/>
                    <a:gd name="connsiteY6" fmla="*/ 509 h 192458"/>
                    <a:gd name="connsiteX7" fmla="*/ 32394 w 211605"/>
                    <a:gd name="connsiteY7" fmla="*/ 1634 h 192458"/>
                    <a:gd name="connsiteX8" fmla="*/ 97152 w 211605"/>
                    <a:gd name="connsiteY8" fmla="*/ 25543 h 192458"/>
                    <a:gd name="connsiteX9" fmla="*/ 167156 w 211605"/>
                    <a:gd name="connsiteY9" fmla="*/ 3432 h 192458"/>
                    <a:gd name="connsiteX10" fmla="*/ 173901 w 211605"/>
                    <a:gd name="connsiteY10" fmla="*/ 2308 h 192458"/>
                    <a:gd name="connsiteX11" fmla="*/ 178773 w 211605"/>
                    <a:gd name="connsiteY11" fmla="*/ 7105 h 192458"/>
                    <a:gd name="connsiteX12" fmla="*/ 211601 w 211605"/>
                    <a:gd name="connsiteY12" fmla="*/ 184589 h 192458"/>
                    <a:gd name="connsiteX13" fmla="*/ 209053 w 211605"/>
                    <a:gd name="connsiteY13" fmla="*/ 190585 h 192458"/>
                    <a:gd name="connsiteX14" fmla="*/ 204106 w 211605"/>
                    <a:gd name="connsiteY14" fmla="*/ 192459 h 192458"/>
                    <a:gd name="connsiteX15" fmla="*/ 103822 w 211605"/>
                    <a:gd name="connsiteY15" fmla="*/ 168324 h 192458"/>
                    <a:gd name="connsiteX16" fmla="*/ 196012 w 211605"/>
                    <a:gd name="connsiteY16" fmla="*/ 175819 h 192458"/>
                    <a:gd name="connsiteX17" fmla="*/ 167530 w 211605"/>
                    <a:gd name="connsiteY17" fmla="*/ 21271 h 192458"/>
                    <a:gd name="connsiteX18" fmla="*/ 96627 w 211605"/>
                    <a:gd name="connsiteY18" fmla="*/ 40533 h 192458"/>
                    <a:gd name="connsiteX19" fmla="*/ 33218 w 211605"/>
                    <a:gd name="connsiteY19" fmla="*/ 20671 h 192458"/>
                    <a:gd name="connsiteX20" fmla="*/ 15305 w 211605"/>
                    <a:gd name="connsiteY20" fmla="*/ 174770 h 192458"/>
                    <a:gd name="connsiteX21" fmla="*/ 103822 w 211605"/>
                    <a:gd name="connsiteY21" fmla="*/ 168474 h 192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11605" h="192458">
                      <a:moveTo>
                        <a:pt x="204031" y="192384"/>
                      </a:moveTo>
                      <a:cubicBezTo>
                        <a:pt x="203582" y="192384"/>
                        <a:pt x="203132" y="192384"/>
                        <a:pt x="202682" y="192234"/>
                      </a:cubicBezTo>
                      <a:cubicBezTo>
                        <a:pt x="126307" y="177843"/>
                        <a:pt x="55029" y="183539"/>
                        <a:pt x="8634" y="190810"/>
                      </a:cubicBezTo>
                      <a:cubicBezTo>
                        <a:pt x="6386" y="191184"/>
                        <a:pt x="4137" y="190510"/>
                        <a:pt x="2489" y="189011"/>
                      </a:cubicBezTo>
                      <a:cubicBezTo>
                        <a:pt x="840" y="187512"/>
                        <a:pt x="-135" y="185338"/>
                        <a:pt x="15" y="183090"/>
                      </a:cubicBezTo>
                      <a:cubicBezTo>
                        <a:pt x="2189" y="124628"/>
                        <a:pt x="13731" y="47204"/>
                        <a:pt x="20402" y="6281"/>
                      </a:cubicBezTo>
                      <a:cubicBezTo>
                        <a:pt x="20851" y="3657"/>
                        <a:pt x="22575" y="1484"/>
                        <a:pt x="25049" y="509"/>
                      </a:cubicBezTo>
                      <a:cubicBezTo>
                        <a:pt x="27522" y="-465"/>
                        <a:pt x="30295" y="-15"/>
                        <a:pt x="32394" y="1634"/>
                      </a:cubicBezTo>
                      <a:cubicBezTo>
                        <a:pt x="50982" y="16324"/>
                        <a:pt x="73992" y="24793"/>
                        <a:pt x="97152" y="25543"/>
                      </a:cubicBezTo>
                      <a:cubicBezTo>
                        <a:pt x="122110" y="26442"/>
                        <a:pt x="146994" y="18572"/>
                        <a:pt x="167156" y="3432"/>
                      </a:cubicBezTo>
                      <a:cubicBezTo>
                        <a:pt x="169104" y="2008"/>
                        <a:pt x="171578" y="1559"/>
                        <a:pt x="173901" y="2308"/>
                      </a:cubicBezTo>
                      <a:cubicBezTo>
                        <a:pt x="176225" y="3058"/>
                        <a:pt x="178023" y="4856"/>
                        <a:pt x="178773" y="7105"/>
                      </a:cubicBezTo>
                      <a:cubicBezTo>
                        <a:pt x="197661" y="64517"/>
                        <a:pt x="208753" y="124253"/>
                        <a:pt x="211601" y="184589"/>
                      </a:cubicBezTo>
                      <a:cubicBezTo>
                        <a:pt x="211676" y="186912"/>
                        <a:pt x="210777" y="189086"/>
                        <a:pt x="209053" y="190585"/>
                      </a:cubicBezTo>
                      <a:cubicBezTo>
                        <a:pt x="207704" y="191784"/>
                        <a:pt x="205905" y="192459"/>
                        <a:pt x="204106" y="192459"/>
                      </a:cubicBezTo>
                      <a:close/>
                      <a:moveTo>
                        <a:pt x="103822" y="168324"/>
                      </a:moveTo>
                      <a:cubicBezTo>
                        <a:pt x="132528" y="168324"/>
                        <a:pt x="163783" y="170348"/>
                        <a:pt x="196012" y="175819"/>
                      </a:cubicBezTo>
                      <a:cubicBezTo>
                        <a:pt x="192789" y="123354"/>
                        <a:pt x="183195" y="71413"/>
                        <a:pt x="167530" y="21271"/>
                      </a:cubicBezTo>
                      <a:cubicBezTo>
                        <a:pt x="146319" y="34612"/>
                        <a:pt x="121660" y="41358"/>
                        <a:pt x="96627" y="40533"/>
                      </a:cubicBezTo>
                      <a:cubicBezTo>
                        <a:pt x="74366" y="39784"/>
                        <a:pt x="52256" y="32813"/>
                        <a:pt x="33218" y="20671"/>
                      </a:cubicBezTo>
                      <a:cubicBezTo>
                        <a:pt x="26922" y="60770"/>
                        <a:pt x="17928" y="123729"/>
                        <a:pt x="15305" y="174770"/>
                      </a:cubicBezTo>
                      <a:cubicBezTo>
                        <a:pt x="39889" y="171247"/>
                        <a:pt x="70169" y="168474"/>
                        <a:pt x="103822" y="16847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" name="任意多边形: 形状 322"/>
                <p:cNvSpPr/>
                <p:nvPr/>
              </p:nvSpPr>
              <p:spPr>
                <a:xfrm>
                  <a:off x="6399742" y="2163330"/>
                  <a:ext cx="281083" cy="619045"/>
                </a:xfrm>
                <a:custGeom>
                  <a:avLst/>
                  <a:gdLst>
                    <a:gd name="connsiteX0" fmla="*/ 188417 w 281083"/>
                    <a:gd name="connsiteY0" fmla="*/ 619020 h 619045"/>
                    <a:gd name="connsiteX1" fmla="*/ 182496 w 281083"/>
                    <a:gd name="connsiteY1" fmla="*/ 616097 h 619045"/>
                    <a:gd name="connsiteX2" fmla="*/ 162334 w 281083"/>
                    <a:gd name="connsiteY2" fmla="*/ 575923 h 619045"/>
                    <a:gd name="connsiteX3" fmla="*/ 151841 w 281083"/>
                    <a:gd name="connsiteY3" fmla="*/ 514164 h 619045"/>
                    <a:gd name="connsiteX4" fmla="*/ 149518 w 281083"/>
                    <a:gd name="connsiteY4" fmla="*/ 493103 h 619045"/>
                    <a:gd name="connsiteX5" fmla="*/ 124109 w 281083"/>
                    <a:gd name="connsiteY5" fmla="*/ 419651 h 619045"/>
                    <a:gd name="connsiteX6" fmla="*/ 59801 w 281083"/>
                    <a:gd name="connsiteY6" fmla="*/ 395217 h 619045"/>
                    <a:gd name="connsiteX7" fmla="*/ 41064 w 281083"/>
                    <a:gd name="connsiteY7" fmla="*/ 388846 h 619045"/>
                    <a:gd name="connsiteX8" fmla="*/ 7336 w 281083"/>
                    <a:gd name="connsiteY8" fmla="*/ 198846 h 619045"/>
                    <a:gd name="connsiteX9" fmla="*/ 71794 w 281083"/>
                    <a:gd name="connsiteY9" fmla="*/ 75851 h 619045"/>
                    <a:gd name="connsiteX10" fmla="*/ 71794 w 281083"/>
                    <a:gd name="connsiteY10" fmla="*/ 75851 h 619045"/>
                    <a:gd name="connsiteX11" fmla="*/ 143971 w 281083"/>
                    <a:gd name="connsiteY11" fmla="*/ 2175 h 619045"/>
                    <a:gd name="connsiteX12" fmla="*/ 144646 w 281083"/>
                    <a:gd name="connsiteY12" fmla="*/ 1650 h 619045"/>
                    <a:gd name="connsiteX13" fmla="*/ 150342 w 281083"/>
                    <a:gd name="connsiteY13" fmla="*/ 76 h 619045"/>
                    <a:gd name="connsiteX14" fmla="*/ 155364 w 281083"/>
                    <a:gd name="connsiteY14" fmla="*/ 3074 h 619045"/>
                    <a:gd name="connsiteX15" fmla="*/ 171253 w 281083"/>
                    <a:gd name="connsiteY15" fmla="*/ 23536 h 619045"/>
                    <a:gd name="connsiteX16" fmla="*/ 171628 w 281083"/>
                    <a:gd name="connsiteY16" fmla="*/ 23985 h 619045"/>
                    <a:gd name="connsiteX17" fmla="*/ 173577 w 281083"/>
                    <a:gd name="connsiteY17" fmla="*/ 29832 h 619045"/>
                    <a:gd name="connsiteX18" fmla="*/ 279183 w 281083"/>
                    <a:gd name="connsiteY18" fmla="*/ 365237 h 619045"/>
                    <a:gd name="connsiteX19" fmla="*/ 280982 w 281083"/>
                    <a:gd name="connsiteY19" fmla="*/ 371532 h 619045"/>
                    <a:gd name="connsiteX20" fmla="*/ 275360 w 281083"/>
                    <a:gd name="connsiteY20" fmla="*/ 404136 h 619045"/>
                    <a:gd name="connsiteX21" fmla="*/ 255198 w 281083"/>
                    <a:gd name="connsiteY21" fmla="*/ 579071 h 619045"/>
                    <a:gd name="connsiteX22" fmla="*/ 248828 w 281083"/>
                    <a:gd name="connsiteY22" fmla="*/ 586192 h 619045"/>
                    <a:gd name="connsiteX23" fmla="*/ 212327 w 281083"/>
                    <a:gd name="connsiteY23" fmla="*/ 593312 h 619045"/>
                    <a:gd name="connsiteX24" fmla="*/ 194413 w 281083"/>
                    <a:gd name="connsiteY24" fmla="*/ 616097 h 619045"/>
                    <a:gd name="connsiteX25" fmla="*/ 188492 w 281083"/>
                    <a:gd name="connsiteY25" fmla="*/ 618945 h 619045"/>
                    <a:gd name="connsiteX26" fmla="*/ 73892 w 281083"/>
                    <a:gd name="connsiteY26" fmla="*/ 377978 h 619045"/>
                    <a:gd name="connsiteX27" fmla="*/ 135877 w 281083"/>
                    <a:gd name="connsiteY27" fmla="*/ 410432 h 619045"/>
                    <a:gd name="connsiteX28" fmla="*/ 164358 w 281083"/>
                    <a:gd name="connsiteY28" fmla="*/ 491154 h 619045"/>
                    <a:gd name="connsiteX29" fmla="*/ 166756 w 281083"/>
                    <a:gd name="connsiteY29" fmla="*/ 512590 h 619045"/>
                    <a:gd name="connsiteX30" fmla="*/ 176650 w 281083"/>
                    <a:gd name="connsiteY30" fmla="*/ 571576 h 619045"/>
                    <a:gd name="connsiteX31" fmla="*/ 188792 w 281083"/>
                    <a:gd name="connsiteY31" fmla="*/ 598858 h 619045"/>
                    <a:gd name="connsiteX32" fmla="*/ 201983 w 281083"/>
                    <a:gd name="connsiteY32" fmla="*/ 582069 h 619045"/>
                    <a:gd name="connsiteX33" fmla="*/ 205956 w 281083"/>
                    <a:gd name="connsiteY33" fmla="*/ 579446 h 619045"/>
                    <a:gd name="connsiteX34" fmla="*/ 240283 w 281083"/>
                    <a:gd name="connsiteY34" fmla="*/ 572401 h 619045"/>
                    <a:gd name="connsiteX35" fmla="*/ 260370 w 281083"/>
                    <a:gd name="connsiteY35" fmla="*/ 401738 h 619045"/>
                    <a:gd name="connsiteX36" fmla="*/ 265392 w 281083"/>
                    <a:gd name="connsiteY36" fmla="*/ 372507 h 619045"/>
                    <a:gd name="connsiteX37" fmla="*/ 158212 w 281083"/>
                    <a:gd name="connsiteY37" fmla="*/ 31555 h 619045"/>
                    <a:gd name="connsiteX38" fmla="*/ 147719 w 281083"/>
                    <a:gd name="connsiteY38" fmla="*/ 18214 h 619045"/>
                    <a:gd name="connsiteX39" fmla="*/ 83561 w 281083"/>
                    <a:gd name="connsiteY39" fmla="*/ 84920 h 619045"/>
                    <a:gd name="connsiteX40" fmla="*/ 83561 w 281083"/>
                    <a:gd name="connsiteY40" fmla="*/ 84920 h 619045"/>
                    <a:gd name="connsiteX41" fmla="*/ 21502 w 281083"/>
                    <a:gd name="connsiteY41" fmla="*/ 203493 h 619045"/>
                    <a:gd name="connsiteX42" fmla="*/ 44736 w 281083"/>
                    <a:gd name="connsiteY42" fmla="*/ 369434 h 619045"/>
                    <a:gd name="connsiteX43" fmla="*/ 55379 w 281083"/>
                    <a:gd name="connsiteY43" fmla="*/ 381051 h 619045"/>
                    <a:gd name="connsiteX44" fmla="*/ 73892 w 281083"/>
                    <a:gd name="connsiteY44" fmla="*/ 378128 h 619045"/>
                    <a:gd name="connsiteX45" fmla="*/ 77640 w 281083"/>
                    <a:gd name="connsiteY45" fmla="*/ 80273 h 619045"/>
                    <a:gd name="connsiteX46" fmla="*/ 77640 w 281083"/>
                    <a:gd name="connsiteY46" fmla="*/ 80273 h 619045"/>
                    <a:gd name="connsiteX47" fmla="*/ 77640 w 281083"/>
                    <a:gd name="connsiteY47" fmla="*/ 80273 h 61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281083" h="619045">
                      <a:moveTo>
                        <a:pt x="188417" y="619020"/>
                      </a:moveTo>
                      <a:cubicBezTo>
                        <a:pt x="185944" y="619245"/>
                        <a:pt x="183920" y="617971"/>
                        <a:pt x="182496" y="616097"/>
                      </a:cubicBezTo>
                      <a:cubicBezTo>
                        <a:pt x="173952" y="605004"/>
                        <a:pt x="166981" y="591138"/>
                        <a:pt x="162334" y="575923"/>
                      </a:cubicBezTo>
                      <a:cubicBezTo>
                        <a:pt x="156188" y="555612"/>
                        <a:pt x="154015" y="534551"/>
                        <a:pt x="151841" y="514164"/>
                      </a:cubicBezTo>
                      <a:cubicBezTo>
                        <a:pt x="151092" y="507118"/>
                        <a:pt x="150417" y="500073"/>
                        <a:pt x="149518" y="493103"/>
                      </a:cubicBezTo>
                      <a:cubicBezTo>
                        <a:pt x="146520" y="470243"/>
                        <a:pt x="140898" y="441162"/>
                        <a:pt x="124109" y="419651"/>
                      </a:cubicBezTo>
                      <a:cubicBezTo>
                        <a:pt x="110094" y="401513"/>
                        <a:pt x="83486" y="387347"/>
                        <a:pt x="59801" y="395217"/>
                      </a:cubicBezTo>
                      <a:cubicBezTo>
                        <a:pt x="55679" y="396641"/>
                        <a:pt x="49009" y="396641"/>
                        <a:pt x="41064" y="388846"/>
                      </a:cubicBezTo>
                      <a:cubicBezTo>
                        <a:pt x="17005" y="365087"/>
                        <a:pt x="-14475" y="266226"/>
                        <a:pt x="7336" y="198846"/>
                      </a:cubicBezTo>
                      <a:cubicBezTo>
                        <a:pt x="21577" y="154700"/>
                        <a:pt x="43237" y="113327"/>
                        <a:pt x="71794" y="75851"/>
                      </a:cubicBezTo>
                      <a:lnTo>
                        <a:pt x="71794" y="75851"/>
                      </a:lnTo>
                      <a:cubicBezTo>
                        <a:pt x="92705" y="48269"/>
                        <a:pt x="116989" y="23461"/>
                        <a:pt x="143971" y="2175"/>
                      </a:cubicBezTo>
                      <a:lnTo>
                        <a:pt x="144646" y="1650"/>
                      </a:lnTo>
                      <a:cubicBezTo>
                        <a:pt x="146220" y="376"/>
                        <a:pt x="148318" y="-224"/>
                        <a:pt x="150342" y="76"/>
                      </a:cubicBezTo>
                      <a:cubicBezTo>
                        <a:pt x="152366" y="376"/>
                        <a:pt x="154165" y="1425"/>
                        <a:pt x="155364" y="3074"/>
                      </a:cubicBezTo>
                      <a:cubicBezTo>
                        <a:pt x="160011" y="9445"/>
                        <a:pt x="165033" y="15966"/>
                        <a:pt x="171253" y="23536"/>
                      </a:cubicBezTo>
                      <a:cubicBezTo>
                        <a:pt x="171403" y="23685"/>
                        <a:pt x="171478" y="23835"/>
                        <a:pt x="171628" y="23985"/>
                      </a:cubicBezTo>
                      <a:cubicBezTo>
                        <a:pt x="172977" y="25559"/>
                        <a:pt x="173802" y="27808"/>
                        <a:pt x="173577" y="29832"/>
                      </a:cubicBezTo>
                      <a:cubicBezTo>
                        <a:pt x="173352" y="31780"/>
                        <a:pt x="154914" y="225978"/>
                        <a:pt x="279183" y="365237"/>
                      </a:cubicBezTo>
                      <a:cubicBezTo>
                        <a:pt x="280682" y="366960"/>
                        <a:pt x="281356" y="369284"/>
                        <a:pt x="280982" y="371532"/>
                      </a:cubicBezTo>
                      <a:cubicBezTo>
                        <a:pt x="280982" y="371532"/>
                        <a:pt x="278733" y="384199"/>
                        <a:pt x="275360" y="404136"/>
                      </a:cubicBezTo>
                      <a:cubicBezTo>
                        <a:pt x="268765" y="444759"/>
                        <a:pt x="257297" y="521509"/>
                        <a:pt x="255198" y="579071"/>
                      </a:cubicBezTo>
                      <a:cubicBezTo>
                        <a:pt x="255048" y="582669"/>
                        <a:pt x="252425" y="585667"/>
                        <a:pt x="248828" y="586192"/>
                      </a:cubicBezTo>
                      <a:cubicBezTo>
                        <a:pt x="230315" y="589040"/>
                        <a:pt x="217423" y="592038"/>
                        <a:pt x="212327" y="593312"/>
                      </a:cubicBezTo>
                      <a:lnTo>
                        <a:pt x="194413" y="616097"/>
                      </a:lnTo>
                      <a:cubicBezTo>
                        <a:pt x="192989" y="617896"/>
                        <a:pt x="190816" y="618945"/>
                        <a:pt x="188492" y="618945"/>
                      </a:cubicBezTo>
                      <a:close/>
                      <a:moveTo>
                        <a:pt x="73892" y="377978"/>
                      </a:moveTo>
                      <a:cubicBezTo>
                        <a:pt x="96303" y="377978"/>
                        <a:pt x="119987" y="389895"/>
                        <a:pt x="135877" y="410432"/>
                      </a:cubicBezTo>
                      <a:cubicBezTo>
                        <a:pt x="154914" y="434791"/>
                        <a:pt x="161060" y="466420"/>
                        <a:pt x="164358" y="491154"/>
                      </a:cubicBezTo>
                      <a:cubicBezTo>
                        <a:pt x="165257" y="498274"/>
                        <a:pt x="166007" y="505395"/>
                        <a:pt x="166756" y="512590"/>
                      </a:cubicBezTo>
                      <a:cubicBezTo>
                        <a:pt x="168780" y="532302"/>
                        <a:pt x="170954" y="552614"/>
                        <a:pt x="176650" y="571576"/>
                      </a:cubicBezTo>
                      <a:cubicBezTo>
                        <a:pt x="179723" y="581545"/>
                        <a:pt x="183845" y="590839"/>
                        <a:pt x="188792" y="598858"/>
                      </a:cubicBezTo>
                      <a:lnTo>
                        <a:pt x="201983" y="582069"/>
                      </a:lnTo>
                      <a:cubicBezTo>
                        <a:pt x="202958" y="580795"/>
                        <a:pt x="204382" y="579896"/>
                        <a:pt x="205956" y="579446"/>
                      </a:cubicBezTo>
                      <a:cubicBezTo>
                        <a:pt x="206555" y="579296"/>
                        <a:pt x="219072" y="575923"/>
                        <a:pt x="240283" y="572401"/>
                      </a:cubicBezTo>
                      <a:cubicBezTo>
                        <a:pt x="242981" y="514763"/>
                        <a:pt x="253924" y="441237"/>
                        <a:pt x="260370" y="401738"/>
                      </a:cubicBezTo>
                      <a:cubicBezTo>
                        <a:pt x="262694" y="387947"/>
                        <a:pt x="264492" y="377603"/>
                        <a:pt x="265392" y="372507"/>
                      </a:cubicBezTo>
                      <a:cubicBezTo>
                        <a:pt x="148094" y="238495"/>
                        <a:pt x="156338" y="57638"/>
                        <a:pt x="158212" y="31555"/>
                      </a:cubicBezTo>
                      <a:cubicBezTo>
                        <a:pt x="154389" y="26834"/>
                        <a:pt x="150942" y="22411"/>
                        <a:pt x="147719" y="18214"/>
                      </a:cubicBezTo>
                      <a:cubicBezTo>
                        <a:pt x="123810" y="37776"/>
                        <a:pt x="102299" y="60187"/>
                        <a:pt x="83561" y="84920"/>
                      </a:cubicBezTo>
                      <a:cubicBezTo>
                        <a:pt x="83561" y="84920"/>
                        <a:pt x="83561" y="84920"/>
                        <a:pt x="83561" y="84920"/>
                      </a:cubicBezTo>
                      <a:cubicBezTo>
                        <a:pt x="56054" y="121047"/>
                        <a:pt x="35143" y="160921"/>
                        <a:pt x="21502" y="203493"/>
                      </a:cubicBezTo>
                      <a:cubicBezTo>
                        <a:pt x="4413" y="256333"/>
                        <a:pt x="23525" y="335706"/>
                        <a:pt x="44736" y="369434"/>
                      </a:cubicBezTo>
                      <a:cubicBezTo>
                        <a:pt x="51557" y="380227"/>
                        <a:pt x="55379" y="381051"/>
                        <a:pt x="55379" y="381051"/>
                      </a:cubicBezTo>
                      <a:cubicBezTo>
                        <a:pt x="61300" y="379103"/>
                        <a:pt x="67521" y="378128"/>
                        <a:pt x="73892" y="378128"/>
                      </a:cubicBezTo>
                      <a:close/>
                      <a:moveTo>
                        <a:pt x="77640" y="80273"/>
                      </a:moveTo>
                      <a:lnTo>
                        <a:pt x="77640" y="80273"/>
                      </a:lnTo>
                      <a:lnTo>
                        <a:pt x="77640" y="8027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" name="任意多边形: 形状 323"/>
                <p:cNvSpPr/>
                <p:nvPr/>
              </p:nvSpPr>
              <p:spPr>
                <a:xfrm>
                  <a:off x="6278792" y="1402129"/>
                  <a:ext cx="870487" cy="883072"/>
                </a:xfrm>
                <a:custGeom>
                  <a:avLst/>
                  <a:gdLst>
                    <a:gd name="connsiteX0" fmla="*/ 731191 w 870487"/>
                    <a:gd name="connsiteY0" fmla="*/ 883072 h 883072"/>
                    <a:gd name="connsiteX1" fmla="*/ 730966 w 870487"/>
                    <a:gd name="connsiteY1" fmla="*/ 883072 h 883072"/>
                    <a:gd name="connsiteX2" fmla="*/ 679175 w 870487"/>
                    <a:gd name="connsiteY2" fmla="*/ 882248 h 883072"/>
                    <a:gd name="connsiteX3" fmla="*/ 679175 w 870487"/>
                    <a:gd name="connsiteY3" fmla="*/ 882248 h 883072"/>
                    <a:gd name="connsiteX4" fmla="*/ 671530 w 870487"/>
                    <a:gd name="connsiteY4" fmla="*/ 877526 h 883072"/>
                    <a:gd name="connsiteX5" fmla="*/ 612019 w 870487"/>
                    <a:gd name="connsiteY5" fmla="*/ 797328 h 883072"/>
                    <a:gd name="connsiteX6" fmla="*/ 607072 w 870487"/>
                    <a:gd name="connsiteY6" fmla="*/ 790283 h 883072"/>
                    <a:gd name="connsiteX7" fmla="*/ 607072 w 870487"/>
                    <a:gd name="connsiteY7" fmla="*/ 786011 h 883072"/>
                    <a:gd name="connsiteX8" fmla="*/ 609621 w 870487"/>
                    <a:gd name="connsiteY8" fmla="*/ 780389 h 883072"/>
                    <a:gd name="connsiteX9" fmla="*/ 696489 w 870487"/>
                    <a:gd name="connsiteY9" fmla="*/ 661892 h 883072"/>
                    <a:gd name="connsiteX10" fmla="*/ 704433 w 870487"/>
                    <a:gd name="connsiteY10" fmla="*/ 657245 h 883072"/>
                    <a:gd name="connsiteX11" fmla="*/ 727818 w 870487"/>
                    <a:gd name="connsiteY11" fmla="*/ 658145 h 883072"/>
                    <a:gd name="connsiteX12" fmla="*/ 737787 w 870487"/>
                    <a:gd name="connsiteY12" fmla="*/ 657095 h 883072"/>
                    <a:gd name="connsiteX13" fmla="*/ 748055 w 870487"/>
                    <a:gd name="connsiteY13" fmla="*/ 654922 h 883072"/>
                    <a:gd name="connsiteX14" fmla="*/ 752552 w 870487"/>
                    <a:gd name="connsiteY14" fmla="*/ 653573 h 883072"/>
                    <a:gd name="connsiteX15" fmla="*/ 756974 w 870487"/>
                    <a:gd name="connsiteY15" fmla="*/ 651924 h 883072"/>
                    <a:gd name="connsiteX16" fmla="*/ 757798 w 870487"/>
                    <a:gd name="connsiteY16" fmla="*/ 651549 h 883072"/>
                    <a:gd name="connsiteX17" fmla="*/ 765893 w 870487"/>
                    <a:gd name="connsiteY17" fmla="*/ 647726 h 883072"/>
                    <a:gd name="connsiteX18" fmla="*/ 788603 w 870487"/>
                    <a:gd name="connsiteY18" fmla="*/ 629363 h 883072"/>
                    <a:gd name="connsiteX19" fmla="*/ 791676 w 870487"/>
                    <a:gd name="connsiteY19" fmla="*/ 625691 h 883072"/>
                    <a:gd name="connsiteX20" fmla="*/ 798422 w 870487"/>
                    <a:gd name="connsiteY20" fmla="*/ 616022 h 883072"/>
                    <a:gd name="connsiteX21" fmla="*/ 800371 w 870487"/>
                    <a:gd name="connsiteY21" fmla="*/ 612499 h 883072"/>
                    <a:gd name="connsiteX22" fmla="*/ 809665 w 870487"/>
                    <a:gd name="connsiteY22" fmla="*/ 588290 h 883072"/>
                    <a:gd name="connsiteX23" fmla="*/ 811688 w 870487"/>
                    <a:gd name="connsiteY23" fmla="*/ 578247 h 883072"/>
                    <a:gd name="connsiteX24" fmla="*/ 812288 w 870487"/>
                    <a:gd name="connsiteY24" fmla="*/ 573825 h 883072"/>
                    <a:gd name="connsiteX25" fmla="*/ 812663 w 870487"/>
                    <a:gd name="connsiteY25" fmla="*/ 558160 h 883072"/>
                    <a:gd name="connsiteX26" fmla="*/ 810414 w 870487"/>
                    <a:gd name="connsiteY26" fmla="*/ 543545 h 883072"/>
                    <a:gd name="connsiteX27" fmla="*/ 809515 w 870487"/>
                    <a:gd name="connsiteY27" fmla="*/ 540247 h 883072"/>
                    <a:gd name="connsiteX28" fmla="*/ 808465 w 870487"/>
                    <a:gd name="connsiteY28" fmla="*/ 537024 h 883072"/>
                    <a:gd name="connsiteX29" fmla="*/ 805242 w 870487"/>
                    <a:gd name="connsiteY29" fmla="*/ 529829 h 883072"/>
                    <a:gd name="connsiteX30" fmla="*/ 803219 w 870487"/>
                    <a:gd name="connsiteY30" fmla="*/ 526456 h 883072"/>
                    <a:gd name="connsiteX31" fmla="*/ 802694 w 870487"/>
                    <a:gd name="connsiteY31" fmla="*/ 525706 h 883072"/>
                    <a:gd name="connsiteX32" fmla="*/ 800071 w 870487"/>
                    <a:gd name="connsiteY32" fmla="*/ 522109 h 883072"/>
                    <a:gd name="connsiteX33" fmla="*/ 798047 w 870487"/>
                    <a:gd name="connsiteY33" fmla="*/ 519860 h 883072"/>
                    <a:gd name="connsiteX34" fmla="*/ 796473 w 870487"/>
                    <a:gd name="connsiteY34" fmla="*/ 518361 h 883072"/>
                    <a:gd name="connsiteX35" fmla="*/ 794749 w 870487"/>
                    <a:gd name="connsiteY35" fmla="*/ 517012 h 883072"/>
                    <a:gd name="connsiteX36" fmla="*/ 790702 w 870487"/>
                    <a:gd name="connsiteY36" fmla="*/ 514314 h 883072"/>
                    <a:gd name="connsiteX37" fmla="*/ 788678 w 870487"/>
                    <a:gd name="connsiteY37" fmla="*/ 513340 h 883072"/>
                    <a:gd name="connsiteX38" fmla="*/ 783357 w 870487"/>
                    <a:gd name="connsiteY38" fmla="*/ 511466 h 883072"/>
                    <a:gd name="connsiteX39" fmla="*/ 780883 w 870487"/>
                    <a:gd name="connsiteY39" fmla="*/ 511016 h 883072"/>
                    <a:gd name="connsiteX40" fmla="*/ 770390 w 870487"/>
                    <a:gd name="connsiteY40" fmla="*/ 510641 h 883072"/>
                    <a:gd name="connsiteX41" fmla="*/ 761996 w 870487"/>
                    <a:gd name="connsiteY41" fmla="*/ 512140 h 883072"/>
                    <a:gd name="connsiteX42" fmla="*/ 756824 w 870487"/>
                    <a:gd name="connsiteY42" fmla="*/ 513714 h 883072"/>
                    <a:gd name="connsiteX43" fmla="*/ 749329 w 870487"/>
                    <a:gd name="connsiteY43" fmla="*/ 511841 h 883072"/>
                    <a:gd name="connsiteX44" fmla="*/ 701810 w 870487"/>
                    <a:gd name="connsiteY44" fmla="*/ 446034 h 883072"/>
                    <a:gd name="connsiteX45" fmla="*/ 648820 w 870487"/>
                    <a:gd name="connsiteY45" fmla="*/ 307450 h 883072"/>
                    <a:gd name="connsiteX46" fmla="*/ 620863 w 870487"/>
                    <a:gd name="connsiteY46" fmla="*/ 170439 h 883072"/>
                    <a:gd name="connsiteX47" fmla="*/ 456496 w 870487"/>
                    <a:gd name="connsiteY47" fmla="*/ 264278 h 883072"/>
                    <a:gd name="connsiteX48" fmla="*/ 448926 w 870487"/>
                    <a:gd name="connsiteY48" fmla="*/ 273197 h 883072"/>
                    <a:gd name="connsiteX49" fmla="*/ 421794 w 870487"/>
                    <a:gd name="connsiteY49" fmla="*/ 308424 h 883072"/>
                    <a:gd name="connsiteX50" fmla="*/ 358985 w 870487"/>
                    <a:gd name="connsiteY50" fmla="*/ 380901 h 883072"/>
                    <a:gd name="connsiteX51" fmla="*/ 200764 w 870487"/>
                    <a:gd name="connsiteY51" fmla="*/ 417777 h 883072"/>
                    <a:gd name="connsiteX52" fmla="*/ 197466 w 870487"/>
                    <a:gd name="connsiteY52" fmla="*/ 416278 h 883072"/>
                    <a:gd name="connsiteX53" fmla="*/ 161864 w 870487"/>
                    <a:gd name="connsiteY53" fmla="*/ 406385 h 883072"/>
                    <a:gd name="connsiteX54" fmla="*/ 128061 w 870487"/>
                    <a:gd name="connsiteY54" fmla="*/ 444235 h 883072"/>
                    <a:gd name="connsiteX55" fmla="*/ 133158 w 870487"/>
                    <a:gd name="connsiteY55" fmla="*/ 524582 h 883072"/>
                    <a:gd name="connsiteX56" fmla="*/ 198290 w 870487"/>
                    <a:gd name="connsiteY56" fmla="*/ 569178 h 883072"/>
                    <a:gd name="connsiteX57" fmla="*/ 204211 w 870487"/>
                    <a:gd name="connsiteY57" fmla="*/ 576148 h 883072"/>
                    <a:gd name="connsiteX58" fmla="*/ 266870 w 870487"/>
                    <a:gd name="connsiteY58" fmla="*/ 751009 h 883072"/>
                    <a:gd name="connsiteX59" fmla="*/ 276164 w 870487"/>
                    <a:gd name="connsiteY59" fmla="*/ 764050 h 883072"/>
                    <a:gd name="connsiteX60" fmla="*/ 274815 w 870487"/>
                    <a:gd name="connsiteY60" fmla="*/ 774393 h 883072"/>
                    <a:gd name="connsiteX61" fmla="*/ 274141 w 870487"/>
                    <a:gd name="connsiteY61" fmla="*/ 774918 h 883072"/>
                    <a:gd name="connsiteX62" fmla="*/ 204586 w 870487"/>
                    <a:gd name="connsiteY62" fmla="*/ 845896 h 883072"/>
                    <a:gd name="connsiteX63" fmla="*/ 199714 w 870487"/>
                    <a:gd name="connsiteY63" fmla="*/ 848745 h 883072"/>
                    <a:gd name="connsiteX64" fmla="*/ 155493 w 870487"/>
                    <a:gd name="connsiteY64" fmla="*/ 856315 h 883072"/>
                    <a:gd name="connsiteX65" fmla="*/ 150472 w 870487"/>
                    <a:gd name="connsiteY65" fmla="*/ 855490 h 883072"/>
                    <a:gd name="connsiteX66" fmla="*/ 76645 w 870487"/>
                    <a:gd name="connsiteY66" fmla="*/ 826334 h 883072"/>
                    <a:gd name="connsiteX67" fmla="*/ 45 w 870487"/>
                    <a:gd name="connsiteY67" fmla="*/ 697794 h 883072"/>
                    <a:gd name="connsiteX68" fmla="*/ 36546 w 870487"/>
                    <a:gd name="connsiteY68" fmla="*/ 547667 h 883072"/>
                    <a:gd name="connsiteX69" fmla="*/ 56258 w 870487"/>
                    <a:gd name="connsiteY69" fmla="*/ 497000 h 883072"/>
                    <a:gd name="connsiteX70" fmla="*/ 83466 w 870487"/>
                    <a:gd name="connsiteY70" fmla="*/ 426996 h 883072"/>
                    <a:gd name="connsiteX71" fmla="*/ 143651 w 870487"/>
                    <a:gd name="connsiteY71" fmla="*/ 272298 h 883072"/>
                    <a:gd name="connsiteX72" fmla="*/ 144026 w 870487"/>
                    <a:gd name="connsiteY72" fmla="*/ 271398 h 883072"/>
                    <a:gd name="connsiteX73" fmla="*/ 208484 w 870487"/>
                    <a:gd name="connsiteY73" fmla="*/ 138285 h 883072"/>
                    <a:gd name="connsiteX74" fmla="*/ 426816 w 870487"/>
                    <a:gd name="connsiteY74" fmla="*/ 3149 h 883072"/>
                    <a:gd name="connsiteX75" fmla="*/ 671680 w 870487"/>
                    <a:gd name="connsiteY75" fmla="*/ 68731 h 883072"/>
                    <a:gd name="connsiteX76" fmla="*/ 672205 w 870487"/>
                    <a:gd name="connsiteY76" fmla="*/ 68731 h 883072"/>
                    <a:gd name="connsiteX77" fmla="*/ 791901 w 870487"/>
                    <a:gd name="connsiteY77" fmla="*/ 135587 h 883072"/>
                    <a:gd name="connsiteX78" fmla="*/ 833124 w 870487"/>
                    <a:gd name="connsiteY78" fmla="*/ 282116 h 883072"/>
                    <a:gd name="connsiteX79" fmla="*/ 861456 w 870487"/>
                    <a:gd name="connsiteY79" fmla="*/ 553213 h 883072"/>
                    <a:gd name="connsiteX80" fmla="*/ 864753 w 870487"/>
                    <a:gd name="connsiteY80" fmla="*/ 584468 h 883072"/>
                    <a:gd name="connsiteX81" fmla="*/ 863404 w 870487"/>
                    <a:gd name="connsiteY81" fmla="*/ 734744 h 883072"/>
                    <a:gd name="connsiteX82" fmla="*/ 769266 w 870487"/>
                    <a:gd name="connsiteY82" fmla="*/ 850843 h 883072"/>
                    <a:gd name="connsiteX83" fmla="*/ 763120 w 870487"/>
                    <a:gd name="connsiteY83" fmla="*/ 850244 h 883072"/>
                    <a:gd name="connsiteX84" fmla="*/ 763045 w 870487"/>
                    <a:gd name="connsiteY84" fmla="*/ 850244 h 883072"/>
                    <a:gd name="connsiteX85" fmla="*/ 736138 w 870487"/>
                    <a:gd name="connsiteY85" fmla="*/ 881048 h 883072"/>
                    <a:gd name="connsiteX86" fmla="*/ 731416 w 870487"/>
                    <a:gd name="connsiteY86" fmla="*/ 882772 h 883072"/>
                    <a:gd name="connsiteX87" fmla="*/ 683522 w 870487"/>
                    <a:gd name="connsiteY87" fmla="*/ 867257 h 883072"/>
                    <a:gd name="connsiteX88" fmla="*/ 728568 w 870487"/>
                    <a:gd name="connsiteY88" fmla="*/ 868007 h 883072"/>
                    <a:gd name="connsiteX89" fmla="*/ 753601 w 870487"/>
                    <a:gd name="connsiteY89" fmla="*/ 836753 h 883072"/>
                    <a:gd name="connsiteX90" fmla="*/ 758173 w 870487"/>
                    <a:gd name="connsiteY90" fmla="*/ 833155 h 883072"/>
                    <a:gd name="connsiteX91" fmla="*/ 763944 w 870487"/>
                    <a:gd name="connsiteY91" fmla="*/ 833829 h 883072"/>
                    <a:gd name="connsiteX92" fmla="*/ 767467 w 870487"/>
                    <a:gd name="connsiteY92" fmla="*/ 835853 h 883072"/>
                    <a:gd name="connsiteX93" fmla="*/ 848714 w 870487"/>
                    <a:gd name="connsiteY93" fmla="*/ 731596 h 883072"/>
                    <a:gd name="connsiteX94" fmla="*/ 848714 w 870487"/>
                    <a:gd name="connsiteY94" fmla="*/ 731596 h 883072"/>
                    <a:gd name="connsiteX95" fmla="*/ 849763 w 870487"/>
                    <a:gd name="connsiteY95" fmla="*/ 586641 h 883072"/>
                    <a:gd name="connsiteX96" fmla="*/ 846390 w 870487"/>
                    <a:gd name="connsiteY96" fmla="*/ 555237 h 883072"/>
                    <a:gd name="connsiteX97" fmla="*/ 818059 w 870487"/>
                    <a:gd name="connsiteY97" fmla="*/ 284065 h 883072"/>
                    <a:gd name="connsiteX98" fmla="*/ 779459 w 870487"/>
                    <a:gd name="connsiteY98" fmla="*/ 144506 h 883072"/>
                    <a:gd name="connsiteX99" fmla="*/ 672729 w 870487"/>
                    <a:gd name="connsiteY99" fmla="*/ 84171 h 883072"/>
                    <a:gd name="connsiteX100" fmla="*/ 672280 w 870487"/>
                    <a:gd name="connsiteY100" fmla="*/ 84321 h 883072"/>
                    <a:gd name="connsiteX101" fmla="*/ 665084 w 870487"/>
                    <a:gd name="connsiteY101" fmla="*/ 83122 h 883072"/>
                    <a:gd name="connsiteX102" fmla="*/ 428914 w 870487"/>
                    <a:gd name="connsiteY102" fmla="*/ 18364 h 883072"/>
                    <a:gd name="connsiteX103" fmla="*/ 220701 w 870487"/>
                    <a:gd name="connsiteY103" fmla="*/ 147205 h 883072"/>
                    <a:gd name="connsiteX104" fmla="*/ 157892 w 870487"/>
                    <a:gd name="connsiteY104" fmla="*/ 277244 h 883072"/>
                    <a:gd name="connsiteX105" fmla="*/ 157592 w 870487"/>
                    <a:gd name="connsiteY105" fmla="*/ 278069 h 883072"/>
                    <a:gd name="connsiteX106" fmla="*/ 97407 w 870487"/>
                    <a:gd name="connsiteY106" fmla="*/ 432767 h 883072"/>
                    <a:gd name="connsiteX107" fmla="*/ 70199 w 870487"/>
                    <a:gd name="connsiteY107" fmla="*/ 502771 h 883072"/>
                    <a:gd name="connsiteX108" fmla="*/ 50487 w 870487"/>
                    <a:gd name="connsiteY108" fmla="*/ 553438 h 883072"/>
                    <a:gd name="connsiteX109" fmla="*/ 14961 w 870487"/>
                    <a:gd name="connsiteY109" fmla="*/ 697794 h 883072"/>
                    <a:gd name="connsiteX110" fmla="*/ 83765 w 870487"/>
                    <a:gd name="connsiteY110" fmla="*/ 813368 h 883072"/>
                    <a:gd name="connsiteX111" fmla="*/ 86614 w 870487"/>
                    <a:gd name="connsiteY111" fmla="*/ 815317 h 883072"/>
                    <a:gd name="connsiteX112" fmla="*/ 152945 w 870487"/>
                    <a:gd name="connsiteY112" fmla="*/ 840500 h 883072"/>
                    <a:gd name="connsiteX113" fmla="*/ 156992 w 870487"/>
                    <a:gd name="connsiteY113" fmla="*/ 841100 h 883072"/>
                    <a:gd name="connsiteX114" fmla="*/ 194393 w 870487"/>
                    <a:gd name="connsiteY114" fmla="*/ 834654 h 883072"/>
                    <a:gd name="connsiteX115" fmla="*/ 259750 w 870487"/>
                    <a:gd name="connsiteY115" fmla="*/ 767348 h 883072"/>
                    <a:gd name="connsiteX116" fmla="*/ 254354 w 870487"/>
                    <a:gd name="connsiteY116" fmla="*/ 759553 h 883072"/>
                    <a:gd name="connsiteX117" fmla="*/ 189446 w 870487"/>
                    <a:gd name="connsiteY117" fmla="*/ 582669 h 883072"/>
                    <a:gd name="connsiteX118" fmla="*/ 119967 w 870487"/>
                    <a:gd name="connsiteY118" fmla="*/ 532002 h 883072"/>
                    <a:gd name="connsiteX119" fmla="*/ 113896 w 870487"/>
                    <a:gd name="connsiteY119" fmla="*/ 439288 h 883072"/>
                    <a:gd name="connsiteX120" fmla="*/ 157742 w 870487"/>
                    <a:gd name="connsiteY120" fmla="*/ 392144 h 883072"/>
                    <a:gd name="connsiteX121" fmla="*/ 205261 w 870487"/>
                    <a:gd name="connsiteY121" fmla="*/ 403611 h 883072"/>
                    <a:gd name="connsiteX122" fmla="*/ 349241 w 870487"/>
                    <a:gd name="connsiteY122" fmla="*/ 369734 h 883072"/>
                    <a:gd name="connsiteX123" fmla="*/ 409802 w 870487"/>
                    <a:gd name="connsiteY123" fmla="*/ 299730 h 883072"/>
                    <a:gd name="connsiteX124" fmla="*/ 437384 w 870487"/>
                    <a:gd name="connsiteY124" fmla="*/ 263903 h 883072"/>
                    <a:gd name="connsiteX125" fmla="*/ 445403 w 870487"/>
                    <a:gd name="connsiteY125" fmla="*/ 254534 h 883072"/>
                    <a:gd name="connsiteX126" fmla="*/ 626634 w 870487"/>
                    <a:gd name="connsiteY126" fmla="*/ 154700 h 883072"/>
                    <a:gd name="connsiteX127" fmla="*/ 634804 w 870487"/>
                    <a:gd name="connsiteY127" fmla="*/ 161295 h 883072"/>
                    <a:gd name="connsiteX128" fmla="*/ 663286 w 870487"/>
                    <a:gd name="connsiteY128" fmla="*/ 303777 h 883072"/>
                    <a:gd name="connsiteX129" fmla="*/ 714927 w 870487"/>
                    <a:gd name="connsiteY129" fmla="*/ 439138 h 883072"/>
                    <a:gd name="connsiteX130" fmla="*/ 756674 w 870487"/>
                    <a:gd name="connsiteY130" fmla="*/ 498349 h 883072"/>
                    <a:gd name="connsiteX131" fmla="*/ 757649 w 870487"/>
                    <a:gd name="connsiteY131" fmla="*/ 498050 h 883072"/>
                    <a:gd name="connsiteX132" fmla="*/ 768966 w 870487"/>
                    <a:gd name="connsiteY132" fmla="*/ 496026 h 883072"/>
                    <a:gd name="connsiteX133" fmla="*/ 782982 w 870487"/>
                    <a:gd name="connsiteY133" fmla="*/ 496476 h 883072"/>
                    <a:gd name="connsiteX134" fmla="*/ 786879 w 870487"/>
                    <a:gd name="connsiteY134" fmla="*/ 497225 h 883072"/>
                    <a:gd name="connsiteX135" fmla="*/ 794450 w 870487"/>
                    <a:gd name="connsiteY135" fmla="*/ 499848 h 883072"/>
                    <a:gd name="connsiteX136" fmla="*/ 798047 w 870487"/>
                    <a:gd name="connsiteY136" fmla="*/ 501572 h 883072"/>
                    <a:gd name="connsiteX137" fmla="*/ 803743 w 870487"/>
                    <a:gd name="connsiteY137" fmla="*/ 505320 h 883072"/>
                    <a:gd name="connsiteX138" fmla="*/ 806517 w 870487"/>
                    <a:gd name="connsiteY138" fmla="*/ 507568 h 883072"/>
                    <a:gd name="connsiteX139" fmla="*/ 807341 w 870487"/>
                    <a:gd name="connsiteY139" fmla="*/ 508318 h 883072"/>
                    <a:gd name="connsiteX140" fmla="*/ 808540 w 870487"/>
                    <a:gd name="connsiteY140" fmla="*/ 509367 h 883072"/>
                    <a:gd name="connsiteX141" fmla="*/ 811014 w 870487"/>
                    <a:gd name="connsiteY141" fmla="*/ 512140 h 883072"/>
                    <a:gd name="connsiteX142" fmla="*/ 815136 w 870487"/>
                    <a:gd name="connsiteY142" fmla="*/ 517612 h 883072"/>
                    <a:gd name="connsiteX143" fmla="*/ 818209 w 870487"/>
                    <a:gd name="connsiteY143" fmla="*/ 522633 h 883072"/>
                    <a:gd name="connsiteX144" fmla="*/ 822331 w 870487"/>
                    <a:gd name="connsiteY144" fmla="*/ 531702 h 883072"/>
                    <a:gd name="connsiteX145" fmla="*/ 823680 w 870487"/>
                    <a:gd name="connsiteY145" fmla="*/ 535600 h 883072"/>
                    <a:gd name="connsiteX146" fmla="*/ 824955 w 870487"/>
                    <a:gd name="connsiteY146" fmla="*/ 540247 h 883072"/>
                    <a:gd name="connsiteX147" fmla="*/ 827578 w 870487"/>
                    <a:gd name="connsiteY147" fmla="*/ 557036 h 883072"/>
                    <a:gd name="connsiteX148" fmla="*/ 827578 w 870487"/>
                    <a:gd name="connsiteY148" fmla="*/ 557860 h 883072"/>
                    <a:gd name="connsiteX149" fmla="*/ 827128 w 870487"/>
                    <a:gd name="connsiteY149" fmla="*/ 575399 h 883072"/>
                    <a:gd name="connsiteX150" fmla="*/ 826379 w 870487"/>
                    <a:gd name="connsiteY150" fmla="*/ 580720 h 883072"/>
                    <a:gd name="connsiteX151" fmla="*/ 824055 w 870487"/>
                    <a:gd name="connsiteY151" fmla="*/ 592113 h 883072"/>
                    <a:gd name="connsiteX152" fmla="*/ 813487 w 870487"/>
                    <a:gd name="connsiteY152" fmla="*/ 619545 h 883072"/>
                    <a:gd name="connsiteX153" fmla="*/ 811089 w 870487"/>
                    <a:gd name="connsiteY153" fmla="*/ 623892 h 883072"/>
                    <a:gd name="connsiteX154" fmla="*/ 803444 w 870487"/>
                    <a:gd name="connsiteY154" fmla="*/ 634835 h 883072"/>
                    <a:gd name="connsiteX155" fmla="*/ 799696 w 870487"/>
                    <a:gd name="connsiteY155" fmla="*/ 639257 h 883072"/>
                    <a:gd name="connsiteX156" fmla="*/ 773088 w 870487"/>
                    <a:gd name="connsiteY156" fmla="*/ 660768 h 883072"/>
                    <a:gd name="connsiteX157" fmla="*/ 763120 w 870487"/>
                    <a:gd name="connsiteY157" fmla="*/ 665490 h 883072"/>
                    <a:gd name="connsiteX158" fmla="*/ 757424 w 870487"/>
                    <a:gd name="connsiteY158" fmla="*/ 667588 h 883072"/>
                    <a:gd name="connsiteX159" fmla="*/ 751727 w 870487"/>
                    <a:gd name="connsiteY159" fmla="*/ 669312 h 883072"/>
                    <a:gd name="connsiteX160" fmla="*/ 739960 w 870487"/>
                    <a:gd name="connsiteY160" fmla="*/ 671861 h 883072"/>
                    <a:gd name="connsiteX161" fmla="*/ 728268 w 870487"/>
                    <a:gd name="connsiteY161" fmla="*/ 673135 h 883072"/>
                    <a:gd name="connsiteX162" fmla="*/ 707956 w 870487"/>
                    <a:gd name="connsiteY162" fmla="*/ 672760 h 883072"/>
                    <a:gd name="connsiteX163" fmla="*/ 624386 w 870487"/>
                    <a:gd name="connsiteY163" fmla="*/ 787060 h 883072"/>
                    <a:gd name="connsiteX164" fmla="*/ 683297 w 870487"/>
                    <a:gd name="connsiteY164" fmla="*/ 867257 h 883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</a:cxnLst>
                  <a:rect l="l" t="t" r="r" b="b"/>
                  <a:pathLst>
                    <a:path w="870487" h="883072">
                      <a:moveTo>
                        <a:pt x="731191" y="883072"/>
                      </a:moveTo>
                      <a:cubicBezTo>
                        <a:pt x="731191" y="883072"/>
                        <a:pt x="731041" y="883072"/>
                        <a:pt x="730966" y="883072"/>
                      </a:cubicBezTo>
                      <a:cubicBezTo>
                        <a:pt x="712528" y="882472"/>
                        <a:pt x="694540" y="882173"/>
                        <a:pt x="679175" y="882248"/>
                      </a:cubicBezTo>
                      <a:lnTo>
                        <a:pt x="679175" y="882248"/>
                      </a:lnTo>
                      <a:cubicBezTo>
                        <a:pt x="676102" y="882248"/>
                        <a:pt x="672654" y="880374"/>
                        <a:pt x="671530" y="877526"/>
                      </a:cubicBezTo>
                      <a:cubicBezTo>
                        <a:pt x="644548" y="810145"/>
                        <a:pt x="612319" y="797403"/>
                        <a:pt x="612019" y="797328"/>
                      </a:cubicBezTo>
                      <a:cubicBezTo>
                        <a:pt x="609096" y="796204"/>
                        <a:pt x="607072" y="793431"/>
                        <a:pt x="607072" y="790283"/>
                      </a:cubicBezTo>
                      <a:lnTo>
                        <a:pt x="607072" y="786011"/>
                      </a:lnTo>
                      <a:cubicBezTo>
                        <a:pt x="607072" y="783837"/>
                        <a:pt x="607972" y="781814"/>
                        <a:pt x="609621" y="780389"/>
                      </a:cubicBezTo>
                      <a:cubicBezTo>
                        <a:pt x="649719" y="745163"/>
                        <a:pt x="678950" y="705289"/>
                        <a:pt x="696489" y="661892"/>
                      </a:cubicBezTo>
                      <a:cubicBezTo>
                        <a:pt x="697763" y="658744"/>
                        <a:pt x="701061" y="656795"/>
                        <a:pt x="704433" y="657245"/>
                      </a:cubicBezTo>
                      <a:cubicBezTo>
                        <a:pt x="712678" y="658294"/>
                        <a:pt x="720698" y="658519"/>
                        <a:pt x="727818" y="658145"/>
                      </a:cubicBezTo>
                      <a:cubicBezTo>
                        <a:pt x="731491" y="657995"/>
                        <a:pt x="734639" y="657695"/>
                        <a:pt x="737787" y="657095"/>
                      </a:cubicBezTo>
                      <a:cubicBezTo>
                        <a:pt x="741684" y="656571"/>
                        <a:pt x="745057" y="655821"/>
                        <a:pt x="748055" y="654922"/>
                      </a:cubicBezTo>
                      <a:cubicBezTo>
                        <a:pt x="749929" y="654472"/>
                        <a:pt x="751353" y="654097"/>
                        <a:pt x="752552" y="653573"/>
                      </a:cubicBezTo>
                      <a:cubicBezTo>
                        <a:pt x="754576" y="652898"/>
                        <a:pt x="755775" y="652523"/>
                        <a:pt x="756974" y="651924"/>
                      </a:cubicBezTo>
                      <a:cubicBezTo>
                        <a:pt x="757274" y="651774"/>
                        <a:pt x="757499" y="651699"/>
                        <a:pt x="757798" y="651549"/>
                      </a:cubicBezTo>
                      <a:cubicBezTo>
                        <a:pt x="760647" y="650500"/>
                        <a:pt x="763270" y="649300"/>
                        <a:pt x="765893" y="647726"/>
                      </a:cubicBezTo>
                      <a:cubicBezTo>
                        <a:pt x="774662" y="642930"/>
                        <a:pt x="782233" y="636784"/>
                        <a:pt x="788603" y="629363"/>
                      </a:cubicBezTo>
                      <a:cubicBezTo>
                        <a:pt x="789728" y="628089"/>
                        <a:pt x="790777" y="626965"/>
                        <a:pt x="791676" y="625691"/>
                      </a:cubicBezTo>
                      <a:cubicBezTo>
                        <a:pt x="794150" y="622543"/>
                        <a:pt x="796398" y="619395"/>
                        <a:pt x="798422" y="616022"/>
                      </a:cubicBezTo>
                      <a:cubicBezTo>
                        <a:pt x="799096" y="614898"/>
                        <a:pt x="799771" y="613624"/>
                        <a:pt x="800371" y="612499"/>
                      </a:cubicBezTo>
                      <a:cubicBezTo>
                        <a:pt x="804493" y="604929"/>
                        <a:pt x="807566" y="596910"/>
                        <a:pt x="809665" y="588290"/>
                      </a:cubicBezTo>
                      <a:cubicBezTo>
                        <a:pt x="810489" y="585292"/>
                        <a:pt x="811089" y="582069"/>
                        <a:pt x="811688" y="578247"/>
                      </a:cubicBezTo>
                      <a:cubicBezTo>
                        <a:pt x="811913" y="576748"/>
                        <a:pt x="812213" y="575174"/>
                        <a:pt x="812288" y="573825"/>
                      </a:cubicBezTo>
                      <a:cubicBezTo>
                        <a:pt x="812887" y="568953"/>
                        <a:pt x="812962" y="564006"/>
                        <a:pt x="812663" y="558160"/>
                      </a:cubicBezTo>
                      <a:cubicBezTo>
                        <a:pt x="812288" y="552614"/>
                        <a:pt x="811538" y="547742"/>
                        <a:pt x="810414" y="543545"/>
                      </a:cubicBezTo>
                      <a:cubicBezTo>
                        <a:pt x="810114" y="542046"/>
                        <a:pt x="809814" y="541146"/>
                        <a:pt x="809515" y="540247"/>
                      </a:cubicBezTo>
                      <a:cubicBezTo>
                        <a:pt x="809065" y="538898"/>
                        <a:pt x="808840" y="537923"/>
                        <a:pt x="808465" y="537024"/>
                      </a:cubicBezTo>
                      <a:cubicBezTo>
                        <a:pt x="807491" y="534176"/>
                        <a:pt x="806517" y="532152"/>
                        <a:pt x="805242" y="529829"/>
                      </a:cubicBezTo>
                      <a:cubicBezTo>
                        <a:pt x="804568" y="528555"/>
                        <a:pt x="803968" y="527430"/>
                        <a:pt x="803219" y="526456"/>
                      </a:cubicBezTo>
                      <a:cubicBezTo>
                        <a:pt x="802994" y="526231"/>
                        <a:pt x="802844" y="525931"/>
                        <a:pt x="802694" y="525706"/>
                      </a:cubicBezTo>
                      <a:cubicBezTo>
                        <a:pt x="801720" y="524057"/>
                        <a:pt x="800895" y="522933"/>
                        <a:pt x="800071" y="522109"/>
                      </a:cubicBezTo>
                      <a:cubicBezTo>
                        <a:pt x="799096" y="520985"/>
                        <a:pt x="798572" y="520385"/>
                        <a:pt x="798047" y="519860"/>
                      </a:cubicBezTo>
                      <a:cubicBezTo>
                        <a:pt x="797223" y="519111"/>
                        <a:pt x="796848" y="518811"/>
                        <a:pt x="796473" y="518361"/>
                      </a:cubicBezTo>
                      <a:cubicBezTo>
                        <a:pt x="796173" y="518136"/>
                        <a:pt x="795499" y="517537"/>
                        <a:pt x="794749" y="517012"/>
                      </a:cubicBezTo>
                      <a:cubicBezTo>
                        <a:pt x="793175" y="515738"/>
                        <a:pt x="791976" y="515063"/>
                        <a:pt x="790702" y="514314"/>
                      </a:cubicBezTo>
                      <a:cubicBezTo>
                        <a:pt x="790102" y="513939"/>
                        <a:pt x="789428" y="513639"/>
                        <a:pt x="788678" y="513340"/>
                      </a:cubicBezTo>
                      <a:cubicBezTo>
                        <a:pt x="786730" y="512440"/>
                        <a:pt x="785230" y="511915"/>
                        <a:pt x="783357" y="511466"/>
                      </a:cubicBezTo>
                      <a:cubicBezTo>
                        <a:pt x="782757" y="511316"/>
                        <a:pt x="781783" y="511091"/>
                        <a:pt x="780883" y="511016"/>
                      </a:cubicBezTo>
                      <a:cubicBezTo>
                        <a:pt x="777361" y="510416"/>
                        <a:pt x="773988" y="510267"/>
                        <a:pt x="770390" y="510641"/>
                      </a:cubicBezTo>
                      <a:cubicBezTo>
                        <a:pt x="767392" y="510866"/>
                        <a:pt x="764544" y="511391"/>
                        <a:pt x="761996" y="512140"/>
                      </a:cubicBezTo>
                      <a:lnTo>
                        <a:pt x="756824" y="513714"/>
                      </a:lnTo>
                      <a:cubicBezTo>
                        <a:pt x="754201" y="514539"/>
                        <a:pt x="751278" y="513789"/>
                        <a:pt x="749329" y="511841"/>
                      </a:cubicBezTo>
                      <a:cubicBezTo>
                        <a:pt x="732165" y="494827"/>
                        <a:pt x="716651" y="473316"/>
                        <a:pt x="701810" y="446034"/>
                      </a:cubicBezTo>
                      <a:cubicBezTo>
                        <a:pt x="681499" y="408783"/>
                        <a:pt x="663660" y="362164"/>
                        <a:pt x="648820" y="307450"/>
                      </a:cubicBezTo>
                      <a:cubicBezTo>
                        <a:pt x="631881" y="245465"/>
                        <a:pt x="623562" y="190226"/>
                        <a:pt x="620863" y="170439"/>
                      </a:cubicBezTo>
                      <a:cubicBezTo>
                        <a:pt x="597029" y="174637"/>
                        <a:pt x="518855" y="193374"/>
                        <a:pt x="456496" y="264278"/>
                      </a:cubicBezTo>
                      <a:cubicBezTo>
                        <a:pt x="453798" y="267201"/>
                        <a:pt x="451324" y="270199"/>
                        <a:pt x="448926" y="273197"/>
                      </a:cubicBezTo>
                      <a:cubicBezTo>
                        <a:pt x="439632" y="284515"/>
                        <a:pt x="430563" y="296657"/>
                        <a:pt x="421794" y="308424"/>
                      </a:cubicBezTo>
                      <a:cubicBezTo>
                        <a:pt x="402831" y="333907"/>
                        <a:pt x="383194" y="360215"/>
                        <a:pt x="358985" y="380901"/>
                      </a:cubicBezTo>
                      <a:cubicBezTo>
                        <a:pt x="315738" y="418077"/>
                        <a:pt x="265446" y="429844"/>
                        <a:pt x="200764" y="417777"/>
                      </a:cubicBezTo>
                      <a:cubicBezTo>
                        <a:pt x="199565" y="417552"/>
                        <a:pt x="198440" y="417028"/>
                        <a:pt x="197466" y="416278"/>
                      </a:cubicBezTo>
                      <a:cubicBezTo>
                        <a:pt x="185249" y="406535"/>
                        <a:pt x="173257" y="403162"/>
                        <a:pt x="161864" y="406385"/>
                      </a:cubicBezTo>
                      <a:cubicBezTo>
                        <a:pt x="147848" y="410357"/>
                        <a:pt x="135182" y="424448"/>
                        <a:pt x="128061" y="444235"/>
                      </a:cubicBezTo>
                      <a:cubicBezTo>
                        <a:pt x="118393" y="470693"/>
                        <a:pt x="120341" y="501497"/>
                        <a:pt x="133158" y="524582"/>
                      </a:cubicBezTo>
                      <a:cubicBezTo>
                        <a:pt x="145750" y="547292"/>
                        <a:pt x="168235" y="562732"/>
                        <a:pt x="198290" y="569178"/>
                      </a:cubicBezTo>
                      <a:cubicBezTo>
                        <a:pt x="201588" y="569927"/>
                        <a:pt x="204062" y="572776"/>
                        <a:pt x="204211" y="576148"/>
                      </a:cubicBezTo>
                      <a:cubicBezTo>
                        <a:pt x="206760" y="634610"/>
                        <a:pt x="227821" y="693446"/>
                        <a:pt x="266870" y="751009"/>
                      </a:cubicBezTo>
                      <a:cubicBezTo>
                        <a:pt x="269868" y="755431"/>
                        <a:pt x="273016" y="759853"/>
                        <a:pt x="276164" y="764050"/>
                      </a:cubicBezTo>
                      <a:cubicBezTo>
                        <a:pt x="278563" y="767273"/>
                        <a:pt x="278038" y="771845"/>
                        <a:pt x="274815" y="774393"/>
                      </a:cubicBezTo>
                      <a:lnTo>
                        <a:pt x="274141" y="774918"/>
                      </a:lnTo>
                      <a:cubicBezTo>
                        <a:pt x="248133" y="795455"/>
                        <a:pt x="224673" y="819364"/>
                        <a:pt x="204586" y="845896"/>
                      </a:cubicBezTo>
                      <a:cubicBezTo>
                        <a:pt x="203387" y="847470"/>
                        <a:pt x="201663" y="848520"/>
                        <a:pt x="199714" y="848745"/>
                      </a:cubicBezTo>
                      <a:cubicBezTo>
                        <a:pt x="187048" y="850693"/>
                        <a:pt x="170933" y="853541"/>
                        <a:pt x="155493" y="856315"/>
                      </a:cubicBezTo>
                      <a:cubicBezTo>
                        <a:pt x="153695" y="856614"/>
                        <a:pt x="151971" y="856315"/>
                        <a:pt x="150472" y="855490"/>
                      </a:cubicBezTo>
                      <a:cubicBezTo>
                        <a:pt x="123265" y="857514"/>
                        <a:pt x="95458" y="846571"/>
                        <a:pt x="76645" y="826334"/>
                      </a:cubicBezTo>
                      <a:cubicBezTo>
                        <a:pt x="25304" y="804973"/>
                        <a:pt x="1170" y="746587"/>
                        <a:pt x="45" y="697794"/>
                      </a:cubicBezTo>
                      <a:cubicBezTo>
                        <a:pt x="-1079" y="644803"/>
                        <a:pt x="18933" y="593237"/>
                        <a:pt x="36546" y="547667"/>
                      </a:cubicBezTo>
                      <a:lnTo>
                        <a:pt x="56258" y="497000"/>
                      </a:lnTo>
                      <a:cubicBezTo>
                        <a:pt x="65328" y="473691"/>
                        <a:pt x="74472" y="450381"/>
                        <a:pt x="83466" y="426996"/>
                      </a:cubicBezTo>
                      <a:cubicBezTo>
                        <a:pt x="103627" y="375430"/>
                        <a:pt x="123639" y="323939"/>
                        <a:pt x="143651" y="272298"/>
                      </a:cubicBezTo>
                      <a:lnTo>
                        <a:pt x="144026" y="271398"/>
                      </a:lnTo>
                      <a:cubicBezTo>
                        <a:pt x="161789" y="225978"/>
                        <a:pt x="180077" y="179059"/>
                        <a:pt x="208484" y="138285"/>
                      </a:cubicBezTo>
                      <a:cubicBezTo>
                        <a:pt x="258401" y="66183"/>
                        <a:pt x="340022" y="15666"/>
                        <a:pt x="426816" y="3149"/>
                      </a:cubicBezTo>
                      <a:cubicBezTo>
                        <a:pt x="512409" y="-9218"/>
                        <a:pt x="603700" y="15291"/>
                        <a:pt x="671680" y="68731"/>
                      </a:cubicBezTo>
                      <a:cubicBezTo>
                        <a:pt x="671830" y="68731"/>
                        <a:pt x="671980" y="68731"/>
                        <a:pt x="672205" y="68731"/>
                      </a:cubicBezTo>
                      <a:cubicBezTo>
                        <a:pt x="719124" y="71354"/>
                        <a:pt x="764994" y="96988"/>
                        <a:pt x="791901" y="135587"/>
                      </a:cubicBezTo>
                      <a:cubicBezTo>
                        <a:pt x="822031" y="178984"/>
                        <a:pt x="827953" y="233773"/>
                        <a:pt x="833124" y="282116"/>
                      </a:cubicBezTo>
                      <a:cubicBezTo>
                        <a:pt x="842568" y="372507"/>
                        <a:pt x="852087" y="462823"/>
                        <a:pt x="861456" y="553213"/>
                      </a:cubicBezTo>
                      <a:cubicBezTo>
                        <a:pt x="862655" y="563557"/>
                        <a:pt x="863704" y="573975"/>
                        <a:pt x="864753" y="584468"/>
                      </a:cubicBezTo>
                      <a:cubicBezTo>
                        <a:pt x="869850" y="634235"/>
                        <a:pt x="875172" y="685352"/>
                        <a:pt x="863404" y="734744"/>
                      </a:cubicBezTo>
                      <a:cubicBezTo>
                        <a:pt x="850138" y="790958"/>
                        <a:pt x="814087" y="835403"/>
                        <a:pt x="769266" y="850843"/>
                      </a:cubicBezTo>
                      <a:cubicBezTo>
                        <a:pt x="767242" y="851518"/>
                        <a:pt x="764994" y="851368"/>
                        <a:pt x="763120" y="850244"/>
                      </a:cubicBezTo>
                      <a:lnTo>
                        <a:pt x="763045" y="850244"/>
                      </a:lnTo>
                      <a:cubicBezTo>
                        <a:pt x="755700" y="862011"/>
                        <a:pt x="746631" y="872354"/>
                        <a:pt x="736138" y="881048"/>
                      </a:cubicBezTo>
                      <a:cubicBezTo>
                        <a:pt x="734789" y="882173"/>
                        <a:pt x="733140" y="882772"/>
                        <a:pt x="731416" y="882772"/>
                      </a:cubicBezTo>
                      <a:close/>
                      <a:moveTo>
                        <a:pt x="683522" y="867257"/>
                      </a:moveTo>
                      <a:cubicBezTo>
                        <a:pt x="697613" y="867257"/>
                        <a:pt x="712903" y="867557"/>
                        <a:pt x="728568" y="868007"/>
                      </a:cubicBezTo>
                      <a:cubicBezTo>
                        <a:pt x="738611" y="859313"/>
                        <a:pt x="747006" y="848820"/>
                        <a:pt x="753601" y="836753"/>
                      </a:cubicBezTo>
                      <a:cubicBezTo>
                        <a:pt x="754576" y="834954"/>
                        <a:pt x="756225" y="833679"/>
                        <a:pt x="758173" y="833155"/>
                      </a:cubicBezTo>
                      <a:cubicBezTo>
                        <a:pt x="760122" y="832630"/>
                        <a:pt x="762146" y="832855"/>
                        <a:pt x="763944" y="833829"/>
                      </a:cubicBezTo>
                      <a:lnTo>
                        <a:pt x="767467" y="835853"/>
                      </a:lnTo>
                      <a:cubicBezTo>
                        <a:pt x="813337" y="818389"/>
                        <a:pt x="839495" y="770871"/>
                        <a:pt x="848714" y="731596"/>
                      </a:cubicBezTo>
                      <a:cubicBezTo>
                        <a:pt x="848714" y="731596"/>
                        <a:pt x="848714" y="731596"/>
                        <a:pt x="848714" y="731596"/>
                      </a:cubicBezTo>
                      <a:cubicBezTo>
                        <a:pt x="859882" y="684752"/>
                        <a:pt x="854710" y="634835"/>
                        <a:pt x="849763" y="586641"/>
                      </a:cubicBezTo>
                      <a:cubicBezTo>
                        <a:pt x="848714" y="575998"/>
                        <a:pt x="847590" y="565655"/>
                        <a:pt x="846390" y="555237"/>
                      </a:cubicBezTo>
                      <a:cubicBezTo>
                        <a:pt x="837022" y="464771"/>
                        <a:pt x="827578" y="374456"/>
                        <a:pt x="818059" y="284065"/>
                      </a:cubicBezTo>
                      <a:cubicBezTo>
                        <a:pt x="813037" y="237520"/>
                        <a:pt x="807416" y="184680"/>
                        <a:pt x="779459" y="144506"/>
                      </a:cubicBezTo>
                      <a:cubicBezTo>
                        <a:pt x="755400" y="110029"/>
                        <a:pt x="714627" y="87019"/>
                        <a:pt x="672729" y="84171"/>
                      </a:cubicBezTo>
                      <a:lnTo>
                        <a:pt x="672280" y="84321"/>
                      </a:lnTo>
                      <a:cubicBezTo>
                        <a:pt x="669806" y="85220"/>
                        <a:pt x="667108" y="84696"/>
                        <a:pt x="665084" y="83122"/>
                      </a:cubicBezTo>
                      <a:cubicBezTo>
                        <a:pt x="600027" y="30656"/>
                        <a:pt x="511735" y="6447"/>
                        <a:pt x="428914" y="18364"/>
                      </a:cubicBezTo>
                      <a:cubicBezTo>
                        <a:pt x="346168" y="30356"/>
                        <a:pt x="268295" y="78475"/>
                        <a:pt x="220701" y="147205"/>
                      </a:cubicBezTo>
                      <a:cubicBezTo>
                        <a:pt x="193344" y="186554"/>
                        <a:pt x="175355" y="232649"/>
                        <a:pt x="157892" y="277244"/>
                      </a:cubicBezTo>
                      <a:lnTo>
                        <a:pt x="157592" y="278069"/>
                      </a:lnTo>
                      <a:cubicBezTo>
                        <a:pt x="137580" y="329710"/>
                        <a:pt x="117568" y="381201"/>
                        <a:pt x="97407" y="432767"/>
                      </a:cubicBezTo>
                      <a:cubicBezTo>
                        <a:pt x="88337" y="456152"/>
                        <a:pt x="79268" y="479462"/>
                        <a:pt x="70199" y="502771"/>
                      </a:cubicBezTo>
                      <a:lnTo>
                        <a:pt x="50487" y="553438"/>
                      </a:lnTo>
                      <a:cubicBezTo>
                        <a:pt x="32499" y="599833"/>
                        <a:pt x="13911" y="647801"/>
                        <a:pt x="14961" y="697794"/>
                      </a:cubicBezTo>
                      <a:cubicBezTo>
                        <a:pt x="16010" y="742164"/>
                        <a:pt x="37671" y="795080"/>
                        <a:pt x="83765" y="813368"/>
                      </a:cubicBezTo>
                      <a:cubicBezTo>
                        <a:pt x="84815" y="813817"/>
                        <a:pt x="85789" y="814492"/>
                        <a:pt x="86614" y="815317"/>
                      </a:cubicBezTo>
                      <a:cubicBezTo>
                        <a:pt x="103178" y="833904"/>
                        <a:pt x="128661" y="843498"/>
                        <a:pt x="152945" y="840500"/>
                      </a:cubicBezTo>
                      <a:cubicBezTo>
                        <a:pt x="154444" y="840350"/>
                        <a:pt x="155793" y="840500"/>
                        <a:pt x="156992" y="841100"/>
                      </a:cubicBezTo>
                      <a:cubicBezTo>
                        <a:pt x="170034" y="838776"/>
                        <a:pt x="183300" y="836453"/>
                        <a:pt x="194393" y="834654"/>
                      </a:cubicBezTo>
                      <a:cubicBezTo>
                        <a:pt x="213580" y="809695"/>
                        <a:pt x="235541" y="787135"/>
                        <a:pt x="259750" y="767348"/>
                      </a:cubicBezTo>
                      <a:cubicBezTo>
                        <a:pt x="257951" y="764800"/>
                        <a:pt x="256077" y="762176"/>
                        <a:pt x="254354" y="759553"/>
                      </a:cubicBezTo>
                      <a:cubicBezTo>
                        <a:pt x="215004" y="701541"/>
                        <a:pt x="193194" y="642030"/>
                        <a:pt x="189446" y="582669"/>
                      </a:cubicBezTo>
                      <a:cubicBezTo>
                        <a:pt x="157817" y="574574"/>
                        <a:pt x="133908" y="557186"/>
                        <a:pt x="119967" y="532002"/>
                      </a:cubicBezTo>
                      <a:cubicBezTo>
                        <a:pt x="104902" y="504795"/>
                        <a:pt x="102653" y="470093"/>
                        <a:pt x="113896" y="439288"/>
                      </a:cubicBezTo>
                      <a:cubicBezTo>
                        <a:pt x="122815" y="414629"/>
                        <a:pt x="138779" y="397466"/>
                        <a:pt x="157742" y="392144"/>
                      </a:cubicBezTo>
                      <a:cubicBezTo>
                        <a:pt x="168685" y="389071"/>
                        <a:pt x="185699" y="388621"/>
                        <a:pt x="205261" y="403611"/>
                      </a:cubicBezTo>
                      <a:cubicBezTo>
                        <a:pt x="264247" y="414180"/>
                        <a:pt x="310117" y="403387"/>
                        <a:pt x="349241" y="369734"/>
                      </a:cubicBezTo>
                      <a:cubicBezTo>
                        <a:pt x="372176" y="350172"/>
                        <a:pt x="391289" y="324463"/>
                        <a:pt x="409802" y="299730"/>
                      </a:cubicBezTo>
                      <a:cubicBezTo>
                        <a:pt x="418646" y="287812"/>
                        <a:pt x="427865" y="275520"/>
                        <a:pt x="437384" y="263903"/>
                      </a:cubicBezTo>
                      <a:cubicBezTo>
                        <a:pt x="440007" y="260755"/>
                        <a:pt x="442630" y="257607"/>
                        <a:pt x="445403" y="254534"/>
                      </a:cubicBezTo>
                      <a:cubicBezTo>
                        <a:pt x="523502" y="165717"/>
                        <a:pt x="622512" y="155074"/>
                        <a:pt x="626634" y="154700"/>
                      </a:cubicBezTo>
                      <a:cubicBezTo>
                        <a:pt x="630757" y="154250"/>
                        <a:pt x="634354" y="157248"/>
                        <a:pt x="634804" y="161295"/>
                      </a:cubicBezTo>
                      <a:cubicBezTo>
                        <a:pt x="634879" y="161970"/>
                        <a:pt x="642449" y="227702"/>
                        <a:pt x="663286" y="303777"/>
                      </a:cubicBezTo>
                      <a:cubicBezTo>
                        <a:pt x="677751" y="357292"/>
                        <a:pt x="695140" y="402862"/>
                        <a:pt x="714927" y="439138"/>
                      </a:cubicBezTo>
                      <a:cubicBezTo>
                        <a:pt x="727968" y="463122"/>
                        <a:pt x="741984" y="482984"/>
                        <a:pt x="756674" y="498349"/>
                      </a:cubicBezTo>
                      <a:lnTo>
                        <a:pt x="757649" y="498050"/>
                      </a:lnTo>
                      <a:cubicBezTo>
                        <a:pt x="761321" y="497000"/>
                        <a:pt x="765069" y="496326"/>
                        <a:pt x="768966" y="496026"/>
                      </a:cubicBezTo>
                      <a:cubicBezTo>
                        <a:pt x="773838" y="495576"/>
                        <a:pt x="778560" y="495726"/>
                        <a:pt x="782982" y="496476"/>
                      </a:cubicBezTo>
                      <a:cubicBezTo>
                        <a:pt x="783956" y="496551"/>
                        <a:pt x="785455" y="496850"/>
                        <a:pt x="786879" y="497225"/>
                      </a:cubicBezTo>
                      <a:cubicBezTo>
                        <a:pt x="789877" y="497975"/>
                        <a:pt x="792201" y="498874"/>
                        <a:pt x="794450" y="499848"/>
                      </a:cubicBezTo>
                      <a:cubicBezTo>
                        <a:pt x="795349" y="500148"/>
                        <a:pt x="796773" y="500898"/>
                        <a:pt x="798047" y="501572"/>
                      </a:cubicBezTo>
                      <a:cubicBezTo>
                        <a:pt x="799921" y="502622"/>
                        <a:pt x="801870" y="503821"/>
                        <a:pt x="803743" y="505320"/>
                      </a:cubicBezTo>
                      <a:cubicBezTo>
                        <a:pt x="804418" y="505770"/>
                        <a:pt x="805392" y="506594"/>
                        <a:pt x="806517" y="507568"/>
                      </a:cubicBezTo>
                      <a:cubicBezTo>
                        <a:pt x="806517" y="507568"/>
                        <a:pt x="807341" y="508318"/>
                        <a:pt x="807341" y="508318"/>
                      </a:cubicBezTo>
                      <a:cubicBezTo>
                        <a:pt x="807716" y="508693"/>
                        <a:pt x="808091" y="508992"/>
                        <a:pt x="808540" y="509367"/>
                      </a:cubicBezTo>
                      <a:cubicBezTo>
                        <a:pt x="809365" y="510192"/>
                        <a:pt x="810189" y="511166"/>
                        <a:pt x="811014" y="512140"/>
                      </a:cubicBezTo>
                      <a:cubicBezTo>
                        <a:pt x="812588" y="513714"/>
                        <a:pt x="814087" y="515963"/>
                        <a:pt x="815136" y="517612"/>
                      </a:cubicBezTo>
                      <a:cubicBezTo>
                        <a:pt x="816485" y="519336"/>
                        <a:pt x="817384" y="521059"/>
                        <a:pt x="818209" y="522633"/>
                      </a:cubicBezTo>
                      <a:cubicBezTo>
                        <a:pt x="819933" y="525557"/>
                        <a:pt x="821282" y="528630"/>
                        <a:pt x="822331" y="531702"/>
                      </a:cubicBezTo>
                      <a:cubicBezTo>
                        <a:pt x="822706" y="532452"/>
                        <a:pt x="823231" y="534026"/>
                        <a:pt x="823680" y="535600"/>
                      </a:cubicBezTo>
                      <a:cubicBezTo>
                        <a:pt x="824205" y="537099"/>
                        <a:pt x="824655" y="538598"/>
                        <a:pt x="824955" y="540247"/>
                      </a:cubicBezTo>
                      <a:cubicBezTo>
                        <a:pt x="826229" y="544894"/>
                        <a:pt x="827128" y="550665"/>
                        <a:pt x="827578" y="557036"/>
                      </a:cubicBezTo>
                      <a:cubicBezTo>
                        <a:pt x="827578" y="557186"/>
                        <a:pt x="827578" y="557636"/>
                        <a:pt x="827578" y="557860"/>
                      </a:cubicBezTo>
                      <a:cubicBezTo>
                        <a:pt x="827878" y="564081"/>
                        <a:pt x="827728" y="570002"/>
                        <a:pt x="827128" y="575399"/>
                      </a:cubicBezTo>
                      <a:cubicBezTo>
                        <a:pt x="826978" y="576973"/>
                        <a:pt x="826678" y="578922"/>
                        <a:pt x="826379" y="580720"/>
                      </a:cubicBezTo>
                      <a:cubicBezTo>
                        <a:pt x="825779" y="584993"/>
                        <a:pt x="825029" y="588740"/>
                        <a:pt x="824055" y="592113"/>
                      </a:cubicBezTo>
                      <a:cubicBezTo>
                        <a:pt x="821732" y="601782"/>
                        <a:pt x="818134" y="611075"/>
                        <a:pt x="813487" y="619545"/>
                      </a:cubicBezTo>
                      <a:cubicBezTo>
                        <a:pt x="812887" y="620819"/>
                        <a:pt x="811988" y="622393"/>
                        <a:pt x="811089" y="623892"/>
                      </a:cubicBezTo>
                      <a:cubicBezTo>
                        <a:pt x="808615" y="627864"/>
                        <a:pt x="806067" y="631537"/>
                        <a:pt x="803444" y="634835"/>
                      </a:cubicBezTo>
                      <a:cubicBezTo>
                        <a:pt x="802394" y="636259"/>
                        <a:pt x="801045" y="637758"/>
                        <a:pt x="799696" y="639257"/>
                      </a:cubicBezTo>
                      <a:cubicBezTo>
                        <a:pt x="792201" y="647951"/>
                        <a:pt x="783207" y="655222"/>
                        <a:pt x="773088" y="660768"/>
                      </a:cubicBezTo>
                      <a:cubicBezTo>
                        <a:pt x="770015" y="662642"/>
                        <a:pt x="766643" y="664216"/>
                        <a:pt x="763120" y="665490"/>
                      </a:cubicBezTo>
                      <a:cubicBezTo>
                        <a:pt x="761096" y="666464"/>
                        <a:pt x="759148" y="667064"/>
                        <a:pt x="757424" y="667588"/>
                      </a:cubicBezTo>
                      <a:cubicBezTo>
                        <a:pt x="756300" y="668113"/>
                        <a:pt x="754126" y="668788"/>
                        <a:pt x="751727" y="669312"/>
                      </a:cubicBezTo>
                      <a:cubicBezTo>
                        <a:pt x="748430" y="670362"/>
                        <a:pt x="744307" y="671261"/>
                        <a:pt x="739960" y="671861"/>
                      </a:cubicBezTo>
                      <a:cubicBezTo>
                        <a:pt x="736438" y="672535"/>
                        <a:pt x="732465" y="672985"/>
                        <a:pt x="728268" y="673135"/>
                      </a:cubicBezTo>
                      <a:cubicBezTo>
                        <a:pt x="722422" y="673509"/>
                        <a:pt x="715077" y="673435"/>
                        <a:pt x="707956" y="672760"/>
                      </a:cubicBezTo>
                      <a:cubicBezTo>
                        <a:pt x="690118" y="714433"/>
                        <a:pt x="662011" y="752807"/>
                        <a:pt x="624386" y="787060"/>
                      </a:cubicBezTo>
                      <a:cubicBezTo>
                        <a:pt x="636603" y="794630"/>
                        <a:pt x="661562" y="815466"/>
                        <a:pt x="683297" y="86725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" name="任意多边形: 形状 324"/>
                <p:cNvSpPr/>
                <p:nvPr/>
              </p:nvSpPr>
              <p:spPr>
                <a:xfrm>
                  <a:off x="6195266" y="3347929"/>
                  <a:ext cx="127578" cy="159944"/>
                </a:xfrm>
                <a:custGeom>
                  <a:avLst/>
                  <a:gdLst>
                    <a:gd name="connsiteX0" fmla="*/ 86195 w 127578"/>
                    <a:gd name="connsiteY0" fmla="*/ 159945 h 159944"/>
                    <a:gd name="connsiteX1" fmla="*/ 81473 w 127578"/>
                    <a:gd name="connsiteY1" fmla="*/ 158296 h 159944"/>
                    <a:gd name="connsiteX2" fmla="*/ 56739 w 127578"/>
                    <a:gd name="connsiteY2" fmla="*/ 139259 h 159944"/>
                    <a:gd name="connsiteX3" fmla="*/ 34854 w 127578"/>
                    <a:gd name="connsiteY3" fmla="*/ 123744 h 159944"/>
                    <a:gd name="connsiteX4" fmla="*/ 26759 w 127578"/>
                    <a:gd name="connsiteY4" fmla="*/ 118123 h 159944"/>
                    <a:gd name="connsiteX5" fmla="*/ 3149 w 127578"/>
                    <a:gd name="connsiteY5" fmla="*/ 101633 h 159944"/>
                    <a:gd name="connsiteX6" fmla="*/ 76 w 127578"/>
                    <a:gd name="connsiteY6" fmla="*/ 96612 h 159944"/>
                    <a:gd name="connsiteX7" fmla="*/ 1575 w 127578"/>
                    <a:gd name="connsiteY7" fmla="*/ 90915 h 159944"/>
                    <a:gd name="connsiteX8" fmla="*/ 3899 w 127578"/>
                    <a:gd name="connsiteY8" fmla="*/ 73452 h 159944"/>
                    <a:gd name="connsiteX9" fmla="*/ 4498 w 127578"/>
                    <a:gd name="connsiteY9" fmla="*/ 68580 h 159944"/>
                    <a:gd name="connsiteX10" fmla="*/ 19564 w 127578"/>
                    <a:gd name="connsiteY10" fmla="*/ 37475 h 159944"/>
                    <a:gd name="connsiteX11" fmla="*/ 47970 w 127578"/>
                    <a:gd name="connsiteY11" fmla="*/ 31554 h 159944"/>
                    <a:gd name="connsiteX12" fmla="*/ 61686 w 127578"/>
                    <a:gd name="connsiteY12" fmla="*/ 1199 h 159944"/>
                    <a:gd name="connsiteX13" fmla="*/ 67832 w 127578"/>
                    <a:gd name="connsiteY13" fmla="*/ 300 h 159944"/>
                    <a:gd name="connsiteX14" fmla="*/ 72554 w 127578"/>
                    <a:gd name="connsiteY14" fmla="*/ 4347 h 159944"/>
                    <a:gd name="connsiteX15" fmla="*/ 101110 w 127578"/>
                    <a:gd name="connsiteY15" fmla="*/ 73077 h 159944"/>
                    <a:gd name="connsiteX16" fmla="*/ 105307 w 127578"/>
                    <a:gd name="connsiteY16" fmla="*/ 83870 h 159944"/>
                    <a:gd name="connsiteX17" fmla="*/ 126893 w 127578"/>
                    <a:gd name="connsiteY17" fmla="*/ 134986 h 159944"/>
                    <a:gd name="connsiteX18" fmla="*/ 123670 w 127578"/>
                    <a:gd name="connsiteY18" fmla="*/ 144730 h 159944"/>
                    <a:gd name="connsiteX19" fmla="*/ 88368 w 127578"/>
                    <a:gd name="connsiteY19" fmla="*/ 159495 h 159944"/>
                    <a:gd name="connsiteX20" fmla="*/ 86195 w 127578"/>
                    <a:gd name="connsiteY20" fmla="*/ 159795 h 159944"/>
                    <a:gd name="connsiteX21" fmla="*/ 17390 w 127578"/>
                    <a:gd name="connsiteY21" fmla="*/ 93389 h 159944"/>
                    <a:gd name="connsiteX22" fmla="*/ 35228 w 127578"/>
                    <a:gd name="connsiteY22" fmla="*/ 105756 h 159944"/>
                    <a:gd name="connsiteX23" fmla="*/ 43398 w 127578"/>
                    <a:gd name="connsiteY23" fmla="*/ 111377 h 159944"/>
                    <a:gd name="connsiteX24" fmla="*/ 65658 w 127578"/>
                    <a:gd name="connsiteY24" fmla="*/ 127117 h 159944"/>
                    <a:gd name="connsiteX25" fmla="*/ 87769 w 127578"/>
                    <a:gd name="connsiteY25" fmla="*/ 144055 h 159944"/>
                    <a:gd name="connsiteX26" fmla="*/ 110329 w 127578"/>
                    <a:gd name="connsiteY26" fmla="*/ 134911 h 159944"/>
                    <a:gd name="connsiteX27" fmla="*/ 91367 w 127578"/>
                    <a:gd name="connsiteY27" fmla="*/ 89416 h 159944"/>
                    <a:gd name="connsiteX28" fmla="*/ 91367 w 127578"/>
                    <a:gd name="connsiteY28" fmla="*/ 89416 h 159944"/>
                    <a:gd name="connsiteX29" fmla="*/ 87169 w 127578"/>
                    <a:gd name="connsiteY29" fmla="*/ 78548 h 159944"/>
                    <a:gd name="connsiteX30" fmla="*/ 63785 w 127578"/>
                    <a:gd name="connsiteY30" fmla="*/ 21361 h 159944"/>
                    <a:gd name="connsiteX31" fmla="*/ 63860 w 127578"/>
                    <a:gd name="connsiteY31" fmla="*/ 32978 h 159944"/>
                    <a:gd name="connsiteX32" fmla="*/ 61086 w 127578"/>
                    <a:gd name="connsiteY32" fmla="*/ 45270 h 159944"/>
                    <a:gd name="connsiteX33" fmla="*/ 50293 w 127578"/>
                    <a:gd name="connsiteY33" fmla="*/ 47744 h 159944"/>
                    <a:gd name="connsiteX34" fmla="*/ 28333 w 127578"/>
                    <a:gd name="connsiteY34" fmla="*/ 49692 h 159944"/>
                    <a:gd name="connsiteX35" fmla="*/ 19564 w 127578"/>
                    <a:gd name="connsiteY35" fmla="*/ 69479 h 159944"/>
                    <a:gd name="connsiteX36" fmla="*/ 19114 w 127578"/>
                    <a:gd name="connsiteY36" fmla="*/ 72927 h 159944"/>
                    <a:gd name="connsiteX37" fmla="*/ 17390 w 127578"/>
                    <a:gd name="connsiteY37" fmla="*/ 93314 h 159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7578" h="159944">
                      <a:moveTo>
                        <a:pt x="86195" y="159945"/>
                      </a:moveTo>
                      <a:cubicBezTo>
                        <a:pt x="84471" y="159945"/>
                        <a:pt x="82822" y="159345"/>
                        <a:pt x="81473" y="158296"/>
                      </a:cubicBezTo>
                      <a:cubicBezTo>
                        <a:pt x="73903" y="152150"/>
                        <a:pt x="66258" y="146304"/>
                        <a:pt x="56739" y="139259"/>
                      </a:cubicBezTo>
                      <a:cubicBezTo>
                        <a:pt x="49169" y="133712"/>
                        <a:pt x="41899" y="128691"/>
                        <a:pt x="34854" y="123744"/>
                      </a:cubicBezTo>
                      <a:lnTo>
                        <a:pt x="26759" y="118123"/>
                      </a:lnTo>
                      <a:cubicBezTo>
                        <a:pt x="19039" y="112951"/>
                        <a:pt x="11394" y="107554"/>
                        <a:pt x="3149" y="101633"/>
                      </a:cubicBezTo>
                      <a:cubicBezTo>
                        <a:pt x="1500" y="100434"/>
                        <a:pt x="376" y="98635"/>
                        <a:pt x="76" y="96612"/>
                      </a:cubicBezTo>
                      <a:cubicBezTo>
                        <a:pt x="-223" y="94588"/>
                        <a:pt x="376" y="92564"/>
                        <a:pt x="1575" y="90915"/>
                      </a:cubicBezTo>
                      <a:cubicBezTo>
                        <a:pt x="4573" y="87093"/>
                        <a:pt x="5398" y="80722"/>
                        <a:pt x="3899" y="73452"/>
                      </a:cubicBezTo>
                      <a:cubicBezTo>
                        <a:pt x="3524" y="71803"/>
                        <a:pt x="3749" y="70079"/>
                        <a:pt x="4498" y="68580"/>
                      </a:cubicBezTo>
                      <a:cubicBezTo>
                        <a:pt x="4424" y="55614"/>
                        <a:pt x="9670" y="44521"/>
                        <a:pt x="19564" y="37475"/>
                      </a:cubicBezTo>
                      <a:cubicBezTo>
                        <a:pt x="27883" y="31554"/>
                        <a:pt x="37627" y="29531"/>
                        <a:pt x="47970" y="31554"/>
                      </a:cubicBezTo>
                      <a:cubicBezTo>
                        <a:pt x="45572" y="16264"/>
                        <a:pt x="55390" y="5247"/>
                        <a:pt x="61686" y="1199"/>
                      </a:cubicBezTo>
                      <a:cubicBezTo>
                        <a:pt x="63485" y="0"/>
                        <a:pt x="65733" y="-300"/>
                        <a:pt x="67832" y="300"/>
                      </a:cubicBezTo>
                      <a:cubicBezTo>
                        <a:pt x="69931" y="899"/>
                        <a:pt x="71654" y="2398"/>
                        <a:pt x="72554" y="4347"/>
                      </a:cubicBezTo>
                      <a:cubicBezTo>
                        <a:pt x="84846" y="31255"/>
                        <a:pt x="92716" y="51566"/>
                        <a:pt x="101110" y="73077"/>
                      </a:cubicBezTo>
                      <a:lnTo>
                        <a:pt x="105307" y="83870"/>
                      </a:lnTo>
                      <a:cubicBezTo>
                        <a:pt x="111229" y="98860"/>
                        <a:pt x="117749" y="115125"/>
                        <a:pt x="126893" y="134986"/>
                      </a:cubicBezTo>
                      <a:cubicBezTo>
                        <a:pt x="128542" y="138584"/>
                        <a:pt x="127118" y="142781"/>
                        <a:pt x="123670" y="144730"/>
                      </a:cubicBezTo>
                      <a:cubicBezTo>
                        <a:pt x="110704" y="151850"/>
                        <a:pt x="103434" y="154848"/>
                        <a:pt x="88368" y="159495"/>
                      </a:cubicBezTo>
                      <a:cubicBezTo>
                        <a:pt x="87619" y="159720"/>
                        <a:pt x="86944" y="159795"/>
                        <a:pt x="86195" y="159795"/>
                      </a:cubicBezTo>
                      <a:close/>
                      <a:moveTo>
                        <a:pt x="17390" y="93389"/>
                      </a:moveTo>
                      <a:cubicBezTo>
                        <a:pt x="23461" y="97736"/>
                        <a:pt x="29307" y="101783"/>
                        <a:pt x="35228" y="105756"/>
                      </a:cubicBezTo>
                      <a:lnTo>
                        <a:pt x="43398" y="111377"/>
                      </a:lnTo>
                      <a:cubicBezTo>
                        <a:pt x="50593" y="116399"/>
                        <a:pt x="57938" y="121420"/>
                        <a:pt x="65658" y="127117"/>
                      </a:cubicBezTo>
                      <a:cubicBezTo>
                        <a:pt x="74053" y="133338"/>
                        <a:pt x="81023" y="138659"/>
                        <a:pt x="87769" y="144055"/>
                      </a:cubicBezTo>
                      <a:cubicBezTo>
                        <a:pt x="96988" y="141132"/>
                        <a:pt x="102834" y="138809"/>
                        <a:pt x="110329" y="134911"/>
                      </a:cubicBezTo>
                      <a:cubicBezTo>
                        <a:pt x="102534" y="117598"/>
                        <a:pt x="96688" y="102983"/>
                        <a:pt x="91367" y="89416"/>
                      </a:cubicBezTo>
                      <a:cubicBezTo>
                        <a:pt x="91367" y="89416"/>
                        <a:pt x="91367" y="89416"/>
                        <a:pt x="91367" y="89416"/>
                      </a:cubicBezTo>
                      <a:lnTo>
                        <a:pt x="87169" y="78548"/>
                      </a:lnTo>
                      <a:cubicBezTo>
                        <a:pt x="80049" y="60185"/>
                        <a:pt x="73303" y="42722"/>
                        <a:pt x="63785" y="21361"/>
                      </a:cubicBezTo>
                      <a:cubicBezTo>
                        <a:pt x="62585" y="24359"/>
                        <a:pt x="62136" y="28257"/>
                        <a:pt x="63860" y="32978"/>
                      </a:cubicBezTo>
                      <a:cubicBezTo>
                        <a:pt x="65284" y="37625"/>
                        <a:pt x="64159" y="42197"/>
                        <a:pt x="61086" y="45270"/>
                      </a:cubicBezTo>
                      <a:cubicBezTo>
                        <a:pt x="58238" y="48043"/>
                        <a:pt x="54116" y="49018"/>
                        <a:pt x="50293" y="47744"/>
                      </a:cubicBezTo>
                      <a:cubicBezTo>
                        <a:pt x="41749" y="44596"/>
                        <a:pt x="34479" y="45270"/>
                        <a:pt x="28333" y="49692"/>
                      </a:cubicBezTo>
                      <a:cubicBezTo>
                        <a:pt x="20763" y="55089"/>
                        <a:pt x="19414" y="63408"/>
                        <a:pt x="19564" y="69479"/>
                      </a:cubicBezTo>
                      <a:cubicBezTo>
                        <a:pt x="19564" y="70754"/>
                        <a:pt x="19414" y="71953"/>
                        <a:pt x="19114" y="72927"/>
                      </a:cubicBezTo>
                      <a:cubicBezTo>
                        <a:pt x="20313" y="80497"/>
                        <a:pt x="19713" y="87468"/>
                        <a:pt x="17390" y="9331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" name="任意多边形: 形状 325"/>
                <p:cNvSpPr/>
                <p:nvPr/>
              </p:nvSpPr>
              <p:spPr>
                <a:xfrm>
                  <a:off x="5893536" y="2970772"/>
                  <a:ext cx="375162" cy="456755"/>
                </a:xfrm>
                <a:custGeom>
                  <a:avLst/>
                  <a:gdLst>
                    <a:gd name="connsiteX0" fmla="*/ 313049 w 375162"/>
                    <a:gd name="connsiteY0" fmla="*/ 456681 h 456755"/>
                    <a:gd name="connsiteX1" fmla="*/ 310950 w 375162"/>
                    <a:gd name="connsiteY1" fmla="*/ 456381 h 456755"/>
                    <a:gd name="connsiteX2" fmla="*/ 305704 w 375162"/>
                    <a:gd name="connsiteY2" fmla="*/ 450759 h 456755"/>
                    <a:gd name="connsiteX3" fmla="*/ 247317 w 375162"/>
                    <a:gd name="connsiteY3" fmla="*/ 383304 h 456755"/>
                    <a:gd name="connsiteX4" fmla="*/ 244244 w 375162"/>
                    <a:gd name="connsiteY4" fmla="*/ 376408 h 456755"/>
                    <a:gd name="connsiteX5" fmla="*/ 248741 w 375162"/>
                    <a:gd name="connsiteY5" fmla="*/ 370337 h 456755"/>
                    <a:gd name="connsiteX6" fmla="*/ 269503 w 375162"/>
                    <a:gd name="connsiteY6" fmla="*/ 344254 h 456755"/>
                    <a:gd name="connsiteX7" fmla="*/ 228729 w 375162"/>
                    <a:gd name="connsiteY7" fmla="*/ 290514 h 456755"/>
                    <a:gd name="connsiteX8" fmla="*/ 216962 w 375162"/>
                    <a:gd name="connsiteY8" fmla="*/ 281370 h 456755"/>
                    <a:gd name="connsiteX9" fmla="*/ 112631 w 375162"/>
                    <a:gd name="connsiteY9" fmla="*/ 226357 h 456755"/>
                    <a:gd name="connsiteX10" fmla="*/ 107234 w 375162"/>
                    <a:gd name="connsiteY10" fmla="*/ 223284 h 456755"/>
                    <a:gd name="connsiteX11" fmla="*/ 1403 w 375162"/>
                    <a:gd name="connsiteY11" fmla="*/ 75780 h 456755"/>
                    <a:gd name="connsiteX12" fmla="*/ 2003 w 375162"/>
                    <a:gd name="connsiteY12" fmla="*/ 66336 h 456755"/>
                    <a:gd name="connsiteX13" fmla="*/ 93593 w 375162"/>
                    <a:gd name="connsiteY13" fmla="*/ 680 h 456755"/>
                    <a:gd name="connsiteX14" fmla="*/ 102737 w 375162"/>
                    <a:gd name="connsiteY14" fmla="*/ 3153 h 456755"/>
                    <a:gd name="connsiteX15" fmla="*/ 249416 w 375162"/>
                    <a:gd name="connsiteY15" fmla="*/ 207619 h 456755"/>
                    <a:gd name="connsiteX16" fmla="*/ 250315 w 375162"/>
                    <a:gd name="connsiteY16" fmla="*/ 208818 h 456755"/>
                    <a:gd name="connsiteX17" fmla="*/ 250915 w 375162"/>
                    <a:gd name="connsiteY17" fmla="*/ 209642 h 456755"/>
                    <a:gd name="connsiteX18" fmla="*/ 252414 w 375162"/>
                    <a:gd name="connsiteY18" fmla="*/ 215639 h 456755"/>
                    <a:gd name="connsiteX19" fmla="*/ 248891 w 375162"/>
                    <a:gd name="connsiteY19" fmla="*/ 220735 h 456755"/>
                    <a:gd name="connsiteX20" fmla="*/ 242221 w 375162"/>
                    <a:gd name="connsiteY20" fmla="*/ 241572 h 456755"/>
                    <a:gd name="connsiteX21" fmla="*/ 271077 w 375162"/>
                    <a:gd name="connsiteY21" fmla="*/ 285343 h 456755"/>
                    <a:gd name="connsiteX22" fmla="*/ 286367 w 375162"/>
                    <a:gd name="connsiteY22" fmla="*/ 280471 h 456755"/>
                    <a:gd name="connsiteX23" fmla="*/ 292363 w 375162"/>
                    <a:gd name="connsiteY23" fmla="*/ 275075 h 456755"/>
                    <a:gd name="connsiteX24" fmla="*/ 299858 w 375162"/>
                    <a:gd name="connsiteY24" fmla="*/ 277923 h 456755"/>
                    <a:gd name="connsiteX25" fmla="*/ 306528 w 375162"/>
                    <a:gd name="connsiteY25" fmla="*/ 287142 h 456755"/>
                    <a:gd name="connsiteX26" fmla="*/ 323392 w 375162"/>
                    <a:gd name="connsiteY26" fmla="*/ 310376 h 456755"/>
                    <a:gd name="connsiteX27" fmla="*/ 323992 w 375162"/>
                    <a:gd name="connsiteY27" fmla="*/ 311276 h 456755"/>
                    <a:gd name="connsiteX28" fmla="*/ 367089 w 375162"/>
                    <a:gd name="connsiteY28" fmla="*/ 371311 h 456755"/>
                    <a:gd name="connsiteX29" fmla="*/ 373759 w 375162"/>
                    <a:gd name="connsiteY29" fmla="*/ 380606 h 456755"/>
                    <a:gd name="connsiteX30" fmla="*/ 375033 w 375162"/>
                    <a:gd name="connsiteY30" fmla="*/ 386377 h 456755"/>
                    <a:gd name="connsiteX31" fmla="*/ 371736 w 375162"/>
                    <a:gd name="connsiteY31" fmla="*/ 391248 h 456755"/>
                    <a:gd name="connsiteX32" fmla="*/ 365815 w 375162"/>
                    <a:gd name="connsiteY32" fmla="*/ 410436 h 456755"/>
                    <a:gd name="connsiteX33" fmla="*/ 363041 w 375162"/>
                    <a:gd name="connsiteY33" fmla="*/ 422728 h 456755"/>
                    <a:gd name="connsiteX34" fmla="*/ 352248 w 375162"/>
                    <a:gd name="connsiteY34" fmla="*/ 425201 h 456755"/>
                    <a:gd name="connsiteX35" fmla="*/ 330288 w 375162"/>
                    <a:gd name="connsiteY35" fmla="*/ 427150 h 456755"/>
                    <a:gd name="connsiteX36" fmla="*/ 321519 w 375162"/>
                    <a:gd name="connsiteY36" fmla="*/ 446937 h 456755"/>
                    <a:gd name="connsiteX37" fmla="*/ 318520 w 375162"/>
                    <a:gd name="connsiteY37" fmla="*/ 454582 h 456755"/>
                    <a:gd name="connsiteX38" fmla="*/ 313199 w 375162"/>
                    <a:gd name="connsiteY38" fmla="*/ 456755 h 456755"/>
                    <a:gd name="connsiteX39" fmla="*/ 265530 w 375162"/>
                    <a:gd name="connsiteY39" fmla="*/ 378207 h 456755"/>
                    <a:gd name="connsiteX40" fmla="*/ 311250 w 375162"/>
                    <a:gd name="connsiteY40" fmla="*/ 425876 h 456755"/>
                    <a:gd name="connsiteX41" fmla="*/ 321369 w 375162"/>
                    <a:gd name="connsiteY41" fmla="*/ 414783 h 456755"/>
                    <a:gd name="connsiteX42" fmla="*/ 349775 w 375162"/>
                    <a:gd name="connsiteY42" fmla="*/ 408862 h 456755"/>
                    <a:gd name="connsiteX43" fmla="*/ 357495 w 375162"/>
                    <a:gd name="connsiteY43" fmla="*/ 383753 h 456755"/>
                    <a:gd name="connsiteX44" fmla="*/ 354797 w 375162"/>
                    <a:gd name="connsiteY44" fmla="*/ 379931 h 456755"/>
                    <a:gd name="connsiteX45" fmla="*/ 311100 w 375162"/>
                    <a:gd name="connsiteY45" fmla="*/ 319146 h 456755"/>
                    <a:gd name="connsiteX46" fmla="*/ 310576 w 375162"/>
                    <a:gd name="connsiteY46" fmla="*/ 318246 h 456755"/>
                    <a:gd name="connsiteX47" fmla="*/ 294311 w 375162"/>
                    <a:gd name="connsiteY47" fmla="*/ 295836 h 456755"/>
                    <a:gd name="connsiteX48" fmla="*/ 293262 w 375162"/>
                    <a:gd name="connsiteY48" fmla="*/ 294337 h 456755"/>
                    <a:gd name="connsiteX49" fmla="*/ 266580 w 375162"/>
                    <a:gd name="connsiteY49" fmla="*/ 299583 h 456755"/>
                    <a:gd name="connsiteX50" fmla="*/ 256461 w 375162"/>
                    <a:gd name="connsiteY50" fmla="*/ 294562 h 456755"/>
                    <a:gd name="connsiteX51" fmla="*/ 283818 w 375162"/>
                    <a:gd name="connsiteY51" fmla="*/ 339757 h 456755"/>
                    <a:gd name="connsiteX52" fmla="*/ 265605 w 375162"/>
                    <a:gd name="connsiteY52" fmla="*/ 378207 h 456755"/>
                    <a:gd name="connsiteX53" fmla="*/ 117352 w 375162"/>
                    <a:gd name="connsiteY53" fmla="*/ 211891 h 456755"/>
                    <a:gd name="connsiteX54" fmla="*/ 226181 w 375162"/>
                    <a:gd name="connsiteY54" fmla="*/ 269678 h 456755"/>
                    <a:gd name="connsiteX55" fmla="*/ 237499 w 375162"/>
                    <a:gd name="connsiteY55" fmla="*/ 278447 h 456755"/>
                    <a:gd name="connsiteX56" fmla="*/ 245743 w 375162"/>
                    <a:gd name="connsiteY56" fmla="*/ 284893 h 456755"/>
                    <a:gd name="connsiteX57" fmla="*/ 227230 w 375162"/>
                    <a:gd name="connsiteY57" fmla="*/ 243370 h 456755"/>
                    <a:gd name="connsiteX58" fmla="*/ 234800 w 375162"/>
                    <a:gd name="connsiteY58" fmla="*/ 213165 h 456755"/>
                    <a:gd name="connsiteX59" fmla="*/ 94118 w 375162"/>
                    <a:gd name="connsiteY59" fmla="*/ 17094 h 456755"/>
                    <a:gd name="connsiteX60" fmla="*/ 17143 w 375162"/>
                    <a:gd name="connsiteY60" fmla="*/ 72258 h 456755"/>
                    <a:gd name="connsiteX61" fmla="*/ 117427 w 375162"/>
                    <a:gd name="connsiteY61" fmla="*/ 211966 h 456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375162" h="456755">
                      <a:moveTo>
                        <a:pt x="313049" y="456681"/>
                      </a:moveTo>
                      <a:cubicBezTo>
                        <a:pt x="312375" y="456681"/>
                        <a:pt x="311625" y="456606"/>
                        <a:pt x="310950" y="456381"/>
                      </a:cubicBezTo>
                      <a:cubicBezTo>
                        <a:pt x="308327" y="455631"/>
                        <a:pt x="306304" y="453458"/>
                        <a:pt x="305704" y="450759"/>
                      </a:cubicBezTo>
                      <a:cubicBezTo>
                        <a:pt x="303231" y="439367"/>
                        <a:pt x="292288" y="415383"/>
                        <a:pt x="247317" y="383304"/>
                      </a:cubicBezTo>
                      <a:cubicBezTo>
                        <a:pt x="245144" y="381730"/>
                        <a:pt x="243944" y="379106"/>
                        <a:pt x="244244" y="376408"/>
                      </a:cubicBezTo>
                      <a:cubicBezTo>
                        <a:pt x="244544" y="373710"/>
                        <a:pt x="246268" y="371386"/>
                        <a:pt x="248741" y="370337"/>
                      </a:cubicBezTo>
                      <a:cubicBezTo>
                        <a:pt x="248966" y="370262"/>
                        <a:pt x="274225" y="359244"/>
                        <a:pt x="269503" y="344254"/>
                      </a:cubicBezTo>
                      <a:cubicBezTo>
                        <a:pt x="262607" y="322743"/>
                        <a:pt x="250015" y="306179"/>
                        <a:pt x="228729" y="290514"/>
                      </a:cubicBezTo>
                      <a:cubicBezTo>
                        <a:pt x="225581" y="288191"/>
                        <a:pt x="221609" y="285043"/>
                        <a:pt x="216962" y="281370"/>
                      </a:cubicBezTo>
                      <a:cubicBezTo>
                        <a:pt x="194252" y="263382"/>
                        <a:pt x="151905" y="229879"/>
                        <a:pt x="112631" y="226357"/>
                      </a:cubicBezTo>
                      <a:cubicBezTo>
                        <a:pt x="110457" y="226132"/>
                        <a:pt x="108508" y="225007"/>
                        <a:pt x="107234" y="223284"/>
                      </a:cubicBezTo>
                      <a:cubicBezTo>
                        <a:pt x="72382" y="174716"/>
                        <a:pt x="37605" y="126147"/>
                        <a:pt x="1403" y="75780"/>
                      </a:cubicBezTo>
                      <a:cubicBezTo>
                        <a:pt x="-695" y="72857"/>
                        <a:pt x="-395" y="68960"/>
                        <a:pt x="2003" y="66336"/>
                      </a:cubicBezTo>
                      <a:cubicBezTo>
                        <a:pt x="27486" y="38830"/>
                        <a:pt x="59116" y="16119"/>
                        <a:pt x="93593" y="680"/>
                      </a:cubicBezTo>
                      <a:cubicBezTo>
                        <a:pt x="96816" y="-819"/>
                        <a:pt x="100638" y="230"/>
                        <a:pt x="102737" y="3153"/>
                      </a:cubicBezTo>
                      <a:cubicBezTo>
                        <a:pt x="153029" y="73157"/>
                        <a:pt x="200923" y="139863"/>
                        <a:pt x="249416" y="207619"/>
                      </a:cubicBezTo>
                      <a:cubicBezTo>
                        <a:pt x="249716" y="207993"/>
                        <a:pt x="250015" y="208368"/>
                        <a:pt x="250315" y="208818"/>
                      </a:cubicBezTo>
                      <a:lnTo>
                        <a:pt x="250915" y="209642"/>
                      </a:lnTo>
                      <a:cubicBezTo>
                        <a:pt x="252264" y="211291"/>
                        <a:pt x="252789" y="213540"/>
                        <a:pt x="252414" y="215639"/>
                      </a:cubicBezTo>
                      <a:cubicBezTo>
                        <a:pt x="252039" y="217737"/>
                        <a:pt x="250765" y="219611"/>
                        <a:pt x="248891" y="220735"/>
                      </a:cubicBezTo>
                      <a:cubicBezTo>
                        <a:pt x="241471" y="225232"/>
                        <a:pt x="241471" y="235725"/>
                        <a:pt x="242221" y="241572"/>
                      </a:cubicBezTo>
                      <a:cubicBezTo>
                        <a:pt x="244469" y="260384"/>
                        <a:pt x="258260" y="281296"/>
                        <a:pt x="271077" y="285343"/>
                      </a:cubicBezTo>
                      <a:cubicBezTo>
                        <a:pt x="274674" y="286467"/>
                        <a:pt x="279996" y="287142"/>
                        <a:pt x="286367" y="280471"/>
                      </a:cubicBezTo>
                      <a:cubicBezTo>
                        <a:pt x="287191" y="277698"/>
                        <a:pt x="289515" y="275524"/>
                        <a:pt x="292363" y="275075"/>
                      </a:cubicBezTo>
                      <a:cubicBezTo>
                        <a:pt x="295211" y="274625"/>
                        <a:pt x="298134" y="275599"/>
                        <a:pt x="299858" y="277923"/>
                      </a:cubicBezTo>
                      <a:lnTo>
                        <a:pt x="306528" y="287142"/>
                      </a:lnTo>
                      <a:cubicBezTo>
                        <a:pt x="312075" y="294862"/>
                        <a:pt x="317771" y="302582"/>
                        <a:pt x="323392" y="310376"/>
                      </a:cubicBezTo>
                      <a:cubicBezTo>
                        <a:pt x="323617" y="310676"/>
                        <a:pt x="323767" y="310976"/>
                        <a:pt x="323992" y="311276"/>
                      </a:cubicBezTo>
                      <a:cubicBezTo>
                        <a:pt x="338083" y="330988"/>
                        <a:pt x="352473" y="351000"/>
                        <a:pt x="367089" y="371311"/>
                      </a:cubicBezTo>
                      <a:lnTo>
                        <a:pt x="373759" y="380606"/>
                      </a:lnTo>
                      <a:cubicBezTo>
                        <a:pt x="374959" y="382254"/>
                        <a:pt x="375408" y="384353"/>
                        <a:pt x="375033" y="386377"/>
                      </a:cubicBezTo>
                      <a:cubicBezTo>
                        <a:pt x="374659" y="388400"/>
                        <a:pt x="373459" y="390199"/>
                        <a:pt x="371736" y="391248"/>
                      </a:cubicBezTo>
                      <a:cubicBezTo>
                        <a:pt x="370761" y="391923"/>
                        <a:pt x="361542" y="398519"/>
                        <a:pt x="365815" y="410436"/>
                      </a:cubicBezTo>
                      <a:cubicBezTo>
                        <a:pt x="367239" y="415083"/>
                        <a:pt x="366114" y="419655"/>
                        <a:pt x="363041" y="422728"/>
                      </a:cubicBezTo>
                      <a:cubicBezTo>
                        <a:pt x="360193" y="425501"/>
                        <a:pt x="356071" y="426475"/>
                        <a:pt x="352248" y="425201"/>
                      </a:cubicBezTo>
                      <a:cubicBezTo>
                        <a:pt x="343704" y="422053"/>
                        <a:pt x="336434" y="422728"/>
                        <a:pt x="330288" y="427150"/>
                      </a:cubicBezTo>
                      <a:cubicBezTo>
                        <a:pt x="322718" y="432546"/>
                        <a:pt x="321369" y="440866"/>
                        <a:pt x="321519" y="446937"/>
                      </a:cubicBezTo>
                      <a:cubicBezTo>
                        <a:pt x="321519" y="450834"/>
                        <a:pt x="319870" y="453233"/>
                        <a:pt x="318520" y="454582"/>
                      </a:cubicBezTo>
                      <a:cubicBezTo>
                        <a:pt x="317097" y="456006"/>
                        <a:pt x="315148" y="456755"/>
                        <a:pt x="313199" y="456755"/>
                      </a:cubicBezTo>
                      <a:close/>
                      <a:moveTo>
                        <a:pt x="265530" y="378207"/>
                      </a:moveTo>
                      <a:cubicBezTo>
                        <a:pt x="289365" y="396495"/>
                        <a:pt x="303305" y="412609"/>
                        <a:pt x="311250" y="425876"/>
                      </a:cubicBezTo>
                      <a:cubicBezTo>
                        <a:pt x="313724" y="421529"/>
                        <a:pt x="317097" y="417781"/>
                        <a:pt x="321369" y="414783"/>
                      </a:cubicBezTo>
                      <a:cubicBezTo>
                        <a:pt x="329688" y="408862"/>
                        <a:pt x="339432" y="406838"/>
                        <a:pt x="349775" y="408862"/>
                      </a:cubicBezTo>
                      <a:cubicBezTo>
                        <a:pt x="348051" y="398069"/>
                        <a:pt x="352473" y="389300"/>
                        <a:pt x="357495" y="383753"/>
                      </a:cubicBezTo>
                      <a:lnTo>
                        <a:pt x="354797" y="379931"/>
                      </a:lnTo>
                      <a:cubicBezTo>
                        <a:pt x="340031" y="359394"/>
                        <a:pt x="325416" y="339083"/>
                        <a:pt x="311100" y="319146"/>
                      </a:cubicBezTo>
                      <a:cubicBezTo>
                        <a:pt x="310876" y="318846"/>
                        <a:pt x="310726" y="318546"/>
                        <a:pt x="310576" y="318246"/>
                      </a:cubicBezTo>
                      <a:cubicBezTo>
                        <a:pt x="305179" y="310676"/>
                        <a:pt x="299708" y="303256"/>
                        <a:pt x="294311" y="295836"/>
                      </a:cubicBezTo>
                      <a:lnTo>
                        <a:pt x="293262" y="294337"/>
                      </a:lnTo>
                      <a:cubicBezTo>
                        <a:pt x="285317" y="300708"/>
                        <a:pt x="276023" y="302582"/>
                        <a:pt x="266580" y="299583"/>
                      </a:cubicBezTo>
                      <a:cubicBezTo>
                        <a:pt x="263057" y="298459"/>
                        <a:pt x="259684" y="296735"/>
                        <a:pt x="256461" y="294562"/>
                      </a:cubicBezTo>
                      <a:cubicBezTo>
                        <a:pt x="269578" y="307828"/>
                        <a:pt x="278272" y="322294"/>
                        <a:pt x="283818" y="339757"/>
                      </a:cubicBezTo>
                      <a:cubicBezTo>
                        <a:pt x="289215" y="356771"/>
                        <a:pt x="277672" y="370112"/>
                        <a:pt x="265605" y="378207"/>
                      </a:cubicBezTo>
                      <a:close/>
                      <a:moveTo>
                        <a:pt x="117352" y="211891"/>
                      </a:moveTo>
                      <a:cubicBezTo>
                        <a:pt x="159850" y="217213"/>
                        <a:pt x="201148" y="249891"/>
                        <a:pt x="226181" y="269678"/>
                      </a:cubicBezTo>
                      <a:cubicBezTo>
                        <a:pt x="230603" y="273201"/>
                        <a:pt x="234426" y="276199"/>
                        <a:pt x="237499" y="278447"/>
                      </a:cubicBezTo>
                      <a:cubicBezTo>
                        <a:pt x="240422" y="280546"/>
                        <a:pt x="243120" y="282719"/>
                        <a:pt x="245743" y="284893"/>
                      </a:cubicBezTo>
                      <a:cubicBezTo>
                        <a:pt x="235700" y="273201"/>
                        <a:pt x="228879" y="257086"/>
                        <a:pt x="227230" y="243370"/>
                      </a:cubicBezTo>
                      <a:cubicBezTo>
                        <a:pt x="225731" y="230704"/>
                        <a:pt x="228355" y="220211"/>
                        <a:pt x="234800" y="213165"/>
                      </a:cubicBezTo>
                      <a:cubicBezTo>
                        <a:pt x="188256" y="148183"/>
                        <a:pt x="142236" y="84100"/>
                        <a:pt x="94118" y="17094"/>
                      </a:cubicBezTo>
                      <a:cubicBezTo>
                        <a:pt x="65486" y="30735"/>
                        <a:pt x="39104" y="49697"/>
                        <a:pt x="17143" y="72258"/>
                      </a:cubicBezTo>
                      <a:cubicBezTo>
                        <a:pt x="51321" y="119851"/>
                        <a:pt x="84374" y="165946"/>
                        <a:pt x="117427" y="21196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" name="任意多边形: 形状 326"/>
                <p:cNvSpPr/>
                <p:nvPr/>
              </p:nvSpPr>
              <p:spPr>
                <a:xfrm>
                  <a:off x="6160540" y="2936027"/>
                  <a:ext cx="106084" cy="356963"/>
                </a:xfrm>
                <a:custGeom>
                  <a:avLst/>
                  <a:gdLst>
                    <a:gd name="connsiteX0" fmla="*/ 50167 w 106084"/>
                    <a:gd name="connsiteY0" fmla="*/ 356889 h 356963"/>
                    <a:gd name="connsiteX1" fmla="*/ 44096 w 106084"/>
                    <a:gd name="connsiteY1" fmla="*/ 353741 h 356963"/>
                    <a:gd name="connsiteX2" fmla="*/ 27307 w 106084"/>
                    <a:gd name="connsiteY2" fmla="*/ 330506 h 356963"/>
                    <a:gd name="connsiteX3" fmla="*/ 20636 w 106084"/>
                    <a:gd name="connsiteY3" fmla="*/ 321287 h 356963"/>
                    <a:gd name="connsiteX4" fmla="*/ 19887 w 106084"/>
                    <a:gd name="connsiteY4" fmla="*/ 313792 h 356963"/>
                    <a:gd name="connsiteX5" fmla="*/ 2423 w 106084"/>
                    <a:gd name="connsiteY5" fmla="*/ 258928 h 356963"/>
                    <a:gd name="connsiteX6" fmla="*/ 1973 w 106084"/>
                    <a:gd name="connsiteY6" fmla="*/ 248360 h 356963"/>
                    <a:gd name="connsiteX7" fmla="*/ 12541 w 106084"/>
                    <a:gd name="connsiteY7" fmla="*/ 247910 h 356963"/>
                    <a:gd name="connsiteX8" fmla="*/ 35176 w 106084"/>
                    <a:gd name="connsiteY8" fmla="*/ 315890 h 356963"/>
                    <a:gd name="connsiteX9" fmla="*/ 39449 w 106084"/>
                    <a:gd name="connsiteY9" fmla="*/ 321812 h 356963"/>
                    <a:gd name="connsiteX10" fmla="*/ 45445 w 106084"/>
                    <a:gd name="connsiteY10" fmla="*/ 330056 h 356963"/>
                    <a:gd name="connsiteX11" fmla="*/ 68155 w 106084"/>
                    <a:gd name="connsiteY11" fmla="*/ 174308 h 356963"/>
                    <a:gd name="connsiteX12" fmla="*/ 91165 w 106084"/>
                    <a:gd name="connsiteY12" fmla="*/ 6493 h 356963"/>
                    <a:gd name="connsiteX13" fmla="*/ 99634 w 106084"/>
                    <a:gd name="connsiteY13" fmla="*/ 48 h 356963"/>
                    <a:gd name="connsiteX14" fmla="*/ 106005 w 106084"/>
                    <a:gd name="connsiteY14" fmla="*/ 8517 h 356963"/>
                    <a:gd name="connsiteX15" fmla="*/ 82995 w 106084"/>
                    <a:gd name="connsiteY15" fmla="*/ 176407 h 356963"/>
                    <a:gd name="connsiteX16" fmla="*/ 57662 w 106084"/>
                    <a:gd name="connsiteY16" fmla="*/ 350518 h 356963"/>
                    <a:gd name="connsiteX17" fmla="*/ 52040 w 106084"/>
                    <a:gd name="connsiteY17" fmla="*/ 356739 h 356963"/>
                    <a:gd name="connsiteX18" fmla="*/ 50242 w 106084"/>
                    <a:gd name="connsiteY18" fmla="*/ 356964 h 356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6084" h="356963">
                      <a:moveTo>
                        <a:pt x="50167" y="356889"/>
                      </a:moveTo>
                      <a:cubicBezTo>
                        <a:pt x="47768" y="356889"/>
                        <a:pt x="45520" y="355764"/>
                        <a:pt x="44096" y="353741"/>
                      </a:cubicBezTo>
                      <a:cubicBezTo>
                        <a:pt x="38474" y="345946"/>
                        <a:pt x="32853" y="338226"/>
                        <a:pt x="27307" y="330506"/>
                      </a:cubicBezTo>
                      <a:lnTo>
                        <a:pt x="20636" y="321287"/>
                      </a:lnTo>
                      <a:cubicBezTo>
                        <a:pt x="19062" y="319113"/>
                        <a:pt x="18762" y="316265"/>
                        <a:pt x="19887" y="313792"/>
                      </a:cubicBezTo>
                      <a:cubicBezTo>
                        <a:pt x="27382" y="297453"/>
                        <a:pt x="16888" y="272194"/>
                        <a:pt x="2423" y="258928"/>
                      </a:cubicBezTo>
                      <a:cubicBezTo>
                        <a:pt x="-650" y="256155"/>
                        <a:pt x="-800" y="251358"/>
                        <a:pt x="1973" y="248360"/>
                      </a:cubicBezTo>
                      <a:cubicBezTo>
                        <a:pt x="4746" y="245287"/>
                        <a:pt x="9543" y="245137"/>
                        <a:pt x="12541" y="247910"/>
                      </a:cubicBezTo>
                      <a:cubicBezTo>
                        <a:pt x="30155" y="264025"/>
                        <a:pt x="42672" y="293031"/>
                        <a:pt x="35176" y="315890"/>
                      </a:cubicBezTo>
                      <a:lnTo>
                        <a:pt x="39449" y="321812"/>
                      </a:lnTo>
                      <a:cubicBezTo>
                        <a:pt x="41472" y="324585"/>
                        <a:pt x="43421" y="327283"/>
                        <a:pt x="45445" y="330056"/>
                      </a:cubicBezTo>
                      <a:lnTo>
                        <a:pt x="68155" y="174308"/>
                      </a:lnTo>
                      <a:lnTo>
                        <a:pt x="91165" y="6493"/>
                      </a:lnTo>
                      <a:cubicBezTo>
                        <a:pt x="91764" y="2371"/>
                        <a:pt x="95512" y="-402"/>
                        <a:pt x="99634" y="48"/>
                      </a:cubicBezTo>
                      <a:cubicBezTo>
                        <a:pt x="103756" y="647"/>
                        <a:pt x="106605" y="4395"/>
                        <a:pt x="106005" y="8517"/>
                      </a:cubicBezTo>
                      <a:lnTo>
                        <a:pt x="82995" y="176407"/>
                      </a:lnTo>
                      <a:lnTo>
                        <a:pt x="57662" y="350518"/>
                      </a:lnTo>
                      <a:cubicBezTo>
                        <a:pt x="57212" y="353516"/>
                        <a:pt x="54963" y="355989"/>
                        <a:pt x="52040" y="356739"/>
                      </a:cubicBezTo>
                      <a:cubicBezTo>
                        <a:pt x="51441" y="356889"/>
                        <a:pt x="50841" y="356964"/>
                        <a:pt x="50242" y="35696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327"/>
                <p:cNvSpPr/>
                <p:nvPr/>
              </p:nvSpPr>
              <p:spPr>
                <a:xfrm>
                  <a:off x="5870424" y="3181879"/>
                  <a:ext cx="344510" cy="294965"/>
                </a:xfrm>
                <a:custGeom>
                  <a:avLst/>
                  <a:gdLst>
                    <a:gd name="connsiteX0" fmla="*/ 119778 w 344510"/>
                    <a:gd name="connsiteY0" fmla="*/ 294966 h 294965"/>
                    <a:gd name="connsiteX1" fmla="*/ 94294 w 344510"/>
                    <a:gd name="connsiteY1" fmla="*/ 291368 h 294965"/>
                    <a:gd name="connsiteX2" fmla="*/ 83576 w 344510"/>
                    <a:gd name="connsiteY2" fmla="*/ 287546 h 294965"/>
                    <a:gd name="connsiteX3" fmla="*/ 82527 w 344510"/>
                    <a:gd name="connsiteY3" fmla="*/ 287096 h 294965"/>
                    <a:gd name="connsiteX4" fmla="*/ 12898 w 344510"/>
                    <a:gd name="connsiteY4" fmla="*/ 232382 h 294965"/>
                    <a:gd name="connsiteX5" fmla="*/ 14921 w 344510"/>
                    <a:gd name="connsiteY5" fmla="*/ 153758 h 294965"/>
                    <a:gd name="connsiteX6" fmla="*/ 29612 w 344510"/>
                    <a:gd name="connsiteY6" fmla="*/ 85703 h 294965"/>
                    <a:gd name="connsiteX7" fmla="*/ 60042 w 344510"/>
                    <a:gd name="connsiteY7" fmla="*/ 36535 h 294965"/>
                    <a:gd name="connsiteX8" fmla="*/ 102539 w 344510"/>
                    <a:gd name="connsiteY8" fmla="*/ 4606 h 294965"/>
                    <a:gd name="connsiteX9" fmla="*/ 137016 w 344510"/>
                    <a:gd name="connsiteY9" fmla="*/ 334 h 294965"/>
                    <a:gd name="connsiteX10" fmla="*/ 249293 w 344510"/>
                    <a:gd name="connsiteY10" fmla="*/ 58496 h 294965"/>
                    <a:gd name="connsiteX11" fmla="*/ 260610 w 344510"/>
                    <a:gd name="connsiteY11" fmla="*/ 67265 h 294965"/>
                    <a:gd name="connsiteX12" fmla="*/ 306855 w 344510"/>
                    <a:gd name="connsiteY12" fmla="*/ 128575 h 294965"/>
                    <a:gd name="connsiteX13" fmla="*/ 288642 w 344510"/>
                    <a:gd name="connsiteY13" fmla="*/ 167025 h 294965"/>
                    <a:gd name="connsiteX14" fmla="*/ 343431 w 344510"/>
                    <a:gd name="connsiteY14" fmla="*/ 236429 h 294965"/>
                    <a:gd name="connsiteX15" fmla="*/ 343431 w 344510"/>
                    <a:gd name="connsiteY15" fmla="*/ 236429 h 294965"/>
                    <a:gd name="connsiteX16" fmla="*/ 338259 w 344510"/>
                    <a:gd name="connsiteY16" fmla="*/ 266259 h 294965"/>
                    <a:gd name="connsiteX17" fmla="*/ 325068 w 344510"/>
                    <a:gd name="connsiteY17" fmla="*/ 274504 h 294965"/>
                    <a:gd name="connsiteX18" fmla="*/ 291415 w 344510"/>
                    <a:gd name="connsiteY18" fmla="*/ 265360 h 294965"/>
                    <a:gd name="connsiteX19" fmla="*/ 236551 w 344510"/>
                    <a:gd name="connsiteY19" fmla="*/ 283873 h 294965"/>
                    <a:gd name="connsiteX20" fmla="*/ 176216 w 344510"/>
                    <a:gd name="connsiteY20" fmla="*/ 284098 h 294965"/>
                    <a:gd name="connsiteX21" fmla="*/ 119778 w 344510"/>
                    <a:gd name="connsiteY21" fmla="*/ 294816 h 294965"/>
                    <a:gd name="connsiteX22" fmla="*/ 129371 w 344510"/>
                    <a:gd name="connsiteY22" fmla="*/ 15024 h 294965"/>
                    <a:gd name="connsiteX23" fmla="*/ 106736 w 344510"/>
                    <a:gd name="connsiteY23" fmla="*/ 19072 h 294965"/>
                    <a:gd name="connsiteX24" fmla="*/ 104188 w 344510"/>
                    <a:gd name="connsiteY24" fmla="*/ 19596 h 294965"/>
                    <a:gd name="connsiteX25" fmla="*/ 73308 w 344510"/>
                    <a:gd name="connsiteY25" fmla="*/ 44630 h 294965"/>
                    <a:gd name="connsiteX26" fmla="*/ 66787 w 344510"/>
                    <a:gd name="connsiteY26" fmla="*/ 50251 h 294965"/>
                    <a:gd name="connsiteX27" fmla="*/ 44677 w 344510"/>
                    <a:gd name="connsiteY27" fmla="*/ 88851 h 294965"/>
                    <a:gd name="connsiteX28" fmla="*/ 41679 w 344510"/>
                    <a:gd name="connsiteY28" fmla="*/ 95147 h 294965"/>
                    <a:gd name="connsiteX29" fmla="*/ 30286 w 344510"/>
                    <a:gd name="connsiteY29" fmla="*/ 152484 h 294965"/>
                    <a:gd name="connsiteX30" fmla="*/ 29162 w 344510"/>
                    <a:gd name="connsiteY30" fmla="*/ 159679 h 294965"/>
                    <a:gd name="connsiteX31" fmla="*/ 24065 w 344510"/>
                    <a:gd name="connsiteY31" fmla="*/ 222488 h 294965"/>
                    <a:gd name="connsiteX32" fmla="*/ 88223 w 344510"/>
                    <a:gd name="connsiteY32" fmla="*/ 273305 h 294965"/>
                    <a:gd name="connsiteX33" fmla="*/ 88898 w 344510"/>
                    <a:gd name="connsiteY33" fmla="*/ 273605 h 294965"/>
                    <a:gd name="connsiteX34" fmla="*/ 89647 w 344510"/>
                    <a:gd name="connsiteY34" fmla="*/ 273905 h 294965"/>
                    <a:gd name="connsiteX35" fmla="*/ 98567 w 344510"/>
                    <a:gd name="connsiteY35" fmla="*/ 277052 h 294965"/>
                    <a:gd name="connsiteX36" fmla="*/ 172618 w 344510"/>
                    <a:gd name="connsiteY36" fmla="*/ 269557 h 294965"/>
                    <a:gd name="connsiteX37" fmla="*/ 176665 w 344510"/>
                    <a:gd name="connsiteY37" fmla="*/ 269183 h 294965"/>
                    <a:gd name="connsiteX38" fmla="*/ 234827 w 344510"/>
                    <a:gd name="connsiteY38" fmla="*/ 269183 h 294965"/>
                    <a:gd name="connsiteX39" fmla="*/ 286319 w 344510"/>
                    <a:gd name="connsiteY39" fmla="*/ 250595 h 294965"/>
                    <a:gd name="connsiteX40" fmla="*/ 296212 w 344510"/>
                    <a:gd name="connsiteY40" fmla="*/ 250520 h 294965"/>
                    <a:gd name="connsiteX41" fmla="*/ 322520 w 344510"/>
                    <a:gd name="connsiteY41" fmla="*/ 259889 h 294965"/>
                    <a:gd name="connsiteX42" fmla="*/ 326417 w 344510"/>
                    <a:gd name="connsiteY42" fmla="*/ 257190 h 294965"/>
                    <a:gd name="connsiteX43" fmla="*/ 328741 w 344510"/>
                    <a:gd name="connsiteY43" fmla="*/ 239802 h 294965"/>
                    <a:gd name="connsiteX44" fmla="*/ 270354 w 344510"/>
                    <a:gd name="connsiteY44" fmla="*/ 172421 h 294965"/>
                    <a:gd name="connsiteX45" fmla="*/ 267281 w 344510"/>
                    <a:gd name="connsiteY45" fmla="*/ 165525 h 294965"/>
                    <a:gd name="connsiteX46" fmla="*/ 271778 w 344510"/>
                    <a:gd name="connsiteY46" fmla="*/ 159454 h 294965"/>
                    <a:gd name="connsiteX47" fmla="*/ 292539 w 344510"/>
                    <a:gd name="connsiteY47" fmla="*/ 133372 h 294965"/>
                    <a:gd name="connsiteX48" fmla="*/ 251766 w 344510"/>
                    <a:gd name="connsiteY48" fmla="*/ 79632 h 294965"/>
                    <a:gd name="connsiteX49" fmla="*/ 239999 w 344510"/>
                    <a:gd name="connsiteY49" fmla="*/ 70488 h 294965"/>
                    <a:gd name="connsiteX50" fmla="*/ 135667 w 344510"/>
                    <a:gd name="connsiteY50" fmla="*/ 15474 h 294965"/>
                    <a:gd name="connsiteX51" fmla="*/ 129371 w 344510"/>
                    <a:gd name="connsiteY51" fmla="*/ 15174 h 294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344510" h="294965">
                      <a:moveTo>
                        <a:pt x="119778" y="294966"/>
                      </a:moveTo>
                      <a:cubicBezTo>
                        <a:pt x="111083" y="294966"/>
                        <a:pt x="102314" y="293991"/>
                        <a:pt x="94294" y="291368"/>
                      </a:cubicBezTo>
                      <a:cubicBezTo>
                        <a:pt x="90772" y="290319"/>
                        <a:pt x="87249" y="289045"/>
                        <a:pt x="83576" y="287546"/>
                      </a:cubicBezTo>
                      <a:cubicBezTo>
                        <a:pt x="83127" y="287396"/>
                        <a:pt x="82827" y="287246"/>
                        <a:pt x="82527" y="287096"/>
                      </a:cubicBezTo>
                      <a:cubicBezTo>
                        <a:pt x="55545" y="276303"/>
                        <a:pt x="37856" y="260188"/>
                        <a:pt x="12898" y="232382"/>
                      </a:cubicBezTo>
                      <a:cubicBezTo>
                        <a:pt x="-10562" y="205849"/>
                        <a:pt x="2854" y="171222"/>
                        <a:pt x="14921" y="153758"/>
                      </a:cubicBezTo>
                      <a:cubicBezTo>
                        <a:pt x="4203" y="120555"/>
                        <a:pt x="18294" y="96271"/>
                        <a:pt x="29612" y="85703"/>
                      </a:cubicBezTo>
                      <a:cubicBezTo>
                        <a:pt x="29612" y="50551"/>
                        <a:pt x="50148" y="39758"/>
                        <a:pt x="60042" y="36535"/>
                      </a:cubicBezTo>
                      <a:cubicBezTo>
                        <a:pt x="68137" y="12776"/>
                        <a:pt x="90322" y="5281"/>
                        <a:pt x="102539" y="4606"/>
                      </a:cubicBezTo>
                      <a:cubicBezTo>
                        <a:pt x="113182" y="709"/>
                        <a:pt x="124799" y="-715"/>
                        <a:pt x="137016" y="334"/>
                      </a:cubicBezTo>
                      <a:cubicBezTo>
                        <a:pt x="180713" y="4231"/>
                        <a:pt x="223660" y="38184"/>
                        <a:pt x="249293" y="58496"/>
                      </a:cubicBezTo>
                      <a:cubicBezTo>
                        <a:pt x="253715" y="62018"/>
                        <a:pt x="257537" y="65017"/>
                        <a:pt x="260610" y="67265"/>
                      </a:cubicBezTo>
                      <a:cubicBezTo>
                        <a:pt x="284670" y="84953"/>
                        <a:pt x="298985" y="103841"/>
                        <a:pt x="306855" y="128575"/>
                      </a:cubicBezTo>
                      <a:cubicBezTo>
                        <a:pt x="312251" y="145589"/>
                        <a:pt x="300709" y="158930"/>
                        <a:pt x="288642" y="167025"/>
                      </a:cubicBezTo>
                      <a:cubicBezTo>
                        <a:pt x="327691" y="197005"/>
                        <a:pt x="340133" y="221064"/>
                        <a:pt x="343431" y="236429"/>
                      </a:cubicBezTo>
                      <a:cubicBezTo>
                        <a:pt x="343431" y="236429"/>
                        <a:pt x="343431" y="236429"/>
                        <a:pt x="343431" y="236429"/>
                      </a:cubicBezTo>
                      <a:cubicBezTo>
                        <a:pt x="345904" y="248196"/>
                        <a:pt x="344106" y="258764"/>
                        <a:pt x="338259" y="266259"/>
                      </a:cubicBezTo>
                      <a:cubicBezTo>
                        <a:pt x="334737" y="270682"/>
                        <a:pt x="330090" y="273605"/>
                        <a:pt x="325068" y="274504"/>
                      </a:cubicBezTo>
                      <a:cubicBezTo>
                        <a:pt x="311352" y="276903"/>
                        <a:pt x="298236" y="269932"/>
                        <a:pt x="291415" y="265360"/>
                      </a:cubicBezTo>
                      <a:cubicBezTo>
                        <a:pt x="283246" y="270832"/>
                        <a:pt x="265107" y="280725"/>
                        <a:pt x="236551" y="283873"/>
                      </a:cubicBezTo>
                      <a:cubicBezTo>
                        <a:pt x="204397" y="287396"/>
                        <a:pt x="182811" y="285072"/>
                        <a:pt x="176216" y="284098"/>
                      </a:cubicBezTo>
                      <a:cubicBezTo>
                        <a:pt x="169170" y="286646"/>
                        <a:pt x="144661" y="294816"/>
                        <a:pt x="119778" y="294816"/>
                      </a:cubicBezTo>
                      <a:close/>
                      <a:moveTo>
                        <a:pt x="129371" y="15024"/>
                      </a:moveTo>
                      <a:cubicBezTo>
                        <a:pt x="121352" y="15024"/>
                        <a:pt x="113782" y="16373"/>
                        <a:pt x="106736" y="19072"/>
                      </a:cubicBezTo>
                      <a:cubicBezTo>
                        <a:pt x="105912" y="19371"/>
                        <a:pt x="105087" y="19521"/>
                        <a:pt x="104188" y="19596"/>
                      </a:cubicBezTo>
                      <a:cubicBezTo>
                        <a:pt x="103214" y="19596"/>
                        <a:pt x="79229" y="20571"/>
                        <a:pt x="73308" y="44630"/>
                      </a:cubicBezTo>
                      <a:cubicBezTo>
                        <a:pt x="72559" y="47703"/>
                        <a:pt x="69935" y="49951"/>
                        <a:pt x="66787" y="50251"/>
                      </a:cubicBezTo>
                      <a:cubicBezTo>
                        <a:pt x="64464" y="50551"/>
                        <a:pt x="43253" y="54298"/>
                        <a:pt x="44677" y="88851"/>
                      </a:cubicBezTo>
                      <a:cubicBezTo>
                        <a:pt x="44752" y="91324"/>
                        <a:pt x="43703" y="93648"/>
                        <a:pt x="41679" y="95147"/>
                      </a:cubicBezTo>
                      <a:cubicBezTo>
                        <a:pt x="40705" y="95896"/>
                        <a:pt x="16420" y="115309"/>
                        <a:pt x="30286" y="152484"/>
                      </a:cubicBezTo>
                      <a:cubicBezTo>
                        <a:pt x="31186" y="154883"/>
                        <a:pt x="30736" y="157656"/>
                        <a:pt x="29162" y="159679"/>
                      </a:cubicBezTo>
                      <a:cubicBezTo>
                        <a:pt x="28038" y="161178"/>
                        <a:pt x="1056" y="196480"/>
                        <a:pt x="24065" y="222488"/>
                      </a:cubicBezTo>
                      <a:cubicBezTo>
                        <a:pt x="47975" y="249171"/>
                        <a:pt x="63714" y="263636"/>
                        <a:pt x="88223" y="273305"/>
                      </a:cubicBezTo>
                      <a:cubicBezTo>
                        <a:pt x="88448" y="273380"/>
                        <a:pt x="88673" y="273530"/>
                        <a:pt x="88898" y="273605"/>
                      </a:cubicBezTo>
                      <a:cubicBezTo>
                        <a:pt x="89048" y="273605"/>
                        <a:pt x="89423" y="273830"/>
                        <a:pt x="89647" y="273905"/>
                      </a:cubicBezTo>
                      <a:cubicBezTo>
                        <a:pt x="92346" y="275029"/>
                        <a:pt x="95419" y="276078"/>
                        <a:pt x="98567" y="277052"/>
                      </a:cubicBezTo>
                      <a:cubicBezTo>
                        <a:pt x="128322" y="286571"/>
                        <a:pt x="172168" y="269707"/>
                        <a:pt x="172618" y="269557"/>
                      </a:cubicBezTo>
                      <a:cubicBezTo>
                        <a:pt x="173892" y="269033"/>
                        <a:pt x="175316" y="268958"/>
                        <a:pt x="176665" y="269183"/>
                      </a:cubicBezTo>
                      <a:cubicBezTo>
                        <a:pt x="176890" y="269183"/>
                        <a:pt x="198926" y="273080"/>
                        <a:pt x="234827" y="269183"/>
                      </a:cubicBezTo>
                      <a:cubicBezTo>
                        <a:pt x="269155" y="265435"/>
                        <a:pt x="286169" y="250745"/>
                        <a:pt x="286319" y="250595"/>
                      </a:cubicBezTo>
                      <a:cubicBezTo>
                        <a:pt x="289167" y="248121"/>
                        <a:pt x="293364" y="248121"/>
                        <a:pt x="296212" y="250520"/>
                      </a:cubicBezTo>
                      <a:cubicBezTo>
                        <a:pt x="299960" y="253743"/>
                        <a:pt x="312102" y="261688"/>
                        <a:pt x="322520" y="259889"/>
                      </a:cubicBezTo>
                      <a:cubicBezTo>
                        <a:pt x="323869" y="259664"/>
                        <a:pt x="325293" y="258690"/>
                        <a:pt x="326417" y="257190"/>
                      </a:cubicBezTo>
                      <a:cubicBezTo>
                        <a:pt x="329415" y="253368"/>
                        <a:pt x="330240" y="246997"/>
                        <a:pt x="328741" y="239802"/>
                      </a:cubicBezTo>
                      <a:cubicBezTo>
                        <a:pt x="326267" y="228334"/>
                        <a:pt x="315324" y="204425"/>
                        <a:pt x="270354" y="172421"/>
                      </a:cubicBezTo>
                      <a:cubicBezTo>
                        <a:pt x="268180" y="170847"/>
                        <a:pt x="266981" y="168224"/>
                        <a:pt x="267281" y="165525"/>
                      </a:cubicBezTo>
                      <a:cubicBezTo>
                        <a:pt x="267581" y="162827"/>
                        <a:pt x="269305" y="160504"/>
                        <a:pt x="271778" y="159454"/>
                      </a:cubicBezTo>
                      <a:cubicBezTo>
                        <a:pt x="272003" y="159380"/>
                        <a:pt x="297261" y="148362"/>
                        <a:pt x="292539" y="133372"/>
                      </a:cubicBezTo>
                      <a:cubicBezTo>
                        <a:pt x="285644" y="111861"/>
                        <a:pt x="273052" y="95297"/>
                        <a:pt x="251766" y="79632"/>
                      </a:cubicBezTo>
                      <a:cubicBezTo>
                        <a:pt x="248618" y="77308"/>
                        <a:pt x="244646" y="74161"/>
                        <a:pt x="239999" y="70488"/>
                      </a:cubicBezTo>
                      <a:cubicBezTo>
                        <a:pt x="217289" y="52500"/>
                        <a:pt x="174942" y="18997"/>
                        <a:pt x="135667" y="15474"/>
                      </a:cubicBezTo>
                      <a:cubicBezTo>
                        <a:pt x="133569" y="15324"/>
                        <a:pt x="131470" y="15174"/>
                        <a:pt x="129371" y="1517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/>
                <p:cNvSpPr/>
                <p:nvPr/>
              </p:nvSpPr>
              <p:spPr>
                <a:xfrm>
                  <a:off x="6120358" y="3171740"/>
                  <a:ext cx="77461" cy="100039"/>
                </a:xfrm>
                <a:custGeom>
                  <a:avLst/>
                  <a:gdLst>
                    <a:gd name="connsiteX0" fmla="*/ 48452 w 77461"/>
                    <a:gd name="connsiteY0" fmla="*/ 99965 h 100039"/>
                    <a:gd name="connsiteX1" fmla="*/ 39683 w 77461"/>
                    <a:gd name="connsiteY1" fmla="*/ 98615 h 100039"/>
                    <a:gd name="connsiteX2" fmla="*/ 408 w 77461"/>
                    <a:gd name="connsiteY2" fmla="*/ 42327 h 100039"/>
                    <a:gd name="connsiteX3" fmla="*/ 9028 w 77461"/>
                    <a:gd name="connsiteY3" fmla="*/ 10923 h 100039"/>
                    <a:gd name="connsiteX4" fmla="*/ 11801 w 77461"/>
                    <a:gd name="connsiteY4" fmla="*/ 5302 h 100039"/>
                    <a:gd name="connsiteX5" fmla="*/ 52649 w 77461"/>
                    <a:gd name="connsiteY5" fmla="*/ 12197 h 100039"/>
                    <a:gd name="connsiteX6" fmla="*/ 73785 w 77461"/>
                    <a:gd name="connsiteY6" fmla="*/ 83925 h 100039"/>
                    <a:gd name="connsiteX7" fmla="*/ 72511 w 77461"/>
                    <a:gd name="connsiteY7" fmla="*/ 86698 h 100039"/>
                    <a:gd name="connsiteX8" fmla="*/ 71162 w 77461"/>
                    <a:gd name="connsiteY8" fmla="*/ 88797 h 100039"/>
                    <a:gd name="connsiteX9" fmla="*/ 48377 w 77461"/>
                    <a:gd name="connsiteY9" fmla="*/ 100039 h 100039"/>
                    <a:gd name="connsiteX10" fmla="*/ 25367 w 77461"/>
                    <a:gd name="connsiteY10" fmla="*/ 15195 h 100039"/>
                    <a:gd name="connsiteX11" fmla="*/ 21994 w 77461"/>
                    <a:gd name="connsiteY11" fmla="*/ 19692 h 100039"/>
                    <a:gd name="connsiteX12" fmla="*/ 15324 w 77461"/>
                    <a:gd name="connsiteY12" fmla="*/ 40528 h 100039"/>
                    <a:gd name="connsiteX13" fmla="*/ 44180 w 77461"/>
                    <a:gd name="connsiteY13" fmla="*/ 84300 h 100039"/>
                    <a:gd name="connsiteX14" fmla="*/ 59470 w 77461"/>
                    <a:gd name="connsiteY14" fmla="*/ 79428 h 100039"/>
                    <a:gd name="connsiteX15" fmla="*/ 60069 w 77461"/>
                    <a:gd name="connsiteY15" fmla="*/ 78079 h 100039"/>
                    <a:gd name="connsiteX16" fmla="*/ 42606 w 77461"/>
                    <a:gd name="connsiteY16" fmla="*/ 23215 h 100039"/>
                    <a:gd name="connsiteX17" fmla="*/ 25442 w 77461"/>
                    <a:gd name="connsiteY17" fmla="*/ 15195 h 100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7461" h="100039">
                      <a:moveTo>
                        <a:pt x="48452" y="99965"/>
                      </a:moveTo>
                      <a:cubicBezTo>
                        <a:pt x="45604" y="99965"/>
                        <a:pt x="42606" y="99515"/>
                        <a:pt x="39683" y="98615"/>
                      </a:cubicBezTo>
                      <a:cubicBezTo>
                        <a:pt x="18771" y="92020"/>
                        <a:pt x="3032" y="64288"/>
                        <a:pt x="408" y="42327"/>
                      </a:cubicBezTo>
                      <a:cubicBezTo>
                        <a:pt x="-1166" y="28911"/>
                        <a:pt x="1832" y="18043"/>
                        <a:pt x="9028" y="10923"/>
                      </a:cubicBezTo>
                      <a:cubicBezTo>
                        <a:pt x="9028" y="8824"/>
                        <a:pt x="10077" y="6726"/>
                        <a:pt x="11801" y="5302"/>
                      </a:cubicBezTo>
                      <a:cubicBezTo>
                        <a:pt x="22969" y="-3693"/>
                        <a:pt x="38259" y="-1144"/>
                        <a:pt x="52649" y="12197"/>
                      </a:cubicBezTo>
                      <a:cubicBezTo>
                        <a:pt x="71237" y="29211"/>
                        <a:pt x="84128" y="60615"/>
                        <a:pt x="73785" y="83925"/>
                      </a:cubicBezTo>
                      <a:cubicBezTo>
                        <a:pt x="73411" y="85124"/>
                        <a:pt x="72886" y="86024"/>
                        <a:pt x="72511" y="86698"/>
                      </a:cubicBezTo>
                      <a:cubicBezTo>
                        <a:pt x="72211" y="87298"/>
                        <a:pt x="71612" y="88272"/>
                        <a:pt x="71162" y="88797"/>
                      </a:cubicBezTo>
                      <a:cubicBezTo>
                        <a:pt x="64566" y="96217"/>
                        <a:pt x="56696" y="100039"/>
                        <a:pt x="48377" y="100039"/>
                      </a:cubicBezTo>
                      <a:close/>
                      <a:moveTo>
                        <a:pt x="25367" y="15195"/>
                      </a:moveTo>
                      <a:cubicBezTo>
                        <a:pt x="24842" y="17069"/>
                        <a:pt x="23643" y="18718"/>
                        <a:pt x="21994" y="19692"/>
                      </a:cubicBezTo>
                      <a:cubicBezTo>
                        <a:pt x="14574" y="24189"/>
                        <a:pt x="14574" y="34682"/>
                        <a:pt x="15324" y="40528"/>
                      </a:cubicBezTo>
                      <a:cubicBezTo>
                        <a:pt x="17572" y="59341"/>
                        <a:pt x="31363" y="80252"/>
                        <a:pt x="44180" y="84300"/>
                      </a:cubicBezTo>
                      <a:cubicBezTo>
                        <a:pt x="47777" y="85424"/>
                        <a:pt x="53099" y="86099"/>
                        <a:pt x="59470" y="79428"/>
                      </a:cubicBezTo>
                      <a:cubicBezTo>
                        <a:pt x="59619" y="79053"/>
                        <a:pt x="59919" y="78454"/>
                        <a:pt x="60069" y="78079"/>
                      </a:cubicBezTo>
                      <a:cubicBezTo>
                        <a:pt x="67564" y="61740"/>
                        <a:pt x="57071" y="36481"/>
                        <a:pt x="42606" y="23215"/>
                      </a:cubicBezTo>
                      <a:cubicBezTo>
                        <a:pt x="39982" y="20816"/>
                        <a:pt x="32188" y="14221"/>
                        <a:pt x="25442" y="15195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/>
                <p:cNvSpPr/>
                <p:nvPr/>
              </p:nvSpPr>
              <p:spPr>
                <a:xfrm>
                  <a:off x="5724167" y="2919034"/>
                  <a:ext cx="290085" cy="319466"/>
                </a:xfrm>
                <a:custGeom>
                  <a:avLst/>
                  <a:gdLst>
                    <a:gd name="connsiteX0" fmla="*/ 7679 w 290085"/>
                    <a:gd name="connsiteY0" fmla="*/ 319392 h 319466"/>
                    <a:gd name="connsiteX1" fmla="*/ 7529 w 290085"/>
                    <a:gd name="connsiteY1" fmla="*/ 319392 h 319466"/>
                    <a:gd name="connsiteX2" fmla="*/ 1533 w 290085"/>
                    <a:gd name="connsiteY2" fmla="*/ 316469 h 319466"/>
                    <a:gd name="connsiteX3" fmla="*/ 259 w 290085"/>
                    <a:gd name="connsiteY3" fmla="*/ 309948 h 319466"/>
                    <a:gd name="connsiteX4" fmla="*/ 106464 w 290085"/>
                    <a:gd name="connsiteY4" fmla="*/ 4748 h 319466"/>
                    <a:gd name="connsiteX5" fmla="*/ 116133 w 290085"/>
                    <a:gd name="connsiteY5" fmla="*/ 476 h 319466"/>
                    <a:gd name="connsiteX6" fmla="*/ 126551 w 290085"/>
                    <a:gd name="connsiteY6" fmla="*/ 4448 h 319466"/>
                    <a:gd name="connsiteX7" fmla="*/ 130748 w 290085"/>
                    <a:gd name="connsiteY7" fmla="*/ 8571 h 319466"/>
                    <a:gd name="connsiteX8" fmla="*/ 130748 w 290085"/>
                    <a:gd name="connsiteY8" fmla="*/ 14492 h 319466"/>
                    <a:gd name="connsiteX9" fmla="*/ 134496 w 290085"/>
                    <a:gd name="connsiteY9" fmla="*/ 51592 h 319466"/>
                    <a:gd name="connsiteX10" fmla="*/ 148512 w 290085"/>
                    <a:gd name="connsiteY10" fmla="*/ 71155 h 319466"/>
                    <a:gd name="connsiteX11" fmla="*/ 182839 w 290085"/>
                    <a:gd name="connsiteY11" fmla="*/ 118823 h 319466"/>
                    <a:gd name="connsiteX12" fmla="*/ 288670 w 290085"/>
                    <a:gd name="connsiteY12" fmla="*/ 266326 h 319466"/>
                    <a:gd name="connsiteX13" fmla="*/ 289119 w 290085"/>
                    <a:gd name="connsiteY13" fmla="*/ 274421 h 319466"/>
                    <a:gd name="connsiteX14" fmla="*/ 281999 w 290085"/>
                    <a:gd name="connsiteY14" fmla="*/ 278169 h 319466"/>
                    <a:gd name="connsiteX15" fmla="*/ 252993 w 290085"/>
                    <a:gd name="connsiteY15" fmla="*/ 281991 h 319466"/>
                    <a:gd name="connsiteX16" fmla="*/ 243324 w 290085"/>
                    <a:gd name="connsiteY16" fmla="*/ 277719 h 319466"/>
                    <a:gd name="connsiteX17" fmla="*/ 247597 w 290085"/>
                    <a:gd name="connsiteY17" fmla="*/ 268050 h 319466"/>
                    <a:gd name="connsiteX18" fmla="*/ 268058 w 290085"/>
                    <a:gd name="connsiteY18" fmla="*/ 263328 h 319466"/>
                    <a:gd name="connsiteX19" fmla="*/ 170697 w 290085"/>
                    <a:gd name="connsiteY19" fmla="*/ 127667 h 319466"/>
                    <a:gd name="connsiteX20" fmla="*/ 136370 w 290085"/>
                    <a:gd name="connsiteY20" fmla="*/ 79999 h 319466"/>
                    <a:gd name="connsiteX21" fmla="*/ 122279 w 290085"/>
                    <a:gd name="connsiteY21" fmla="*/ 60287 h 319466"/>
                    <a:gd name="connsiteX22" fmla="*/ 112610 w 290085"/>
                    <a:gd name="connsiteY22" fmla="*/ 30231 h 319466"/>
                    <a:gd name="connsiteX23" fmla="*/ 15024 w 290085"/>
                    <a:gd name="connsiteY23" fmla="*/ 312946 h 319466"/>
                    <a:gd name="connsiteX24" fmla="*/ 7679 w 290085"/>
                    <a:gd name="connsiteY24" fmla="*/ 319467 h 319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90085" h="319466">
                      <a:moveTo>
                        <a:pt x="7679" y="319392"/>
                      </a:moveTo>
                      <a:lnTo>
                        <a:pt x="7529" y="319392"/>
                      </a:lnTo>
                      <a:cubicBezTo>
                        <a:pt x="5205" y="319392"/>
                        <a:pt x="2957" y="318268"/>
                        <a:pt x="1533" y="316469"/>
                      </a:cubicBezTo>
                      <a:cubicBezTo>
                        <a:pt x="109" y="314595"/>
                        <a:pt x="-341" y="312196"/>
                        <a:pt x="259" y="309948"/>
                      </a:cubicBezTo>
                      <a:cubicBezTo>
                        <a:pt x="21770" y="231624"/>
                        <a:pt x="59470" y="123245"/>
                        <a:pt x="106464" y="4748"/>
                      </a:cubicBezTo>
                      <a:cubicBezTo>
                        <a:pt x="107963" y="925"/>
                        <a:pt x="112310" y="-948"/>
                        <a:pt x="116133" y="476"/>
                      </a:cubicBezTo>
                      <a:lnTo>
                        <a:pt x="126551" y="4448"/>
                      </a:lnTo>
                      <a:cubicBezTo>
                        <a:pt x="128425" y="5198"/>
                        <a:pt x="129999" y="6697"/>
                        <a:pt x="130748" y="8571"/>
                      </a:cubicBezTo>
                      <a:cubicBezTo>
                        <a:pt x="131498" y="10444"/>
                        <a:pt x="131498" y="12618"/>
                        <a:pt x="130748" y="14492"/>
                      </a:cubicBezTo>
                      <a:cubicBezTo>
                        <a:pt x="125502" y="26559"/>
                        <a:pt x="127001" y="41174"/>
                        <a:pt x="134496" y="51592"/>
                      </a:cubicBezTo>
                      <a:cubicBezTo>
                        <a:pt x="139218" y="58338"/>
                        <a:pt x="143865" y="64784"/>
                        <a:pt x="148512" y="71155"/>
                      </a:cubicBezTo>
                      <a:lnTo>
                        <a:pt x="182839" y="118823"/>
                      </a:lnTo>
                      <a:cubicBezTo>
                        <a:pt x="219040" y="169115"/>
                        <a:pt x="253817" y="217758"/>
                        <a:pt x="288670" y="266326"/>
                      </a:cubicBezTo>
                      <a:cubicBezTo>
                        <a:pt x="290394" y="268725"/>
                        <a:pt x="290543" y="271873"/>
                        <a:pt x="289119" y="274421"/>
                      </a:cubicBezTo>
                      <a:cubicBezTo>
                        <a:pt x="287695" y="276970"/>
                        <a:pt x="284847" y="278468"/>
                        <a:pt x="281999" y="278169"/>
                      </a:cubicBezTo>
                      <a:cubicBezTo>
                        <a:pt x="271656" y="277269"/>
                        <a:pt x="261912" y="278543"/>
                        <a:pt x="252993" y="281991"/>
                      </a:cubicBezTo>
                      <a:cubicBezTo>
                        <a:pt x="249171" y="283490"/>
                        <a:pt x="244823" y="281541"/>
                        <a:pt x="243324" y="277719"/>
                      </a:cubicBezTo>
                      <a:cubicBezTo>
                        <a:pt x="241825" y="273822"/>
                        <a:pt x="243774" y="269550"/>
                        <a:pt x="247597" y="268050"/>
                      </a:cubicBezTo>
                      <a:cubicBezTo>
                        <a:pt x="254117" y="265577"/>
                        <a:pt x="260938" y="264003"/>
                        <a:pt x="268058" y="263328"/>
                      </a:cubicBezTo>
                      <a:cubicBezTo>
                        <a:pt x="236054" y="218658"/>
                        <a:pt x="203900" y="173912"/>
                        <a:pt x="170697" y="127667"/>
                      </a:cubicBezTo>
                      <a:lnTo>
                        <a:pt x="136370" y="79999"/>
                      </a:lnTo>
                      <a:cubicBezTo>
                        <a:pt x="131723" y="73628"/>
                        <a:pt x="127001" y="67032"/>
                        <a:pt x="122279" y="60287"/>
                      </a:cubicBezTo>
                      <a:cubicBezTo>
                        <a:pt x="115983" y="51517"/>
                        <a:pt x="112685" y="40949"/>
                        <a:pt x="112610" y="30231"/>
                      </a:cubicBezTo>
                      <a:cubicBezTo>
                        <a:pt x="69663" y="139959"/>
                        <a:pt x="35261" y="239644"/>
                        <a:pt x="15024" y="312946"/>
                      </a:cubicBezTo>
                      <a:cubicBezTo>
                        <a:pt x="14574" y="316619"/>
                        <a:pt x="11426" y="319467"/>
                        <a:pt x="7679" y="319467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/>
                <p:cNvSpPr/>
                <p:nvPr/>
              </p:nvSpPr>
              <p:spPr>
                <a:xfrm>
                  <a:off x="5859116" y="2923110"/>
                  <a:ext cx="138557" cy="126590"/>
                </a:xfrm>
                <a:custGeom>
                  <a:avLst/>
                  <a:gdLst>
                    <a:gd name="connsiteX0" fmla="*/ 41819 w 138557"/>
                    <a:gd name="connsiteY0" fmla="*/ 126590 h 126590"/>
                    <a:gd name="connsiteX1" fmla="*/ 41370 w 138557"/>
                    <a:gd name="connsiteY1" fmla="*/ 126590 h 126590"/>
                    <a:gd name="connsiteX2" fmla="*/ 35748 w 138557"/>
                    <a:gd name="connsiteY2" fmla="*/ 123517 h 126590"/>
                    <a:gd name="connsiteX3" fmla="*/ 1421 w 138557"/>
                    <a:gd name="connsiteY3" fmla="*/ 75848 h 126590"/>
                    <a:gd name="connsiteX4" fmla="*/ 1796 w 138557"/>
                    <a:gd name="connsiteY4" fmla="*/ 66629 h 126590"/>
                    <a:gd name="connsiteX5" fmla="*/ 93985 w 138557"/>
                    <a:gd name="connsiteY5" fmla="*/ 523 h 126590"/>
                    <a:gd name="connsiteX6" fmla="*/ 102829 w 138557"/>
                    <a:gd name="connsiteY6" fmla="*/ 3146 h 126590"/>
                    <a:gd name="connsiteX7" fmla="*/ 137157 w 138557"/>
                    <a:gd name="connsiteY7" fmla="*/ 50815 h 126590"/>
                    <a:gd name="connsiteX8" fmla="*/ 138281 w 138557"/>
                    <a:gd name="connsiteY8" fmla="*/ 57111 h 126590"/>
                    <a:gd name="connsiteX9" fmla="*/ 134084 w 138557"/>
                    <a:gd name="connsiteY9" fmla="*/ 61982 h 126590"/>
                    <a:gd name="connsiteX10" fmla="*/ 47366 w 138557"/>
                    <a:gd name="connsiteY10" fmla="*/ 124192 h 126590"/>
                    <a:gd name="connsiteX11" fmla="*/ 41894 w 138557"/>
                    <a:gd name="connsiteY11" fmla="*/ 126590 h 126590"/>
                    <a:gd name="connsiteX12" fmla="*/ 17085 w 138557"/>
                    <a:gd name="connsiteY12" fmla="*/ 71876 h 126590"/>
                    <a:gd name="connsiteX13" fmla="*/ 42644 w 138557"/>
                    <a:gd name="connsiteY13" fmla="*/ 107403 h 126590"/>
                    <a:gd name="connsiteX14" fmla="*/ 119618 w 138557"/>
                    <a:gd name="connsiteY14" fmla="*/ 52239 h 126590"/>
                    <a:gd name="connsiteX15" fmla="*/ 94060 w 138557"/>
                    <a:gd name="connsiteY15" fmla="*/ 16712 h 126590"/>
                    <a:gd name="connsiteX16" fmla="*/ 17085 w 138557"/>
                    <a:gd name="connsiteY16" fmla="*/ 71876 h 126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8557" h="126590">
                      <a:moveTo>
                        <a:pt x="41819" y="126590"/>
                      </a:moveTo>
                      <a:cubicBezTo>
                        <a:pt x="41819" y="126590"/>
                        <a:pt x="41520" y="126590"/>
                        <a:pt x="41370" y="126590"/>
                      </a:cubicBezTo>
                      <a:cubicBezTo>
                        <a:pt x="39121" y="126440"/>
                        <a:pt x="37097" y="125316"/>
                        <a:pt x="35748" y="123517"/>
                      </a:cubicBezTo>
                      <a:lnTo>
                        <a:pt x="1421" y="75848"/>
                      </a:lnTo>
                      <a:cubicBezTo>
                        <a:pt x="-603" y="73075"/>
                        <a:pt x="-453" y="69253"/>
                        <a:pt x="1796" y="66629"/>
                      </a:cubicBezTo>
                      <a:cubicBezTo>
                        <a:pt x="26529" y="37324"/>
                        <a:pt x="58383" y="14463"/>
                        <a:pt x="93985" y="523"/>
                      </a:cubicBezTo>
                      <a:cubicBezTo>
                        <a:pt x="97208" y="-752"/>
                        <a:pt x="100806" y="373"/>
                        <a:pt x="102829" y="3146"/>
                      </a:cubicBezTo>
                      <a:lnTo>
                        <a:pt x="137157" y="50815"/>
                      </a:lnTo>
                      <a:cubicBezTo>
                        <a:pt x="138506" y="52613"/>
                        <a:pt x="138881" y="54937"/>
                        <a:pt x="138281" y="57111"/>
                      </a:cubicBezTo>
                      <a:cubicBezTo>
                        <a:pt x="137681" y="59284"/>
                        <a:pt x="136182" y="61083"/>
                        <a:pt x="134084" y="61982"/>
                      </a:cubicBezTo>
                      <a:cubicBezTo>
                        <a:pt x="101480" y="76598"/>
                        <a:pt x="71500" y="98109"/>
                        <a:pt x="47366" y="124192"/>
                      </a:cubicBezTo>
                      <a:cubicBezTo>
                        <a:pt x="45942" y="125766"/>
                        <a:pt x="43918" y="126590"/>
                        <a:pt x="41894" y="126590"/>
                      </a:cubicBezTo>
                      <a:close/>
                      <a:moveTo>
                        <a:pt x="17085" y="71876"/>
                      </a:moveTo>
                      <a:lnTo>
                        <a:pt x="42644" y="107403"/>
                      </a:lnTo>
                      <a:cubicBezTo>
                        <a:pt x="64829" y="84992"/>
                        <a:pt x="91137" y="66105"/>
                        <a:pt x="119618" y="52239"/>
                      </a:cubicBezTo>
                      <a:lnTo>
                        <a:pt x="94060" y="16712"/>
                      </a:lnTo>
                      <a:cubicBezTo>
                        <a:pt x="64754" y="29079"/>
                        <a:pt x="38372" y="48042"/>
                        <a:pt x="17085" y="71876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/>
                <p:cNvSpPr/>
                <p:nvPr/>
              </p:nvSpPr>
              <p:spPr>
                <a:xfrm>
                  <a:off x="5702770" y="3186410"/>
                  <a:ext cx="279262" cy="287211"/>
                </a:xfrm>
                <a:custGeom>
                  <a:avLst/>
                  <a:gdLst>
                    <a:gd name="connsiteX0" fmla="*/ 219077 w 279262"/>
                    <a:gd name="connsiteY0" fmla="*/ 287212 h 287211"/>
                    <a:gd name="connsiteX1" fmla="*/ 820 w 279262"/>
                    <a:gd name="connsiteY1" fmla="*/ 171862 h 287211"/>
                    <a:gd name="connsiteX2" fmla="*/ 21731 w 279262"/>
                    <a:gd name="connsiteY2" fmla="*/ 42572 h 287211"/>
                    <a:gd name="connsiteX3" fmla="*/ 28926 w 279262"/>
                    <a:gd name="connsiteY3" fmla="*/ 37026 h 287211"/>
                    <a:gd name="connsiteX4" fmla="*/ 36497 w 279262"/>
                    <a:gd name="connsiteY4" fmla="*/ 44521 h 287211"/>
                    <a:gd name="connsiteX5" fmla="*/ 35897 w 279262"/>
                    <a:gd name="connsiteY5" fmla="*/ 47519 h 287211"/>
                    <a:gd name="connsiteX6" fmla="*/ 15660 w 279262"/>
                    <a:gd name="connsiteY6" fmla="*/ 169689 h 287211"/>
                    <a:gd name="connsiteX7" fmla="*/ 229420 w 279262"/>
                    <a:gd name="connsiteY7" fmla="*/ 272147 h 287211"/>
                    <a:gd name="connsiteX8" fmla="*/ 180627 w 279262"/>
                    <a:gd name="connsiteY8" fmla="*/ 227851 h 287211"/>
                    <a:gd name="connsiteX9" fmla="*/ 182651 w 279262"/>
                    <a:gd name="connsiteY9" fmla="*/ 149227 h 287211"/>
                    <a:gd name="connsiteX10" fmla="*/ 197341 w 279262"/>
                    <a:gd name="connsiteY10" fmla="*/ 81172 h 287211"/>
                    <a:gd name="connsiteX11" fmla="*/ 227771 w 279262"/>
                    <a:gd name="connsiteY11" fmla="*/ 32004 h 287211"/>
                    <a:gd name="connsiteX12" fmla="*/ 271617 w 279262"/>
                    <a:gd name="connsiteY12" fmla="*/ 0 h 287211"/>
                    <a:gd name="connsiteX13" fmla="*/ 279262 w 279262"/>
                    <a:gd name="connsiteY13" fmla="*/ 7345 h 287211"/>
                    <a:gd name="connsiteX14" fmla="*/ 271917 w 279262"/>
                    <a:gd name="connsiteY14" fmla="*/ 14990 h 287211"/>
                    <a:gd name="connsiteX15" fmla="*/ 240963 w 279262"/>
                    <a:gd name="connsiteY15" fmla="*/ 40024 h 287211"/>
                    <a:gd name="connsiteX16" fmla="*/ 234442 w 279262"/>
                    <a:gd name="connsiteY16" fmla="*/ 45645 h 287211"/>
                    <a:gd name="connsiteX17" fmla="*/ 212331 w 279262"/>
                    <a:gd name="connsiteY17" fmla="*/ 84245 h 287211"/>
                    <a:gd name="connsiteX18" fmla="*/ 209333 w 279262"/>
                    <a:gd name="connsiteY18" fmla="*/ 90541 h 287211"/>
                    <a:gd name="connsiteX19" fmla="*/ 197941 w 279262"/>
                    <a:gd name="connsiteY19" fmla="*/ 147878 h 287211"/>
                    <a:gd name="connsiteX20" fmla="*/ 196816 w 279262"/>
                    <a:gd name="connsiteY20" fmla="*/ 155073 h 287211"/>
                    <a:gd name="connsiteX21" fmla="*/ 191720 w 279262"/>
                    <a:gd name="connsiteY21" fmla="*/ 217882 h 287211"/>
                    <a:gd name="connsiteX22" fmla="*/ 255878 w 279262"/>
                    <a:gd name="connsiteY22" fmla="*/ 268699 h 287211"/>
                    <a:gd name="connsiteX23" fmla="*/ 256552 w 279262"/>
                    <a:gd name="connsiteY23" fmla="*/ 268998 h 287211"/>
                    <a:gd name="connsiteX24" fmla="*/ 257302 w 279262"/>
                    <a:gd name="connsiteY24" fmla="*/ 269298 h 287211"/>
                    <a:gd name="connsiteX25" fmla="*/ 260974 w 279262"/>
                    <a:gd name="connsiteY25" fmla="*/ 278742 h 287211"/>
                    <a:gd name="connsiteX26" fmla="*/ 260075 w 279262"/>
                    <a:gd name="connsiteY26" fmla="*/ 281141 h 287211"/>
                    <a:gd name="connsiteX27" fmla="*/ 253105 w 279262"/>
                    <a:gd name="connsiteY27" fmla="*/ 285937 h 287211"/>
                    <a:gd name="connsiteX28" fmla="*/ 252355 w 279262"/>
                    <a:gd name="connsiteY28" fmla="*/ 286087 h 287211"/>
                    <a:gd name="connsiteX29" fmla="*/ 219002 w 279262"/>
                    <a:gd name="connsiteY29" fmla="*/ 287212 h 287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79262" h="287211">
                      <a:moveTo>
                        <a:pt x="219077" y="287212"/>
                      </a:moveTo>
                      <a:cubicBezTo>
                        <a:pt x="152820" y="287212"/>
                        <a:pt x="15660" y="274620"/>
                        <a:pt x="820" y="171862"/>
                      </a:cubicBezTo>
                      <a:cubicBezTo>
                        <a:pt x="-2553" y="148852"/>
                        <a:pt x="4493" y="105306"/>
                        <a:pt x="21731" y="42572"/>
                      </a:cubicBezTo>
                      <a:cubicBezTo>
                        <a:pt x="22631" y="39349"/>
                        <a:pt x="25554" y="37026"/>
                        <a:pt x="28926" y="37026"/>
                      </a:cubicBezTo>
                      <a:cubicBezTo>
                        <a:pt x="33049" y="37026"/>
                        <a:pt x="36497" y="40398"/>
                        <a:pt x="36497" y="44521"/>
                      </a:cubicBezTo>
                      <a:cubicBezTo>
                        <a:pt x="36497" y="45570"/>
                        <a:pt x="36272" y="46619"/>
                        <a:pt x="35897" y="47519"/>
                      </a:cubicBezTo>
                      <a:cubicBezTo>
                        <a:pt x="15435" y="122470"/>
                        <a:pt x="13562" y="155373"/>
                        <a:pt x="15660" y="169689"/>
                      </a:cubicBezTo>
                      <a:cubicBezTo>
                        <a:pt x="29676" y="266675"/>
                        <a:pt x="171933" y="273421"/>
                        <a:pt x="229420" y="272147"/>
                      </a:cubicBezTo>
                      <a:cubicBezTo>
                        <a:pt x="212781" y="261878"/>
                        <a:pt x="198615" y="247863"/>
                        <a:pt x="180627" y="227851"/>
                      </a:cubicBezTo>
                      <a:cubicBezTo>
                        <a:pt x="157167" y="201318"/>
                        <a:pt x="170584" y="166691"/>
                        <a:pt x="182651" y="149227"/>
                      </a:cubicBezTo>
                      <a:cubicBezTo>
                        <a:pt x="171933" y="116024"/>
                        <a:pt x="186024" y="91740"/>
                        <a:pt x="197341" y="81172"/>
                      </a:cubicBezTo>
                      <a:cubicBezTo>
                        <a:pt x="197341" y="46020"/>
                        <a:pt x="217878" y="35227"/>
                        <a:pt x="227771" y="32004"/>
                      </a:cubicBezTo>
                      <a:cubicBezTo>
                        <a:pt x="236241" y="7270"/>
                        <a:pt x="259775" y="225"/>
                        <a:pt x="271617" y="0"/>
                      </a:cubicBezTo>
                      <a:cubicBezTo>
                        <a:pt x="275665" y="0"/>
                        <a:pt x="279187" y="3223"/>
                        <a:pt x="279262" y="7345"/>
                      </a:cubicBezTo>
                      <a:cubicBezTo>
                        <a:pt x="279262" y="11467"/>
                        <a:pt x="276039" y="14915"/>
                        <a:pt x="271917" y="14990"/>
                      </a:cubicBezTo>
                      <a:cubicBezTo>
                        <a:pt x="270793" y="14990"/>
                        <a:pt x="246958" y="16039"/>
                        <a:pt x="240963" y="40024"/>
                      </a:cubicBezTo>
                      <a:cubicBezTo>
                        <a:pt x="240213" y="43097"/>
                        <a:pt x="237590" y="45345"/>
                        <a:pt x="234442" y="45645"/>
                      </a:cubicBezTo>
                      <a:cubicBezTo>
                        <a:pt x="232118" y="45945"/>
                        <a:pt x="210907" y="49692"/>
                        <a:pt x="212331" y="84245"/>
                      </a:cubicBezTo>
                      <a:cubicBezTo>
                        <a:pt x="212406" y="86718"/>
                        <a:pt x="211357" y="89042"/>
                        <a:pt x="209333" y="90541"/>
                      </a:cubicBezTo>
                      <a:cubicBezTo>
                        <a:pt x="208359" y="91290"/>
                        <a:pt x="184075" y="110702"/>
                        <a:pt x="197941" y="147878"/>
                      </a:cubicBezTo>
                      <a:cubicBezTo>
                        <a:pt x="198840" y="150276"/>
                        <a:pt x="198390" y="153050"/>
                        <a:pt x="196816" y="155073"/>
                      </a:cubicBezTo>
                      <a:cubicBezTo>
                        <a:pt x="195692" y="156572"/>
                        <a:pt x="168710" y="191874"/>
                        <a:pt x="191720" y="217882"/>
                      </a:cubicBezTo>
                      <a:cubicBezTo>
                        <a:pt x="215629" y="244565"/>
                        <a:pt x="231369" y="259030"/>
                        <a:pt x="255878" y="268699"/>
                      </a:cubicBezTo>
                      <a:cubicBezTo>
                        <a:pt x="256102" y="268774"/>
                        <a:pt x="256327" y="268924"/>
                        <a:pt x="256552" y="268998"/>
                      </a:cubicBezTo>
                      <a:cubicBezTo>
                        <a:pt x="256702" y="268998"/>
                        <a:pt x="257077" y="269223"/>
                        <a:pt x="257302" y="269298"/>
                      </a:cubicBezTo>
                      <a:cubicBezTo>
                        <a:pt x="260750" y="271022"/>
                        <a:pt x="262398" y="275145"/>
                        <a:pt x="260974" y="278742"/>
                      </a:cubicBezTo>
                      <a:lnTo>
                        <a:pt x="260075" y="281141"/>
                      </a:lnTo>
                      <a:cubicBezTo>
                        <a:pt x="258951" y="283989"/>
                        <a:pt x="256178" y="285937"/>
                        <a:pt x="253105" y="285937"/>
                      </a:cubicBezTo>
                      <a:cubicBezTo>
                        <a:pt x="252880" y="285937"/>
                        <a:pt x="252580" y="286012"/>
                        <a:pt x="252355" y="286087"/>
                      </a:cubicBezTo>
                      <a:cubicBezTo>
                        <a:pt x="247633" y="286462"/>
                        <a:pt x="235491" y="287212"/>
                        <a:pt x="219002" y="28721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/>
                <p:cNvSpPr/>
                <p:nvPr/>
              </p:nvSpPr>
              <p:spPr>
                <a:xfrm>
                  <a:off x="5836775" y="2884782"/>
                  <a:ext cx="126471" cy="117249"/>
                </a:xfrm>
                <a:custGeom>
                  <a:avLst/>
                  <a:gdLst>
                    <a:gd name="connsiteX0" fmla="*/ 29832 w 126471"/>
                    <a:gd name="connsiteY0" fmla="*/ 117250 h 117249"/>
                    <a:gd name="connsiteX1" fmla="*/ 29532 w 126471"/>
                    <a:gd name="connsiteY1" fmla="*/ 117250 h 117249"/>
                    <a:gd name="connsiteX2" fmla="*/ 23761 w 126471"/>
                    <a:gd name="connsiteY2" fmla="*/ 114177 h 117249"/>
                    <a:gd name="connsiteX3" fmla="*/ 9670 w 126471"/>
                    <a:gd name="connsiteY3" fmla="*/ 94464 h 117249"/>
                    <a:gd name="connsiteX4" fmla="*/ 4424 w 126471"/>
                    <a:gd name="connsiteY4" fmla="*/ 42748 h 117249"/>
                    <a:gd name="connsiteX5" fmla="*/ 17765 w 126471"/>
                    <a:gd name="connsiteY5" fmla="*/ 24685 h 117249"/>
                    <a:gd name="connsiteX6" fmla="*/ 42199 w 126471"/>
                    <a:gd name="connsiteY6" fmla="*/ 7072 h 117249"/>
                    <a:gd name="connsiteX7" fmla="*/ 111079 w 126471"/>
                    <a:gd name="connsiteY7" fmla="*/ 21762 h 117249"/>
                    <a:gd name="connsiteX8" fmla="*/ 111079 w 126471"/>
                    <a:gd name="connsiteY8" fmla="*/ 21762 h 117249"/>
                    <a:gd name="connsiteX9" fmla="*/ 125095 w 126471"/>
                    <a:gd name="connsiteY9" fmla="*/ 41399 h 117249"/>
                    <a:gd name="connsiteX10" fmla="*/ 126144 w 126471"/>
                    <a:gd name="connsiteY10" fmla="*/ 47920 h 117249"/>
                    <a:gd name="connsiteX11" fmla="*/ 121722 w 126471"/>
                    <a:gd name="connsiteY11" fmla="*/ 52792 h 117249"/>
                    <a:gd name="connsiteX12" fmla="*/ 35529 w 126471"/>
                    <a:gd name="connsiteY12" fmla="*/ 114551 h 117249"/>
                    <a:gd name="connsiteX13" fmla="*/ 29832 w 126471"/>
                    <a:gd name="connsiteY13" fmla="*/ 117175 h 117249"/>
                    <a:gd name="connsiteX14" fmla="*/ 67982 w 126471"/>
                    <a:gd name="connsiteY14" fmla="*/ 15092 h 117249"/>
                    <a:gd name="connsiteX15" fmla="*/ 49769 w 126471"/>
                    <a:gd name="connsiteY15" fmla="*/ 19963 h 117249"/>
                    <a:gd name="connsiteX16" fmla="*/ 27509 w 126471"/>
                    <a:gd name="connsiteY16" fmla="*/ 36003 h 117249"/>
                    <a:gd name="connsiteX17" fmla="*/ 18140 w 126471"/>
                    <a:gd name="connsiteY17" fmla="*/ 48670 h 117249"/>
                    <a:gd name="connsiteX18" fmla="*/ 21887 w 126471"/>
                    <a:gd name="connsiteY18" fmla="*/ 85695 h 117249"/>
                    <a:gd name="connsiteX19" fmla="*/ 30432 w 126471"/>
                    <a:gd name="connsiteY19" fmla="*/ 97687 h 117249"/>
                    <a:gd name="connsiteX20" fmla="*/ 107406 w 126471"/>
                    <a:gd name="connsiteY20" fmla="*/ 42449 h 117249"/>
                    <a:gd name="connsiteX21" fmla="*/ 98862 w 126471"/>
                    <a:gd name="connsiteY21" fmla="*/ 30531 h 117249"/>
                    <a:gd name="connsiteX22" fmla="*/ 67982 w 126471"/>
                    <a:gd name="connsiteY22" fmla="*/ 15092 h 117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6471" h="117249">
                      <a:moveTo>
                        <a:pt x="29832" y="117250"/>
                      </a:moveTo>
                      <a:cubicBezTo>
                        <a:pt x="29832" y="117250"/>
                        <a:pt x="29682" y="117250"/>
                        <a:pt x="29532" y="117250"/>
                      </a:cubicBezTo>
                      <a:cubicBezTo>
                        <a:pt x="27209" y="117175"/>
                        <a:pt x="25110" y="116050"/>
                        <a:pt x="23761" y="114177"/>
                      </a:cubicBezTo>
                      <a:cubicBezTo>
                        <a:pt x="19039" y="107731"/>
                        <a:pt x="14392" y="101135"/>
                        <a:pt x="9670" y="94464"/>
                      </a:cubicBezTo>
                      <a:cubicBezTo>
                        <a:pt x="-973" y="79699"/>
                        <a:pt x="-2996" y="59837"/>
                        <a:pt x="4424" y="42748"/>
                      </a:cubicBezTo>
                      <a:cubicBezTo>
                        <a:pt x="7497" y="35853"/>
                        <a:pt x="12069" y="29632"/>
                        <a:pt x="17765" y="24685"/>
                      </a:cubicBezTo>
                      <a:cubicBezTo>
                        <a:pt x="26759" y="16890"/>
                        <a:pt x="32006" y="13143"/>
                        <a:pt x="42199" y="7072"/>
                      </a:cubicBezTo>
                      <a:cubicBezTo>
                        <a:pt x="65059" y="-6494"/>
                        <a:pt x="95339" y="26"/>
                        <a:pt x="111079" y="21762"/>
                      </a:cubicBezTo>
                      <a:cubicBezTo>
                        <a:pt x="111079" y="21762"/>
                        <a:pt x="111079" y="21762"/>
                        <a:pt x="111079" y="21762"/>
                      </a:cubicBezTo>
                      <a:lnTo>
                        <a:pt x="125095" y="41399"/>
                      </a:lnTo>
                      <a:cubicBezTo>
                        <a:pt x="126444" y="43273"/>
                        <a:pt x="126819" y="45672"/>
                        <a:pt x="126144" y="47920"/>
                      </a:cubicBezTo>
                      <a:cubicBezTo>
                        <a:pt x="125470" y="50094"/>
                        <a:pt x="123821" y="51892"/>
                        <a:pt x="121722" y="52792"/>
                      </a:cubicBezTo>
                      <a:cubicBezTo>
                        <a:pt x="88519" y="65758"/>
                        <a:pt x="58688" y="87119"/>
                        <a:pt x="35529" y="114551"/>
                      </a:cubicBezTo>
                      <a:cubicBezTo>
                        <a:pt x="34104" y="116200"/>
                        <a:pt x="32006" y="117175"/>
                        <a:pt x="29832" y="117175"/>
                      </a:cubicBezTo>
                      <a:close/>
                      <a:moveTo>
                        <a:pt x="67982" y="15092"/>
                      </a:moveTo>
                      <a:cubicBezTo>
                        <a:pt x="61686" y="15092"/>
                        <a:pt x="55390" y="16665"/>
                        <a:pt x="49769" y="19963"/>
                      </a:cubicBezTo>
                      <a:cubicBezTo>
                        <a:pt x="40250" y="25585"/>
                        <a:pt x="35903" y="28733"/>
                        <a:pt x="27509" y="36003"/>
                      </a:cubicBezTo>
                      <a:cubicBezTo>
                        <a:pt x="23536" y="39451"/>
                        <a:pt x="20239" y="43873"/>
                        <a:pt x="18140" y="48670"/>
                      </a:cubicBezTo>
                      <a:cubicBezTo>
                        <a:pt x="12893" y="60737"/>
                        <a:pt x="14392" y="75277"/>
                        <a:pt x="21887" y="85695"/>
                      </a:cubicBezTo>
                      <a:cubicBezTo>
                        <a:pt x="24736" y="89742"/>
                        <a:pt x="27584" y="93790"/>
                        <a:pt x="30432" y="97687"/>
                      </a:cubicBezTo>
                      <a:cubicBezTo>
                        <a:pt x="52018" y="74153"/>
                        <a:pt x="78400" y="55265"/>
                        <a:pt x="107406" y="42449"/>
                      </a:cubicBezTo>
                      <a:lnTo>
                        <a:pt x="98862" y="30531"/>
                      </a:lnTo>
                      <a:cubicBezTo>
                        <a:pt x="91667" y="20563"/>
                        <a:pt x="79750" y="15092"/>
                        <a:pt x="67982" y="1509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7" name="任意多边形: 形状 256"/>
              <p:cNvSpPr/>
              <p:nvPr/>
            </p:nvSpPr>
            <p:spPr>
              <a:xfrm>
                <a:off x="6802589" y="3266308"/>
                <a:ext cx="33363" cy="619168"/>
              </a:xfrm>
              <a:custGeom>
                <a:avLst/>
                <a:gdLst>
                  <a:gd name="connsiteX0" fmla="*/ 25863 w 33363"/>
                  <a:gd name="connsiteY0" fmla="*/ 619169 h 619168"/>
                  <a:gd name="connsiteX1" fmla="*/ 18368 w 33363"/>
                  <a:gd name="connsiteY1" fmla="*/ 611899 h 619168"/>
                  <a:gd name="connsiteX2" fmla="*/ 5 w 33363"/>
                  <a:gd name="connsiteY2" fmla="*/ 7720 h 619168"/>
                  <a:gd name="connsiteX3" fmla="*/ 7275 w 33363"/>
                  <a:gd name="connsiteY3" fmla="*/ 0 h 619168"/>
                  <a:gd name="connsiteX4" fmla="*/ 14995 w 33363"/>
                  <a:gd name="connsiteY4" fmla="*/ 7270 h 619168"/>
                  <a:gd name="connsiteX5" fmla="*/ 33358 w 33363"/>
                  <a:gd name="connsiteY5" fmla="*/ 611449 h 619168"/>
                  <a:gd name="connsiteX6" fmla="*/ 26088 w 33363"/>
                  <a:gd name="connsiteY6" fmla="*/ 619169 h 619168"/>
                  <a:gd name="connsiteX7" fmla="*/ 25863 w 33363"/>
                  <a:gd name="connsiteY7" fmla="*/ 619169 h 619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63" h="619168">
                    <a:moveTo>
                      <a:pt x="25863" y="619169"/>
                    </a:moveTo>
                    <a:cubicBezTo>
                      <a:pt x="21816" y="619169"/>
                      <a:pt x="18518" y="615946"/>
                      <a:pt x="18368" y="611899"/>
                    </a:cubicBezTo>
                    <a:lnTo>
                      <a:pt x="5" y="7720"/>
                    </a:lnTo>
                    <a:cubicBezTo>
                      <a:pt x="-145" y="3597"/>
                      <a:pt x="3153" y="150"/>
                      <a:pt x="7275" y="0"/>
                    </a:cubicBezTo>
                    <a:cubicBezTo>
                      <a:pt x="11098" y="0"/>
                      <a:pt x="14845" y="3148"/>
                      <a:pt x="14995" y="7270"/>
                    </a:cubicBezTo>
                    <a:lnTo>
                      <a:pt x="33358" y="611449"/>
                    </a:lnTo>
                    <a:cubicBezTo>
                      <a:pt x="33508" y="615571"/>
                      <a:pt x="30210" y="619019"/>
                      <a:pt x="26088" y="619169"/>
                    </a:cubicBezTo>
                    <a:lnTo>
                      <a:pt x="25863" y="61916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7406111" y="3162214"/>
                <a:ext cx="105375" cy="54101"/>
              </a:xfrm>
              <a:custGeom>
                <a:avLst/>
                <a:gdLst>
                  <a:gd name="connsiteX0" fmla="*/ 97873 w 105375"/>
                  <a:gd name="connsiteY0" fmla="*/ 54102 h 54101"/>
                  <a:gd name="connsiteX1" fmla="*/ 93826 w 105375"/>
                  <a:gd name="connsiteY1" fmla="*/ 52903 h 54101"/>
                  <a:gd name="connsiteX2" fmla="*/ 5758 w 105375"/>
                  <a:gd name="connsiteY2" fmla="*/ 14828 h 54101"/>
                  <a:gd name="connsiteX3" fmla="*/ 212 w 105375"/>
                  <a:gd name="connsiteY3" fmla="*/ 5759 h 54101"/>
                  <a:gd name="connsiteX4" fmla="*/ 9281 w 105375"/>
                  <a:gd name="connsiteY4" fmla="*/ 212 h 54101"/>
                  <a:gd name="connsiteX5" fmla="*/ 101921 w 105375"/>
                  <a:gd name="connsiteY5" fmla="*/ 40236 h 54101"/>
                  <a:gd name="connsiteX6" fmla="*/ 104169 w 105375"/>
                  <a:gd name="connsiteY6" fmla="*/ 50579 h 54101"/>
                  <a:gd name="connsiteX7" fmla="*/ 97873 w 105375"/>
                  <a:gd name="connsiteY7" fmla="*/ 54027 h 54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375" h="54101">
                    <a:moveTo>
                      <a:pt x="97873" y="54102"/>
                    </a:moveTo>
                    <a:cubicBezTo>
                      <a:pt x="96524" y="54102"/>
                      <a:pt x="95100" y="53727"/>
                      <a:pt x="93826" y="52903"/>
                    </a:cubicBezTo>
                    <a:cubicBezTo>
                      <a:pt x="51853" y="26145"/>
                      <a:pt x="6208" y="14977"/>
                      <a:pt x="5758" y="14828"/>
                    </a:cubicBezTo>
                    <a:cubicBezTo>
                      <a:pt x="1711" y="13853"/>
                      <a:pt x="-762" y="9806"/>
                      <a:pt x="212" y="5759"/>
                    </a:cubicBezTo>
                    <a:cubicBezTo>
                      <a:pt x="1187" y="1711"/>
                      <a:pt x="5159" y="-762"/>
                      <a:pt x="9281" y="212"/>
                    </a:cubicBezTo>
                    <a:cubicBezTo>
                      <a:pt x="11230" y="662"/>
                      <a:pt x="57774" y="12055"/>
                      <a:pt x="101921" y="40236"/>
                    </a:cubicBezTo>
                    <a:cubicBezTo>
                      <a:pt x="105443" y="42485"/>
                      <a:pt x="106417" y="47131"/>
                      <a:pt x="104169" y="50579"/>
                    </a:cubicBezTo>
                    <a:cubicBezTo>
                      <a:pt x="102745" y="52828"/>
                      <a:pt x="100346" y="54027"/>
                      <a:pt x="97873" y="5402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7446396" y="3145742"/>
                <a:ext cx="65034" cy="23354"/>
              </a:xfrm>
              <a:custGeom>
                <a:avLst/>
                <a:gdLst>
                  <a:gd name="connsiteX0" fmla="*/ 57589 w 65034"/>
                  <a:gd name="connsiteY0" fmla="*/ 23280 h 23354"/>
                  <a:gd name="connsiteX1" fmla="*/ 56314 w 65034"/>
                  <a:gd name="connsiteY1" fmla="*/ 23205 h 23354"/>
                  <a:gd name="connsiteX2" fmla="*/ 6247 w 65034"/>
                  <a:gd name="connsiteY2" fmla="*/ 14885 h 23354"/>
                  <a:gd name="connsiteX3" fmla="*/ 101 w 65034"/>
                  <a:gd name="connsiteY3" fmla="*/ 6266 h 23354"/>
                  <a:gd name="connsiteX4" fmla="*/ 8721 w 65034"/>
                  <a:gd name="connsiteY4" fmla="*/ 120 h 23354"/>
                  <a:gd name="connsiteX5" fmla="*/ 58788 w 65034"/>
                  <a:gd name="connsiteY5" fmla="*/ 8439 h 23354"/>
                  <a:gd name="connsiteX6" fmla="*/ 64934 w 65034"/>
                  <a:gd name="connsiteY6" fmla="*/ 17059 h 23354"/>
                  <a:gd name="connsiteX7" fmla="*/ 57514 w 65034"/>
                  <a:gd name="connsiteY7" fmla="*/ 23355 h 23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034" h="23354">
                    <a:moveTo>
                      <a:pt x="57589" y="23280"/>
                    </a:moveTo>
                    <a:cubicBezTo>
                      <a:pt x="57214" y="23280"/>
                      <a:pt x="56764" y="23280"/>
                      <a:pt x="56314" y="23205"/>
                    </a:cubicBezTo>
                    <a:lnTo>
                      <a:pt x="6247" y="14885"/>
                    </a:lnTo>
                    <a:cubicBezTo>
                      <a:pt x="2200" y="14211"/>
                      <a:pt x="-573" y="10313"/>
                      <a:pt x="101" y="6266"/>
                    </a:cubicBezTo>
                    <a:cubicBezTo>
                      <a:pt x="776" y="2219"/>
                      <a:pt x="4673" y="-630"/>
                      <a:pt x="8721" y="120"/>
                    </a:cubicBezTo>
                    <a:lnTo>
                      <a:pt x="58788" y="8439"/>
                    </a:lnTo>
                    <a:cubicBezTo>
                      <a:pt x="62835" y="9114"/>
                      <a:pt x="65608" y="13012"/>
                      <a:pt x="64934" y="17059"/>
                    </a:cubicBezTo>
                    <a:cubicBezTo>
                      <a:pt x="64334" y="20731"/>
                      <a:pt x="61186" y="23355"/>
                      <a:pt x="57514" y="2335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6834970" y="2976695"/>
                <a:ext cx="150120" cy="149454"/>
              </a:xfrm>
              <a:custGeom>
                <a:avLst/>
                <a:gdLst>
                  <a:gd name="connsiteX0" fmla="*/ 142485 w 150120"/>
                  <a:gd name="connsiteY0" fmla="*/ 149380 h 149454"/>
                  <a:gd name="connsiteX1" fmla="*/ 138962 w 150120"/>
                  <a:gd name="connsiteY1" fmla="*/ 148481 h 149454"/>
                  <a:gd name="connsiteX2" fmla="*/ 61987 w 150120"/>
                  <a:gd name="connsiteY2" fmla="*/ 100362 h 149454"/>
                  <a:gd name="connsiteX3" fmla="*/ 1052 w 150120"/>
                  <a:gd name="connsiteY3" fmla="*/ 11321 h 149454"/>
                  <a:gd name="connsiteX4" fmla="*/ 3676 w 150120"/>
                  <a:gd name="connsiteY4" fmla="*/ 1052 h 149454"/>
                  <a:gd name="connsiteX5" fmla="*/ 13944 w 150120"/>
                  <a:gd name="connsiteY5" fmla="*/ 3676 h 149454"/>
                  <a:gd name="connsiteX6" fmla="*/ 72256 w 150120"/>
                  <a:gd name="connsiteY6" fmla="*/ 89419 h 149454"/>
                  <a:gd name="connsiteX7" fmla="*/ 146157 w 150120"/>
                  <a:gd name="connsiteY7" fmla="*/ 135364 h 149454"/>
                  <a:gd name="connsiteX8" fmla="*/ 149230 w 150120"/>
                  <a:gd name="connsiteY8" fmla="*/ 145483 h 149454"/>
                  <a:gd name="connsiteX9" fmla="*/ 142634 w 150120"/>
                  <a:gd name="connsiteY9" fmla="*/ 149455 h 149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120" h="149454">
                    <a:moveTo>
                      <a:pt x="142485" y="149380"/>
                    </a:moveTo>
                    <a:cubicBezTo>
                      <a:pt x="141285" y="149380"/>
                      <a:pt x="140086" y="149080"/>
                      <a:pt x="138962" y="148481"/>
                    </a:cubicBezTo>
                    <a:cubicBezTo>
                      <a:pt x="136563" y="147207"/>
                      <a:pt x="79451" y="116626"/>
                      <a:pt x="61987" y="100362"/>
                    </a:cubicBezTo>
                    <a:cubicBezTo>
                      <a:pt x="44374" y="84023"/>
                      <a:pt x="2776" y="14319"/>
                      <a:pt x="1052" y="11321"/>
                    </a:cubicBezTo>
                    <a:cubicBezTo>
                      <a:pt x="-1046" y="7798"/>
                      <a:pt x="78" y="3151"/>
                      <a:pt x="3676" y="1052"/>
                    </a:cubicBezTo>
                    <a:cubicBezTo>
                      <a:pt x="7198" y="-1046"/>
                      <a:pt x="11845" y="78"/>
                      <a:pt x="13944" y="3676"/>
                    </a:cubicBezTo>
                    <a:cubicBezTo>
                      <a:pt x="25636" y="23313"/>
                      <a:pt x="58914" y="77052"/>
                      <a:pt x="72256" y="89419"/>
                    </a:cubicBezTo>
                    <a:cubicBezTo>
                      <a:pt x="88370" y="104409"/>
                      <a:pt x="145558" y="134990"/>
                      <a:pt x="146157" y="135364"/>
                    </a:cubicBezTo>
                    <a:cubicBezTo>
                      <a:pt x="149830" y="137313"/>
                      <a:pt x="151179" y="141885"/>
                      <a:pt x="149230" y="145483"/>
                    </a:cubicBezTo>
                    <a:cubicBezTo>
                      <a:pt x="147881" y="148031"/>
                      <a:pt x="145258" y="149455"/>
                      <a:pt x="142634" y="14945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6748544" y="2988380"/>
                <a:ext cx="196765" cy="157481"/>
              </a:xfrm>
              <a:custGeom>
                <a:avLst/>
                <a:gdLst>
                  <a:gd name="connsiteX0" fmla="*/ 189336 w 196765"/>
                  <a:gd name="connsiteY0" fmla="*/ 157482 h 157481"/>
                  <a:gd name="connsiteX1" fmla="*/ 184689 w 196765"/>
                  <a:gd name="connsiteY1" fmla="*/ 155908 h 157481"/>
                  <a:gd name="connsiteX2" fmla="*/ 2858 w 196765"/>
                  <a:gd name="connsiteY2" fmla="*/ 13351 h 157481"/>
                  <a:gd name="connsiteX3" fmla="*/ 1584 w 196765"/>
                  <a:gd name="connsiteY3" fmla="*/ 2858 h 157481"/>
                  <a:gd name="connsiteX4" fmla="*/ 12077 w 196765"/>
                  <a:gd name="connsiteY4" fmla="*/ 1584 h 157481"/>
                  <a:gd name="connsiteX5" fmla="*/ 193908 w 196765"/>
                  <a:gd name="connsiteY5" fmla="*/ 144140 h 157481"/>
                  <a:gd name="connsiteX6" fmla="*/ 195182 w 196765"/>
                  <a:gd name="connsiteY6" fmla="*/ 154634 h 157481"/>
                  <a:gd name="connsiteX7" fmla="*/ 189261 w 196765"/>
                  <a:gd name="connsiteY7" fmla="*/ 157482 h 15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6765" h="157481">
                    <a:moveTo>
                      <a:pt x="189336" y="157482"/>
                    </a:moveTo>
                    <a:cubicBezTo>
                      <a:pt x="187687" y="157482"/>
                      <a:pt x="186113" y="156957"/>
                      <a:pt x="184689" y="155908"/>
                    </a:cubicBezTo>
                    <a:lnTo>
                      <a:pt x="2858" y="13351"/>
                    </a:lnTo>
                    <a:cubicBezTo>
                      <a:pt x="-365" y="10803"/>
                      <a:pt x="-964" y="6081"/>
                      <a:pt x="1584" y="2858"/>
                    </a:cubicBezTo>
                    <a:cubicBezTo>
                      <a:pt x="4132" y="-365"/>
                      <a:pt x="8854" y="-965"/>
                      <a:pt x="12077" y="1584"/>
                    </a:cubicBezTo>
                    <a:lnTo>
                      <a:pt x="193908" y="144140"/>
                    </a:lnTo>
                    <a:cubicBezTo>
                      <a:pt x="197131" y="146689"/>
                      <a:pt x="197730" y="151411"/>
                      <a:pt x="195182" y="154634"/>
                    </a:cubicBezTo>
                    <a:cubicBezTo>
                      <a:pt x="193683" y="156507"/>
                      <a:pt x="191509" y="157482"/>
                      <a:pt x="189261" y="157482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6765278" y="3038092"/>
                <a:ext cx="142986" cy="130929"/>
              </a:xfrm>
              <a:custGeom>
                <a:avLst/>
                <a:gdLst>
                  <a:gd name="connsiteX0" fmla="*/ 135501 w 142986"/>
                  <a:gd name="connsiteY0" fmla="*/ 130929 h 130929"/>
                  <a:gd name="connsiteX1" fmla="*/ 130480 w 142986"/>
                  <a:gd name="connsiteY1" fmla="*/ 128981 h 130929"/>
                  <a:gd name="connsiteX2" fmla="*/ 2464 w 142986"/>
                  <a:gd name="connsiteY2" fmla="*/ 13032 h 130929"/>
                  <a:gd name="connsiteX3" fmla="*/ 1939 w 142986"/>
                  <a:gd name="connsiteY3" fmla="*/ 2464 h 130929"/>
                  <a:gd name="connsiteX4" fmla="*/ 12507 w 142986"/>
                  <a:gd name="connsiteY4" fmla="*/ 1939 h 130929"/>
                  <a:gd name="connsiteX5" fmla="*/ 140523 w 142986"/>
                  <a:gd name="connsiteY5" fmla="*/ 117888 h 130929"/>
                  <a:gd name="connsiteX6" fmla="*/ 141048 w 142986"/>
                  <a:gd name="connsiteY6" fmla="*/ 128456 h 130929"/>
                  <a:gd name="connsiteX7" fmla="*/ 135501 w 142986"/>
                  <a:gd name="connsiteY7" fmla="*/ 130929 h 13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986" h="130929">
                    <a:moveTo>
                      <a:pt x="135501" y="130929"/>
                    </a:moveTo>
                    <a:cubicBezTo>
                      <a:pt x="133703" y="130929"/>
                      <a:pt x="131904" y="130330"/>
                      <a:pt x="130480" y="128981"/>
                    </a:cubicBezTo>
                    <a:lnTo>
                      <a:pt x="2464" y="13032"/>
                    </a:lnTo>
                    <a:cubicBezTo>
                      <a:pt x="-609" y="10258"/>
                      <a:pt x="-834" y="5536"/>
                      <a:pt x="1939" y="2464"/>
                    </a:cubicBezTo>
                    <a:cubicBezTo>
                      <a:pt x="4712" y="-609"/>
                      <a:pt x="9434" y="-834"/>
                      <a:pt x="12507" y="1939"/>
                    </a:cubicBezTo>
                    <a:lnTo>
                      <a:pt x="140523" y="117888"/>
                    </a:lnTo>
                    <a:cubicBezTo>
                      <a:pt x="143596" y="120661"/>
                      <a:pt x="143821" y="125383"/>
                      <a:pt x="141048" y="128456"/>
                    </a:cubicBezTo>
                    <a:cubicBezTo>
                      <a:pt x="139549" y="130105"/>
                      <a:pt x="137525" y="130929"/>
                      <a:pt x="135501" y="13092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7022648" y="2921084"/>
                <a:ext cx="19189" cy="140232"/>
              </a:xfrm>
              <a:custGeom>
                <a:avLst/>
                <a:gdLst>
                  <a:gd name="connsiteX0" fmla="*/ 7496 w 19189"/>
                  <a:gd name="connsiteY0" fmla="*/ 140158 h 140232"/>
                  <a:gd name="connsiteX1" fmla="*/ 7272 w 19189"/>
                  <a:gd name="connsiteY1" fmla="*/ 140158 h 140232"/>
                  <a:gd name="connsiteX2" fmla="*/ 1 w 19189"/>
                  <a:gd name="connsiteY2" fmla="*/ 132438 h 140232"/>
                  <a:gd name="connsiteX3" fmla="*/ 4199 w 19189"/>
                  <a:gd name="connsiteY3" fmla="*/ 7270 h 140232"/>
                  <a:gd name="connsiteX4" fmla="*/ 11694 w 19189"/>
                  <a:gd name="connsiteY4" fmla="*/ 0 h 140232"/>
                  <a:gd name="connsiteX5" fmla="*/ 11918 w 19189"/>
                  <a:gd name="connsiteY5" fmla="*/ 0 h 140232"/>
                  <a:gd name="connsiteX6" fmla="*/ 19189 w 19189"/>
                  <a:gd name="connsiteY6" fmla="*/ 7720 h 140232"/>
                  <a:gd name="connsiteX7" fmla="*/ 14991 w 19189"/>
                  <a:gd name="connsiteY7" fmla="*/ 132963 h 140232"/>
                  <a:gd name="connsiteX8" fmla="*/ 7496 w 19189"/>
                  <a:gd name="connsiteY8" fmla="*/ 140233 h 140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89" h="140232">
                    <a:moveTo>
                      <a:pt x="7496" y="140158"/>
                    </a:moveTo>
                    <a:cubicBezTo>
                      <a:pt x="7496" y="140158"/>
                      <a:pt x="7347" y="140158"/>
                      <a:pt x="7272" y="140158"/>
                    </a:cubicBezTo>
                    <a:cubicBezTo>
                      <a:pt x="3149" y="140008"/>
                      <a:pt x="-74" y="136560"/>
                      <a:pt x="1" y="132438"/>
                    </a:cubicBezTo>
                    <a:lnTo>
                      <a:pt x="4199" y="7270"/>
                    </a:lnTo>
                    <a:cubicBezTo>
                      <a:pt x="4348" y="3223"/>
                      <a:pt x="7646" y="0"/>
                      <a:pt x="11694" y="0"/>
                    </a:cubicBezTo>
                    <a:cubicBezTo>
                      <a:pt x="11769" y="0"/>
                      <a:pt x="11843" y="0"/>
                      <a:pt x="11918" y="0"/>
                    </a:cubicBezTo>
                    <a:cubicBezTo>
                      <a:pt x="16041" y="150"/>
                      <a:pt x="19264" y="3597"/>
                      <a:pt x="19189" y="7720"/>
                    </a:cubicBezTo>
                    <a:lnTo>
                      <a:pt x="14991" y="132963"/>
                    </a:lnTo>
                    <a:cubicBezTo>
                      <a:pt x="14842" y="137010"/>
                      <a:pt x="11544" y="140233"/>
                      <a:pt x="7496" y="140233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7118361" y="2921009"/>
                <a:ext cx="18290" cy="180781"/>
              </a:xfrm>
              <a:custGeom>
                <a:avLst/>
                <a:gdLst>
                  <a:gd name="connsiteX0" fmla="*/ 7496 w 18290"/>
                  <a:gd name="connsiteY0" fmla="*/ 180781 h 180781"/>
                  <a:gd name="connsiteX1" fmla="*/ 7347 w 18290"/>
                  <a:gd name="connsiteY1" fmla="*/ 180781 h 180781"/>
                  <a:gd name="connsiteX2" fmla="*/ 1 w 18290"/>
                  <a:gd name="connsiteY2" fmla="*/ 173137 h 180781"/>
                  <a:gd name="connsiteX3" fmla="*/ 3299 w 18290"/>
                  <a:gd name="connsiteY3" fmla="*/ 7345 h 180781"/>
                  <a:gd name="connsiteX4" fmla="*/ 10944 w 18290"/>
                  <a:gd name="connsiteY4" fmla="*/ 0 h 180781"/>
                  <a:gd name="connsiteX5" fmla="*/ 18289 w 18290"/>
                  <a:gd name="connsiteY5" fmla="*/ 7645 h 180781"/>
                  <a:gd name="connsiteX6" fmla="*/ 14991 w 18290"/>
                  <a:gd name="connsiteY6" fmla="*/ 173436 h 180781"/>
                  <a:gd name="connsiteX7" fmla="*/ 7496 w 18290"/>
                  <a:gd name="connsiteY7" fmla="*/ 180781 h 18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290" h="180781">
                    <a:moveTo>
                      <a:pt x="7496" y="180781"/>
                    </a:moveTo>
                    <a:lnTo>
                      <a:pt x="7347" y="180781"/>
                    </a:lnTo>
                    <a:cubicBezTo>
                      <a:pt x="3224" y="180706"/>
                      <a:pt x="-74" y="177259"/>
                      <a:pt x="1" y="173137"/>
                    </a:cubicBezTo>
                    <a:lnTo>
                      <a:pt x="3299" y="7345"/>
                    </a:lnTo>
                    <a:cubicBezTo>
                      <a:pt x="3374" y="3223"/>
                      <a:pt x="6822" y="0"/>
                      <a:pt x="10944" y="0"/>
                    </a:cubicBezTo>
                    <a:cubicBezTo>
                      <a:pt x="15066" y="75"/>
                      <a:pt x="18364" y="3523"/>
                      <a:pt x="18289" y="7645"/>
                    </a:cubicBezTo>
                    <a:lnTo>
                      <a:pt x="14991" y="173436"/>
                    </a:lnTo>
                    <a:cubicBezTo>
                      <a:pt x="14917" y="177484"/>
                      <a:pt x="11544" y="180781"/>
                      <a:pt x="7496" y="18078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7010207" y="3245322"/>
                <a:ext cx="15742" cy="117747"/>
              </a:xfrm>
              <a:custGeom>
                <a:avLst/>
                <a:gdLst>
                  <a:gd name="connsiteX0" fmla="*/ 7421 w 15742"/>
                  <a:gd name="connsiteY0" fmla="*/ 117748 h 117747"/>
                  <a:gd name="connsiteX1" fmla="*/ 7421 w 15742"/>
                  <a:gd name="connsiteY1" fmla="*/ 117748 h 117747"/>
                  <a:gd name="connsiteX2" fmla="*/ 1 w 15742"/>
                  <a:gd name="connsiteY2" fmla="*/ 110178 h 117747"/>
                  <a:gd name="connsiteX3" fmla="*/ 826 w 15742"/>
                  <a:gd name="connsiteY3" fmla="*/ 7420 h 117747"/>
                  <a:gd name="connsiteX4" fmla="*/ 8321 w 15742"/>
                  <a:gd name="connsiteY4" fmla="*/ 0 h 117747"/>
                  <a:gd name="connsiteX5" fmla="*/ 8321 w 15742"/>
                  <a:gd name="connsiteY5" fmla="*/ 0 h 117747"/>
                  <a:gd name="connsiteX6" fmla="*/ 15741 w 15742"/>
                  <a:gd name="connsiteY6" fmla="*/ 7570 h 117747"/>
                  <a:gd name="connsiteX7" fmla="*/ 14916 w 15742"/>
                  <a:gd name="connsiteY7" fmla="*/ 110328 h 117747"/>
                  <a:gd name="connsiteX8" fmla="*/ 7421 w 15742"/>
                  <a:gd name="connsiteY8" fmla="*/ 117748 h 117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42" h="117747">
                    <a:moveTo>
                      <a:pt x="7421" y="117748"/>
                    </a:moveTo>
                    <a:lnTo>
                      <a:pt x="7421" y="117748"/>
                    </a:lnTo>
                    <a:cubicBezTo>
                      <a:pt x="3299" y="117748"/>
                      <a:pt x="-74" y="114300"/>
                      <a:pt x="1" y="110178"/>
                    </a:cubicBezTo>
                    <a:lnTo>
                      <a:pt x="826" y="7420"/>
                    </a:lnTo>
                    <a:cubicBezTo>
                      <a:pt x="826" y="3298"/>
                      <a:pt x="4198" y="0"/>
                      <a:pt x="8321" y="0"/>
                    </a:cubicBezTo>
                    <a:lnTo>
                      <a:pt x="8321" y="0"/>
                    </a:lnTo>
                    <a:cubicBezTo>
                      <a:pt x="12443" y="0"/>
                      <a:pt x="15816" y="3448"/>
                      <a:pt x="15741" y="7570"/>
                    </a:cubicBezTo>
                    <a:lnTo>
                      <a:pt x="14916" y="110328"/>
                    </a:lnTo>
                    <a:cubicBezTo>
                      <a:pt x="14916" y="114450"/>
                      <a:pt x="11544" y="117748"/>
                      <a:pt x="7421" y="11774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7107194" y="3270730"/>
                <a:ext cx="15364" cy="86118"/>
              </a:xfrm>
              <a:custGeom>
                <a:avLst/>
                <a:gdLst>
                  <a:gd name="connsiteX0" fmla="*/ 7945 w 15364"/>
                  <a:gd name="connsiteY0" fmla="*/ 86118 h 86118"/>
                  <a:gd name="connsiteX1" fmla="*/ 450 w 15364"/>
                  <a:gd name="connsiteY1" fmla="*/ 78698 h 86118"/>
                  <a:gd name="connsiteX2" fmla="*/ 0 w 15364"/>
                  <a:gd name="connsiteY2" fmla="*/ 7570 h 86118"/>
                  <a:gd name="connsiteX3" fmla="*/ 7420 w 15364"/>
                  <a:gd name="connsiteY3" fmla="*/ 0 h 86118"/>
                  <a:gd name="connsiteX4" fmla="*/ 7420 w 15364"/>
                  <a:gd name="connsiteY4" fmla="*/ 0 h 86118"/>
                  <a:gd name="connsiteX5" fmla="*/ 14915 w 15364"/>
                  <a:gd name="connsiteY5" fmla="*/ 7420 h 86118"/>
                  <a:gd name="connsiteX6" fmla="*/ 15365 w 15364"/>
                  <a:gd name="connsiteY6" fmla="*/ 78548 h 86118"/>
                  <a:gd name="connsiteX7" fmla="*/ 7945 w 15364"/>
                  <a:gd name="connsiteY7" fmla="*/ 86118 h 86118"/>
                  <a:gd name="connsiteX8" fmla="*/ 7945 w 15364"/>
                  <a:gd name="connsiteY8" fmla="*/ 86118 h 8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364" h="86118">
                    <a:moveTo>
                      <a:pt x="7945" y="86118"/>
                    </a:moveTo>
                    <a:cubicBezTo>
                      <a:pt x="3823" y="86118"/>
                      <a:pt x="450" y="82821"/>
                      <a:pt x="450" y="78698"/>
                    </a:cubicBezTo>
                    <a:lnTo>
                      <a:pt x="0" y="7570"/>
                    </a:lnTo>
                    <a:cubicBezTo>
                      <a:pt x="0" y="3448"/>
                      <a:pt x="3298" y="75"/>
                      <a:pt x="7420" y="0"/>
                    </a:cubicBezTo>
                    <a:lnTo>
                      <a:pt x="7420" y="0"/>
                    </a:lnTo>
                    <a:cubicBezTo>
                      <a:pt x="11542" y="0"/>
                      <a:pt x="14915" y="3298"/>
                      <a:pt x="14915" y="7420"/>
                    </a:cubicBezTo>
                    <a:lnTo>
                      <a:pt x="15365" y="78548"/>
                    </a:lnTo>
                    <a:cubicBezTo>
                      <a:pt x="15365" y="82671"/>
                      <a:pt x="12067" y="86043"/>
                      <a:pt x="7945" y="86118"/>
                    </a:cubicBezTo>
                    <a:lnTo>
                      <a:pt x="7945" y="8611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6617569" y="2754099"/>
                <a:ext cx="467575" cy="169233"/>
              </a:xfrm>
              <a:custGeom>
                <a:avLst/>
                <a:gdLst>
                  <a:gd name="connsiteX0" fmla="*/ 460094 w 467575"/>
                  <a:gd name="connsiteY0" fmla="*/ 169159 h 169233"/>
                  <a:gd name="connsiteX1" fmla="*/ 454323 w 467575"/>
                  <a:gd name="connsiteY1" fmla="*/ 166461 h 169233"/>
                  <a:gd name="connsiteX2" fmla="*/ 8290 w 467575"/>
                  <a:gd name="connsiteY2" fmla="*/ 17009 h 169233"/>
                  <a:gd name="connsiteX3" fmla="*/ 46 w 467575"/>
                  <a:gd name="connsiteY3" fmla="*/ 10413 h 169233"/>
                  <a:gd name="connsiteX4" fmla="*/ 6641 w 467575"/>
                  <a:gd name="connsiteY4" fmla="*/ 2169 h 169233"/>
                  <a:gd name="connsiteX5" fmla="*/ 465865 w 467575"/>
                  <a:gd name="connsiteY5" fmla="*/ 156942 h 169233"/>
                  <a:gd name="connsiteX6" fmla="*/ 464891 w 467575"/>
                  <a:gd name="connsiteY6" fmla="*/ 167510 h 169233"/>
                  <a:gd name="connsiteX7" fmla="*/ 460094 w 467575"/>
                  <a:gd name="connsiteY7" fmla="*/ 169234 h 16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7575" h="169233">
                    <a:moveTo>
                      <a:pt x="460094" y="169159"/>
                    </a:moveTo>
                    <a:cubicBezTo>
                      <a:pt x="457920" y="169159"/>
                      <a:pt x="455822" y="168260"/>
                      <a:pt x="454323" y="166461"/>
                    </a:cubicBezTo>
                    <a:cubicBezTo>
                      <a:pt x="305396" y="-13721"/>
                      <a:pt x="11213" y="16709"/>
                      <a:pt x="8290" y="17009"/>
                    </a:cubicBezTo>
                    <a:cubicBezTo>
                      <a:pt x="4243" y="17459"/>
                      <a:pt x="495" y="14535"/>
                      <a:pt x="46" y="10413"/>
                    </a:cubicBezTo>
                    <a:cubicBezTo>
                      <a:pt x="-404" y="6291"/>
                      <a:pt x="2519" y="2618"/>
                      <a:pt x="6641" y="2169"/>
                    </a:cubicBezTo>
                    <a:cubicBezTo>
                      <a:pt x="9714" y="1869"/>
                      <a:pt x="311766" y="-29536"/>
                      <a:pt x="465865" y="156942"/>
                    </a:cubicBezTo>
                    <a:cubicBezTo>
                      <a:pt x="468489" y="160090"/>
                      <a:pt x="468039" y="164887"/>
                      <a:pt x="464891" y="167510"/>
                    </a:cubicBezTo>
                    <a:cubicBezTo>
                      <a:pt x="463467" y="168634"/>
                      <a:pt x="461818" y="169234"/>
                      <a:pt x="460094" y="16923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6611319" y="2784671"/>
                <a:ext cx="445344" cy="138661"/>
              </a:xfrm>
              <a:custGeom>
                <a:avLst/>
                <a:gdLst>
                  <a:gd name="connsiteX0" fmla="*/ 437863 w 445344"/>
                  <a:gd name="connsiteY0" fmla="*/ 138587 h 138661"/>
                  <a:gd name="connsiteX1" fmla="*/ 434040 w 445344"/>
                  <a:gd name="connsiteY1" fmla="*/ 137538 h 138661"/>
                  <a:gd name="connsiteX2" fmla="*/ 7645 w 445344"/>
                  <a:gd name="connsiteY2" fmla="*/ 14993 h 138661"/>
                  <a:gd name="connsiteX3" fmla="*/ 7495 w 445344"/>
                  <a:gd name="connsiteY3" fmla="*/ 14993 h 138661"/>
                  <a:gd name="connsiteX4" fmla="*/ 0 w 445344"/>
                  <a:gd name="connsiteY4" fmla="*/ 7648 h 138661"/>
                  <a:gd name="connsiteX5" fmla="*/ 7345 w 445344"/>
                  <a:gd name="connsiteY5" fmla="*/ 3 h 138661"/>
                  <a:gd name="connsiteX6" fmla="*/ 441685 w 445344"/>
                  <a:gd name="connsiteY6" fmla="*/ 124721 h 138661"/>
                  <a:gd name="connsiteX7" fmla="*/ 444309 w 445344"/>
                  <a:gd name="connsiteY7" fmla="*/ 134989 h 138661"/>
                  <a:gd name="connsiteX8" fmla="*/ 437863 w 445344"/>
                  <a:gd name="connsiteY8" fmla="*/ 138662 h 138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5344" h="138661">
                    <a:moveTo>
                      <a:pt x="437863" y="138587"/>
                    </a:moveTo>
                    <a:cubicBezTo>
                      <a:pt x="436589" y="138587"/>
                      <a:pt x="435240" y="138212"/>
                      <a:pt x="434040" y="137538"/>
                    </a:cubicBezTo>
                    <a:cubicBezTo>
                      <a:pt x="225077" y="12745"/>
                      <a:pt x="9819" y="14918"/>
                      <a:pt x="7645" y="14993"/>
                    </a:cubicBezTo>
                    <a:lnTo>
                      <a:pt x="7495" y="14993"/>
                    </a:lnTo>
                    <a:cubicBezTo>
                      <a:pt x="3448" y="14993"/>
                      <a:pt x="75" y="11695"/>
                      <a:pt x="0" y="7648"/>
                    </a:cubicBezTo>
                    <a:cubicBezTo>
                      <a:pt x="0" y="3526"/>
                      <a:pt x="3223" y="78"/>
                      <a:pt x="7345" y="3"/>
                    </a:cubicBezTo>
                    <a:cubicBezTo>
                      <a:pt x="9444" y="3"/>
                      <a:pt x="228975" y="-2321"/>
                      <a:pt x="441685" y="124721"/>
                    </a:cubicBezTo>
                    <a:cubicBezTo>
                      <a:pt x="445208" y="126820"/>
                      <a:pt x="446407" y="131467"/>
                      <a:pt x="444309" y="134989"/>
                    </a:cubicBezTo>
                    <a:cubicBezTo>
                      <a:pt x="442885" y="137313"/>
                      <a:pt x="440411" y="138662"/>
                      <a:pt x="437863" y="138662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7093592" y="2741740"/>
                <a:ext cx="457712" cy="181517"/>
              </a:xfrm>
              <a:custGeom>
                <a:avLst/>
                <a:gdLst>
                  <a:gd name="connsiteX0" fmla="*/ 7532 w 457712"/>
                  <a:gd name="connsiteY0" fmla="*/ 181518 h 181517"/>
                  <a:gd name="connsiteX1" fmla="*/ 2585 w 457712"/>
                  <a:gd name="connsiteY1" fmla="*/ 179644 h 181517"/>
                  <a:gd name="connsiteX2" fmla="*/ 1835 w 457712"/>
                  <a:gd name="connsiteY2" fmla="*/ 169076 h 181517"/>
                  <a:gd name="connsiteX3" fmla="*/ 451466 w 457712"/>
                  <a:gd name="connsiteY3" fmla="*/ 6358 h 181517"/>
                  <a:gd name="connsiteX4" fmla="*/ 457611 w 457712"/>
                  <a:gd name="connsiteY4" fmla="*/ 14977 h 181517"/>
                  <a:gd name="connsiteX5" fmla="*/ 448992 w 457712"/>
                  <a:gd name="connsiteY5" fmla="*/ 21123 h 181517"/>
                  <a:gd name="connsiteX6" fmla="*/ 13153 w 457712"/>
                  <a:gd name="connsiteY6" fmla="*/ 178820 h 181517"/>
                  <a:gd name="connsiteX7" fmla="*/ 7456 w 457712"/>
                  <a:gd name="connsiteY7" fmla="*/ 181368 h 181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712" h="181517">
                    <a:moveTo>
                      <a:pt x="7532" y="181518"/>
                    </a:moveTo>
                    <a:cubicBezTo>
                      <a:pt x="5808" y="181518"/>
                      <a:pt x="4009" y="180918"/>
                      <a:pt x="2585" y="179644"/>
                    </a:cubicBezTo>
                    <a:cubicBezTo>
                      <a:pt x="-563" y="176946"/>
                      <a:pt x="-863" y="172224"/>
                      <a:pt x="1835" y="169076"/>
                    </a:cubicBezTo>
                    <a:cubicBezTo>
                      <a:pt x="3634" y="166977"/>
                      <a:pt x="185165" y="-38313"/>
                      <a:pt x="451466" y="6358"/>
                    </a:cubicBezTo>
                    <a:cubicBezTo>
                      <a:pt x="455513" y="7032"/>
                      <a:pt x="458286" y="10930"/>
                      <a:pt x="457611" y="14977"/>
                    </a:cubicBezTo>
                    <a:cubicBezTo>
                      <a:pt x="456937" y="19025"/>
                      <a:pt x="453114" y="21798"/>
                      <a:pt x="448992" y="21123"/>
                    </a:cubicBezTo>
                    <a:cubicBezTo>
                      <a:pt x="191161" y="-22198"/>
                      <a:pt x="14877" y="176871"/>
                      <a:pt x="13153" y="178820"/>
                    </a:cubicBezTo>
                    <a:cubicBezTo>
                      <a:pt x="11654" y="180544"/>
                      <a:pt x="9555" y="181368"/>
                      <a:pt x="7456" y="18136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136968" y="2771449"/>
                <a:ext cx="414419" cy="139891"/>
              </a:xfrm>
              <a:custGeom>
                <a:avLst/>
                <a:gdLst>
                  <a:gd name="connsiteX0" fmla="*/ 7477 w 414419"/>
                  <a:gd name="connsiteY0" fmla="*/ 139891 h 139891"/>
                  <a:gd name="connsiteX1" fmla="*/ 1406 w 414419"/>
                  <a:gd name="connsiteY1" fmla="*/ 136818 h 139891"/>
                  <a:gd name="connsiteX2" fmla="*/ 3055 w 414419"/>
                  <a:gd name="connsiteY2" fmla="*/ 126325 h 139891"/>
                  <a:gd name="connsiteX3" fmla="*/ 408614 w 414419"/>
                  <a:gd name="connsiteY3" fmla="*/ 7154 h 139891"/>
                  <a:gd name="connsiteX4" fmla="*/ 414235 w 414419"/>
                  <a:gd name="connsiteY4" fmla="*/ 16148 h 139891"/>
                  <a:gd name="connsiteX5" fmla="*/ 405241 w 414419"/>
                  <a:gd name="connsiteY5" fmla="*/ 21769 h 139891"/>
                  <a:gd name="connsiteX6" fmla="*/ 11824 w 414419"/>
                  <a:gd name="connsiteY6" fmla="*/ 138467 h 139891"/>
                  <a:gd name="connsiteX7" fmla="*/ 7477 w 414419"/>
                  <a:gd name="connsiteY7" fmla="*/ 139891 h 139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4419" h="139891">
                    <a:moveTo>
                      <a:pt x="7477" y="139891"/>
                    </a:moveTo>
                    <a:cubicBezTo>
                      <a:pt x="5153" y="139891"/>
                      <a:pt x="2830" y="138842"/>
                      <a:pt x="1406" y="136818"/>
                    </a:cubicBezTo>
                    <a:cubicBezTo>
                      <a:pt x="-993" y="133446"/>
                      <a:pt x="-243" y="128799"/>
                      <a:pt x="3055" y="126325"/>
                    </a:cubicBezTo>
                    <a:cubicBezTo>
                      <a:pt x="12124" y="119730"/>
                      <a:pt x="228057" y="-34594"/>
                      <a:pt x="408614" y="7154"/>
                    </a:cubicBezTo>
                    <a:cubicBezTo>
                      <a:pt x="412661" y="8053"/>
                      <a:pt x="415134" y="12100"/>
                      <a:pt x="414235" y="16148"/>
                    </a:cubicBezTo>
                    <a:cubicBezTo>
                      <a:pt x="413336" y="20195"/>
                      <a:pt x="409288" y="22743"/>
                      <a:pt x="405241" y="21769"/>
                    </a:cubicBezTo>
                    <a:cubicBezTo>
                      <a:pt x="231205" y="-18480"/>
                      <a:pt x="13997" y="136893"/>
                      <a:pt x="11824" y="138467"/>
                    </a:cubicBezTo>
                    <a:cubicBezTo>
                      <a:pt x="10475" y="139442"/>
                      <a:pt x="8976" y="139891"/>
                      <a:pt x="7477" y="13989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6468057" y="1880510"/>
                <a:ext cx="23447" cy="105787"/>
              </a:xfrm>
              <a:custGeom>
                <a:avLst/>
                <a:gdLst>
                  <a:gd name="connsiteX0" fmla="*/ 7452 w 23447"/>
                  <a:gd name="connsiteY0" fmla="*/ 105712 h 105787"/>
                  <a:gd name="connsiteX1" fmla="*/ 6777 w 23447"/>
                  <a:gd name="connsiteY1" fmla="*/ 105712 h 105787"/>
                  <a:gd name="connsiteX2" fmla="*/ 32 w 23447"/>
                  <a:gd name="connsiteY2" fmla="*/ 97543 h 105787"/>
                  <a:gd name="connsiteX3" fmla="*/ 8501 w 23447"/>
                  <a:gd name="connsiteY3" fmla="*/ 6777 h 105787"/>
                  <a:gd name="connsiteX4" fmla="*/ 16671 w 23447"/>
                  <a:gd name="connsiteY4" fmla="*/ 32 h 105787"/>
                  <a:gd name="connsiteX5" fmla="*/ 23416 w 23447"/>
                  <a:gd name="connsiteY5" fmla="*/ 8201 h 105787"/>
                  <a:gd name="connsiteX6" fmla="*/ 14947 w 23447"/>
                  <a:gd name="connsiteY6" fmla="*/ 98967 h 105787"/>
                  <a:gd name="connsiteX7" fmla="*/ 7527 w 23447"/>
                  <a:gd name="connsiteY7" fmla="*/ 105787 h 105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447" h="105787">
                    <a:moveTo>
                      <a:pt x="7452" y="105712"/>
                    </a:moveTo>
                    <a:cubicBezTo>
                      <a:pt x="7452" y="105712"/>
                      <a:pt x="7002" y="105712"/>
                      <a:pt x="6777" y="105712"/>
                    </a:cubicBezTo>
                    <a:cubicBezTo>
                      <a:pt x="2655" y="105338"/>
                      <a:pt x="-343" y="101665"/>
                      <a:pt x="32" y="97543"/>
                    </a:cubicBezTo>
                    <a:lnTo>
                      <a:pt x="8501" y="6777"/>
                    </a:lnTo>
                    <a:cubicBezTo>
                      <a:pt x="8876" y="2655"/>
                      <a:pt x="12473" y="-343"/>
                      <a:pt x="16671" y="32"/>
                    </a:cubicBezTo>
                    <a:cubicBezTo>
                      <a:pt x="20793" y="406"/>
                      <a:pt x="23791" y="4079"/>
                      <a:pt x="23416" y="8201"/>
                    </a:cubicBezTo>
                    <a:lnTo>
                      <a:pt x="14947" y="98967"/>
                    </a:lnTo>
                    <a:cubicBezTo>
                      <a:pt x="14572" y="102864"/>
                      <a:pt x="11349" y="105787"/>
                      <a:pt x="7527" y="10578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6974730" y="1984847"/>
                <a:ext cx="39776" cy="89517"/>
              </a:xfrm>
              <a:custGeom>
                <a:avLst/>
                <a:gdLst>
                  <a:gd name="connsiteX0" fmla="*/ 7521 w 39776"/>
                  <a:gd name="connsiteY0" fmla="*/ 89518 h 89517"/>
                  <a:gd name="connsiteX1" fmla="*/ 5123 w 39776"/>
                  <a:gd name="connsiteY1" fmla="*/ 89143 h 89517"/>
                  <a:gd name="connsiteX2" fmla="*/ 401 w 39776"/>
                  <a:gd name="connsiteY2" fmla="*/ 79699 h 89517"/>
                  <a:gd name="connsiteX3" fmla="*/ 25210 w 39776"/>
                  <a:gd name="connsiteY3" fmla="*/ 5123 h 89517"/>
                  <a:gd name="connsiteX4" fmla="*/ 34654 w 39776"/>
                  <a:gd name="connsiteY4" fmla="*/ 401 h 89517"/>
                  <a:gd name="connsiteX5" fmla="*/ 39375 w 39776"/>
                  <a:gd name="connsiteY5" fmla="*/ 9845 h 89517"/>
                  <a:gd name="connsiteX6" fmla="*/ 14567 w 39776"/>
                  <a:gd name="connsiteY6" fmla="*/ 84421 h 89517"/>
                  <a:gd name="connsiteX7" fmla="*/ 7447 w 39776"/>
                  <a:gd name="connsiteY7" fmla="*/ 89518 h 89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76" h="89517">
                    <a:moveTo>
                      <a:pt x="7521" y="89518"/>
                    </a:moveTo>
                    <a:cubicBezTo>
                      <a:pt x="6772" y="89518"/>
                      <a:pt x="5947" y="89368"/>
                      <a:pt x="5123" y="89143"/>
                    </a:cubicBezTo>
                    <a:cubicBezTo>
                      <a:pt x="1226" y="87869"/>
                      <a:pt x="-948" y="83597"/>
                      <a:pt x="401" y="79699"/>
                    </a:cubicBezTo>
                    <a:lnTo>
                      <a:pt x="25210" y="5123"/>
                    </a:lnTo>
                    <a:cubicBezTo>
                      <a:pt x="26484" y="1226"/>
                      <a:pt x="30756" y="-948"/>
                      <a:pt x="34654" y="401"/>
                    </a:cubicBezTo>
                    <a:cubicBezTo>
                      <a:pt x="38551" y="1675"/>
                      <a:pt x="40725" y="5948"/>
                      <a:pt x="39375" y="9845"/>
                    </a:cubicBezTo>
                    <a:lnTo>
                      <a:pt x="14567" y="84421"/>
                    </a:lnTo>
                    <a:cubicBezTo>
                      <a:pt x="13518" y="87569"/>
                      <a:pt x="10594" y="89518"/>
                      <a:pt x="7447" y="8951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5942147" y="3388092"/>
                <a:ext cx="111099" cy="77735"/>
              </a:xfrm>
              <a:custGeom>
                <a:avLst/>
                <a:gdLst>
                  <a:gd name="connsiteX0" fmla="*/ 103668 w 111099"/>
                  <a:gd name="connsiteY0" fmla="*/ 77735 h 77735"/>
                  <a:gd name="connsiteX1" fmla="*/ 99546 w 111099"/>
                  <a:gd name="connsiteY1" fmla="*/ 76536 h 77735"/>
                  <a:gd name="connsiteX2" fmla="*/ 3384 w 111099"/>
                  <a:gd name="connsiteY2" fmla="*/ 13727 h 77735"/>
                  <a:gd name="connsiteX3" fmla="*/ 1210 w 111099"/>
                  <a:gd name="connsiteY3" fmla="*/ 3384 h 77735"/>
                  <a:gd name="connsiteX4" fmla="*/ 11554 w 111099"/>
                  <a:gd name="connsiteY4" fmla="*/ 1211 h 77735"/>
                  <a:gd name="connsiteX5" fmla="*/ 107716 w 111099"/>
                  <a:gd name="connsiteY5" fmla="*/ 64019 h 77735"/>
                  <a:gd name="connsiteX6" fmla="*/ 109889 w 111099"/>
                  <a:gd name="connsiteY6" fmla="*/ 74362 h 77735"/>
                  <a:gd name="connsiteX7" fmla="*/ 103593 w 111099"/>
                  <a:gd name="connsiteY7" fmla="*/ 77735 h 7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099" h="77735">
                    <a:moveTo>
                      <a:pt x="103668" y="77735"/>
                    </a:moveTo>
                    <a:cubicBezTo>
                      <a:pt x="102244" y="77735"/>
                      <a:pt x="100820" y="77360"/>
                      <a:pt x="99546" y="76536"/>
                    </a:cubicBezTo>
                    <a:lnTo>
                      <a:pt x="3384" y="13727"/>
                    </a:lnTo>
                    <a:cubicBezTo>
                      <a:pt x="-64" y="11479"/>
                      <a:pt x="-1038" y="6832"/>
                      <a:pt x="1210" y="3384"/>
                    </a:cubicBezTo>
                    <a:cubicBezTo>
                      <a:pt x="3459" y="-64"/>
                      <a:pt x="8106" y="-1038"/>
                      <a:pt x="11554" y="1211"/>
                    </a:cubicBezTo>
                    <a:lnTo>
                      <a:pt x="107716" y="64019"/>
                    </a:lnTo>
                    <a:cubicBezTo>
                      <a:pt x="111163" y="66268"/>
                      <a:pt x="112138" y="70915"/>
                      <a:pt x="109889" y="74362"/>
                    </a:cubicBezTo>
                    <a:cubicBezTo>
                      <a:pt x="108465" y="76536"/>
                      <a:pt x="106067" y="77735"/>
                      <a:pt x="103593" y="7773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5976874" y="3332486"/>
                <a:ext cx="192515" cy="113028"/>
              </a:xfrm>
              <a:custGeom>
                <a:avLst/>
                <a:gdLst>
                  <a:gd name="connsiteX0" fmla="*/ 184965 w 192515"/>
                  <a:gd name="connsiteY0" fmla="*/ 112954 h 113028"/>
                  <a:gd name="connsiteX1" fmla="*/ 181817 w 192515"/>
                  <a:gd name="connsiteY1" fmla="*/ 112279 h 113028"/>
                  <a:gd name="connsiteX2" fmla="*/ 3659 w 192515"/>
                  <a:gd name="connsiteY2" fmla="*/ 13944 h 113028"/>
                  <a:gd name="connsiteX3" fmla="*/ 1035 w 192515"/>
                  <a:gd name="connsiteY3" fmla="*/ 3675 h 113028"/>
                  <a:gd name="connsiteX4" fmla="*/ 11304 w 192515"/>
                  <a:gd name="connsiteY4" fmla="*/ 1052 h 113028"/>
                  <a:gd name="connsiteX5" fmla="*/ 188188 w 192515"/>
                  <a:gd name="connsiteY5" fmla="*/ 98713 h 113028"/>
                  <a:gd name="connsiteX6" fmla="*/ 191785 w 192515"/>
                  <a:gd name="connsiteY6" fmla="*/ 108682 h 113028"/>
                  <a:gd name="connsiteX7" fmla="*/ 184965 w 192515"/>
                  <a:gd name="connsiteY7" fmla="*/ 113029 h 11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515" h="113028">
                    <a:moveTo>
                      <a:pt x="184965" y="112954"/>
                    </a:moveTo>
                    <a:cubicBezTo>
                      <a:pt x="183916" y="112954"/>
                      <a:pt x="182791" y="112729"/>
                      <a:pt x="181817" y="112279"/>
                    </a:cubicBezTo>
                    <a:cubicBezTo>
                      <a:pt x="122006" y="84248"/>
                      <a:pt x="4858" y="14618"/>
                      <a:pt x="3659" y="13944"/>
                    </a:cubicBezTo>
                    <a:cubicBezTo>
                      <a:pt x="136" y="11845"/>
                      <a:pt x="-1063" y="7198"/>
                      <a:pt x="1035" y="3675"/>
                    </a:cubicBezTo>
                    <a:cubicBezTo>
                      <a:pt x="3134" y="78"/>
                      <a:pt x="7706" y="-1046"/>
                      <a:pt x="11304" y="1052"/>
                    </a:cubicBezTo>
                    <a:cubicBezTo>
                      <a:pt x="12503" y="1727"/>
                      <a:pt x="128977" y="71056"/>
                      <a:pt x="188188" y="98713"/>
                    </a:cubicBezTo>
                    <a:cubicBezTo>
                      <a:pt x="191935" y="100437"/>
                      <a:pt x="193584" y="104934"/>
                      <a:pt x="191785" y="108682"/>
                    </a:cubicBezTo>
                    <a:cubicBezTo>
                      <a:pt x="190511" y="111380"/>
                      <a:pt x="187813" y="113029"/>
                      <a:pt x="184965" y="11302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6026294" y="3266274"/>
                <a:ext cx="126360" cy="89225"/>
              </a:xfrm>
              <a:custGeom>
                <a:avLst/>
                <a:gdLst>
                  <a:gd name="connsiteX0" fmla="*/ 118831 w 126360"/>
                  <a:gd name="connsiteY0" fmla="*/ 89226 h 89225"/>
                  <a:gd name="connsiteX1" fmla="*/ 114709 w 126360"/>
                  <a:gd name="connsiteY1" fmla="*/ 87951 h 89225"/>
                  <a:gd name="connsiteX2" fmla="*/ 3332 w 126360"/>
                  <a:gd name="connsiteY2" fmla="*/ 13750 h 89225"/>
                  <a:gd name="connsiteX3" fmla="*/ 1233 w 126360"/>
                  <a:gd name="connsiteY3" fmla="*/ 3332 h 89225"/>
                  <a:gd name="connsiteX4" fmla="*/ 11652 w 126360"/>
                  <a:gd name="connsiteY4" fmla="*/ 1233 h 89225"/>
                  <a:gd name="connsiteX5" fmla="*/ 123029 w 126360"/>
                  <a:gd name="connsiteY5" fmla="*/ 75435 h 89225"/>
                  <a:gd name="connsiteX6" fmla="*/ 125127 w 126360"/>
                  <a:gd name="connsiteY6" fmla="*/ 85853 h 89225"/>
                  <a:gd name="connsiteX7" fmla="*/ 118906 w 126360"/>
                  <a:gd name="connsiteY7" fmla="*/ 89226 h 8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360" h="89225">
                    <a:moveTo>
                      <a:pt x="118831" y="89226"/>
                    </a:moveTo>
                    <a:cubicBezTo>
                      <a:pt x="117407" y="89226"/>
                      <a:pt x="115983" y="88851"/>
                      <a:pt x="114709" y="87951"/>
                    </a:cubicBezTo>
                    <a:lnTo>
                      <a:pt x="3332" y="13750"/>
                    </a:lnTo>
                    <a:cubicBezTo>
                      <a:pt x="-116" y="11427"/>
                      <a:pt x="-1015" y="6780"/>
                      <a:pt x="1233" y="3332"/>
                    </a:cubicBezTo>
                    <a:cubicBezTo>
                      <a:pt x="3482" y="-116"/>
                      <a:pt x="8204" y="-1015"/>
                      <a:pt x="11652" y="1233"/>
                    </a:cubicBezTo>
                    <a:lnTo>
                      <a:pt x="123029" y="75435"/>
                    </a:lnTo>
                    <a:cubicBezTo>
                      <a:pt x="126476" y="77758"/>
                      <a:pt x="127376" y="82405"/>
                      <a:pt x="125127" y="85853"/>
                    </a:cubicBezTo>
                    <a:cubicBezTo>
                      <a:pt x="123703" y="88026"/>
                      <a:pt x="121305" y="89226"/>
                      <a:pt x="118906" y="8922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6602066" y="1878160"/>
                <a:ext cx="64975" cy="74691"/>
              </a:xfrm>
              <a:custGeom>
                <a:avLst/>
                <a:gdLst>
                  <a:gd name="connsiteX0" fmla="*/ 64192 w 64975"/>
                  <a:gd name="connsiteY0" fmla="*/ 43454 h 74691"/>
                  <a:gd name="connsiteX1" fmla="*/ 25443 w 64975"/>
                  <a:gd name="connsiteY1" fmla="*/ 74184 h 74691"/>
                  <a:gd name="connsiteX2" fmla="*/ 784 w 64975"/>
                  <a:gd name="connsiteY2" fmla="*/ 31238 h 74691"/>
                  <a:gd name="connsiteX3" fmla="*/ 39533 w 64975"/>
                  <a:gd name="connsiteY3" fmla="*/ 508 h 74691"/>
                  <a:gd name="connsiteX4" fmla="*/ 64192 w 64975"/>
                  <a:gd name="connsiteY4" fmla="*/ 43454 h 7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75" h="74691">
                    <a:moveTo>
                      <a:pt x="64192" y="43454"/>
                    </a:moveTo>
                    <a:cubicBezTo>
                      <a:pt x="60295" y="63766"/>
                      <a:pt x="42906" y="77557"/>
                      <a:pt x="25443" y="74184"/>
                    </a:cubicBezTo>
                    <a:cubicBezTo>
                      <a:pt x="7904" y="70812"/>
                      <a:pt x="-3114" y="51624"/>
                      <a:pt x="784" y="31238"/>
                    </a:cubicBezTo>
                    <a:cubicBezTo>
                      <a:pt x="4681" y="10926"/>
                      <a:pt x="22070" y="-2865"/>
                      <a:pt x="39533" y="508"/>
                    </a:cubicBezTo>
                    <a:cubicBezTo>
                      <a:pt x="57072" y="3880"/>
                      <a:pt x="68090" y="23068"/>
                      <a:pt x="64192" y="4345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6583394" y="1829140"/>
                <a:ext cx="116254" cy="46004"/>
              </a:xfrm>
              <a:custGeom>
                <a:avLst/>
                <a:gdLst>
                  <a:gd name="connsiteX0" fmla="*/ 108723 w 116254"/>
                  <a:gd name="connsiteY0" fmla="*/ 45930 h 46004"/>
                  <a:gd name="connsiteX1" fmla="*/ 103101 w 116254"/>
                  <a:gd name="connsiteY1" fmla="*/ 43382 h 46004"/>
                  <a:gd name="connsiteX2" fmla="*/ 11736 w 116254"/>
                  <a:gd name="connsiteY2" fmla="*/ 25244 h 46004"/>
                  <a:gd name="connsiteX3" fmla="*/ 1318 w 116254"/>
                  <a:gd name="connsiteY3" fmla="*/ 23370 h 46004"/>
                  <a:gd name="connsiteX4" fmla="*/ 3192 w 116254"/>
                  <a:gd name="connsiteY4" fmla="*/ 12952 h 46004"/>
                  <a:gd name="connsiteX5" fmla="*/ 114419 w 116254"/>
                  <a:gd name="connsiteY5" fmla="*/ 33563 h 46004"/>
                  <a:gd name="connsiteX6" fmla="*/ 113669 w 116254"/>
                  <a:gd name="connsiteY6" fmla="*/ 44131 h 46004"/>
                  <a:gd name="connsiteX7" fmla="*/ 108723 w 116254"/>
                  <a:gd name="connsiteY7" fmla="*/ 46005 h 4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254" h="46004">
                    <a:moveTo>
                      <a:pt x="108723" y="45930"/>
                    </a:moveTo>
                    <a:cubicBezTo>
                      <a:pt x="106624" y="45930"/>
                      <a:pt x="104525" y="45031"/>
                      <a:pt x="103101" y="43382"/>
                    </a:cubicBezTo>
                    <a:cubicBezTo>
                      <a:pt x="59330" y="-6985"/>
                      <a:pt x="13685" y="23895"/>
                      <a:pt x="11736" y="25244"/>
                    </a:cubicBezTo>
                    <a:cubicBezTo>
                      <a:pt x="8363" y="27567"/>
                      <a:pt x="3642" y="26743"/>
                      <a:pt x="1318" y="23370"/>
                    </a:cubicBezTo>
                    <a:cubicBezTo>
                      <a:pt x="-1005" y="19997"/>
                      <a:pt x="-181" y="15275"/>
                      <a:pt x="3192" y="12952"/>
                    </a:cubicBezTo>
                    <a:cubicBezTo>
                      <a:pt x="3791" y="12577"/>
                      <a:pt x="61953" y="-26772"/>
                      <a:pt x="114419" y="33563"/>
                    </a:cubicBezTo>
                    <a:cubicBezTo>
                      <a:pt x="117117" y="36711"/>
                      <a:pt x="116817" y="41433"/>
                      <a:pt x="113669" y="44131"/>
                    </a:cubicBezTo>
                    <a:cubicBezTo>
                      <a:pt x="112245" y="45330"/>
                      <a:pt x="110522" y="46005"/>
                      <a:pt x="108723" y="4600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6664642" y="1889252"/>
                <a:ext cx="78574" cy="179790"/>
              </a:xfrm>
              <a:custGeom>
                <a:avLst/>
                <a:gdLst>
                  <a:gd name="connsiteX0" fmla="*/ 46886 w 78574"/>
                  <a:gd name="connsiteY0" fmla="*/ 179791 h 179790"/>
                  <a:gd name="connsiteX1" fmla="*/ 45462 w 78574"/>
                  <a:gd name="connsiteY1" fmla="*/ 179641 h 179790"/>
                  <a:gd name="connsiteX2" fmla="*/ 5963 w 78574"/>
                  <a:gd name="connsiteY2" fmla="*/ 148686 h 179790"/>
                  <a:gd name="connsiteX3" fmla="*/ 1466 w 78574"/>
                  <a:gd name="connsiteY3" fmla="*/ 103940 h 179790"/>
                  <a:gd name="connsiteX4" fmla="*/ 42239 w 78574"/>
                  <a:gd name="connsiteY4" fmla="*/ 81980 h 179790"/>
                  <a:gd name="connsiteX5" fmla="*/ 63900 w 78574"/>
                  <a:gd name="connsiteY5" fmla="*/ 5455 h 179790"/>
                  <a:gd name="connsiteX6" fmla="*/ 73119 w 78574"/>
                  <a:gd name="connsiteY6" fmla="*/ 283 h 179790"/>
                  <a:gd name="connsiteX7" fmla="*/ 78291 w 78574"/>
                  <a:gd name="connsiteY7" fmla="*/ 9502 h 179790"/>
                  <a:gd name="connsiteX8" fmla="*/ 55206 w 78574"/>
                  <a:gd name="connsiteY8" fmla="*/ 90974 h 179790"/>
                  <a:gd name="connsiteX9" fmla="*/ 48385 w 78574"/>
                  <a:gd name="connsiteY9" fmla="*/ 96445 h 179790"/>
                  <a:gd name="connsiteX10" fmla="*/ 16157 w 78574"/>
                  <a:gd name="connsiteY10" fmla="*/ 106714 h 179790"/>
                  <a:gd name="connsiteX11" fmla="*/ 19679 w 78574"/>
                  <a:gd name="connsiteY11" fmla="*/ 142540 h 179790"/>
                  <a:gd name="connsiteX12" fmla="*/ 48310 w 78574"/>
                  <a:gd name="connsiteY12" fmla="*/ 164875 h 179790"/>
                  <a:gd name="connsiteX13" fmla="*/ 54232 w 78574"/>
                  <a:gd name="connsiteY13" fmla="*/ 173645 h 179790"/>
                  <a:gd name="connsiteX14" fmla="*/ 46886 w 78574"/>
                  <a:gd name="connsiteY14" fmla="*/ 179716 h 179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74" h="179790">
                    <a:moveTo>
                      <a:pt x="46886" y="179791"/>
                    </a:moveTo>
                    <a:cubicBezTo>
                      <a:pt x="46437" y="179791"/>
                      <a:pt x="45912" y="179791"/>
                      <a:pt x="45462" y="179641"/>
                    </a:cubicBezTo>
                    <a:cubicBezTo>
                      <a:pt x="27099" y="176118"/>
                      <a:pt x="13458" y="165400"/>
                      <a:pt x="5963" y="148686"/>
                    </a:cubicBezTo>
                    <a:cubicBezTo>
                      <a:pt x="117" y="135645"/>
                      <a:pt x="-1532" y="119305"/>
                      <a:pt x="1466" y="103940"/>
                    </a:cubicBezTo>
                    <a:cubicBezTo>
                      <a:pt x="4539" y="87901"/>
                      <a:pt x="29123" y="83254"/>
                      <a:pt x="42239" y="81980"/>
                    </a:cubicBezTo>
                    <a:lnTo>
                      <a:pt x="63900" y="5455"/>
                    </a:lnTo>
                    <a:cubicBezTo>
                      <a:pt x="65025" y="1483"/>
                      <a:pt x="69147" y="-841"/>
                      <a:pt x="73119" y="283"/>
                    </a:cubicBezTo>
                    <a:cubicBezTo>
                      <a:pt x="77092" y="1408"/>
                      <a:pt x="79415" y="5530"/>
                      <a:pt x="78291" y="9502"/>
                    </a:cubicBezTo>
                    <a:lnTo>
                      <a:pt x="55206" y="90974"/>
                    </a:lnTo>
                    <a:cubicBezTo>
                      <a:pt x="54306" y="94047"/>
                      <a:pt x="51608" y="96220"/>
                      <a:pt x="48385" y="96445"/>
                    </a:cubicBezTo>
                    <a:cubicBezTo>
                      <a:pt x="32646" y="97345"/>
                      <a:pt x="16981" y="102366"/>
                      <a:pt x="16157" y="106714"/>
                    </a:cubicBezTo>
                    <a:cubicBezTo>
                      <a:pt x="13758" y="119155"/>
                      <a:pt x="15032" y="132197"/>
                      <a:pt x="19679" y="142540"/>
                    </a:cubicBezTo>
                    <a:cubicBezTo>
                      <a:pt x="25151" y="154757"/>
                      <a:pt x="34744" y="162327"/>
                      <a:pt x="48310" y="164875"/>
                    </a:cubicBezTo>
                    <a:cubicBezTo>
                      <a:pt x="52358" y="165625"/>
                      <a:pt x="55056" y="169597"/>
                      <a:pt x="54232" y="173645"/>
                    </a:cubicBezTo>
                    <a:cubicBezTo>
                      <a:pt x="53557" y="177242"/>
                      <a:pt x="50409" y="179716"/>
                      <a:pt x="46886" y="17971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6430871" y="1826219"/>
                <a:ext cx="32781" cy="127025"/>
              </a:xfrm>
              <a:custGeom>
                <a:avLst/>
                <a:gdLst>
                  <a:gd name="connsiteX0" fmla="*/ 23427 w 32781"/>
                  <a:gd name="connsiteY0" fmla="*/ 127025 h 127025"/>
                  <a:gd name="connsiteX1" fmla="*/ 22452 w 32781"/>
                  <a:gd name="connsiteY1" fmla="*/ 127025 h 127025"/>
                  <a:gd name="connsiteX2" fmla="*/ 16006 w 32781"/>
                  <a:gd name="connsiteY2" fmla="*/ 118631 h 127025"/>
                  <a:gd name="connsiteX3" fmla="*/ 1016 w 32781"/>
                  <a:gd name="connsiteY3" fmla="*/ 11301 h 127025"/>
                  <a:gd name="connsiteX4" fmla="*/ 3714 w 32781"/>
                  <a:gd name="connsiteY4" fmla="*/ 1033 h 127025"/>
                  <a:gd name="connsiteX5" fmla="*/ 13908 w 32781"/>
                  <a:gd name="connsiteY5" fmla="*/ 3731 h 127025"/>
                  <a:gd name="connsiteX6" fmla="*/ 30772 w 32781"/>
                  <a:gd name="connsiteY6" fmla="*/ 120504 h 127025"/>
                  <a:gd name="connsiteX7" fmla="*/ 23352 w 32781"/>
                  <a:gd name="connsiteY7" fmla="*/ 127025 h 12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781" h="127025">
                    <a:moveTo>
                      <a:pt x="23427" y="127025"/>
                    </a:moveTo>
                    <a:cubicBezTo>
                      <a:pt x="23427" y="127025"/>
                      <a:pt x="22752" y="127025"/>
                      <a:pt x="22452" y="127025"/>
                    </a:cubicBezTo>
                    <a:cubicBezTo>
                      <a:pt x="18330" y="126500"/>
                      <a:pt x="15407" y="122753"/>
                      <a:pt x="16006" y="118631"/>
                    </a:cubicBezTo>
                    <a:cubicBezTo>
                      <a:pt x="24476" y="52824"/>
                      <a:pt x="1316" y="11676"/>
                      <a:pt x="1016" y="11301"/>
                    </a:cubicBezTo>
                    <a:cubicBezTo>
                      <a:pt x="-1082" y="7703"/>
                      <a:pt x="192" y="3131"/>
                      <a:pt x="3714" y="1033"/>
                    </a:cubicBezTo>
                    <a:cubicBezTo>
                      <a:pt x="7312" y="-1066"/>
                      <a:pt x="11884" y="133"/>
                      <a:pt x="13908" y="3731"/>
                    </a:cubicBezTo>
                    <a:cubicBezTo>
                      <a:pt x="14957" y="5530"/>
                      <a:pt x="39916" y="49376"/>
                      <a:pt x="30772" y="120504"/>
                    </a:cubicBezTo>
                    <a:cubicBezTo>
                      <a:pt x="30322" y="124252"/>
                      <a:pt x="27024" y="127025"/>
                      <a:pt x="23352" y="12702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6524827" y="1968350"/>
                <a:ext cx="105829" cy="67899"/>
              </a:xfrm>
              <a:custGeom>
                <a:avLst/>
                <a:gdLst>
                  <a:gd name="connsiteX0" fmla="*/ 105455 w 105829"/>
                  <a:gd name="connsiteY0" fmla="*/ 44031 h 67899"/>
                  <a:gd name="connsiteX1" fmla="*/ 46694 w 105829"/>
                  <a:gd name="connsiteY1" fmla="*/ 66366 h 67899"/>
                  <a:gd name="connsiteX2" fmla="*/ 374 w 105829"/>
                  <a:gd name="connsiteY2" fmla="*/ 23869 h 67899"/>
                  <a:gd name="connsiteX3" fmla="*/ 59136 w 105829"/>
                  <a:gd name="connsiteY3" fmla="*/ 1533 h 67899"/>
                  <a:gd name="connsiteX4" fmla="*/ 105455 w 105829"/>
                  <a:gd name="connsiteY4" fmla="*/ 44031 h 6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29" h="67899">
                    <a:moveTo>
                      <a:pt x="105455" y="44031"/>
                    </a:moveTo>
                    <a:cubicBezTo>
                      <a:pt x="102008" y="61944"/>
                      <a:pt x="75700" y="71912"/>
                      <a:pt x="46694" y="66366"/>
                    </a:cubicBezTo>
                    <a:cubicBezTo>
                      <a:pt x="17688" y="60819"/>
                      <a:pt x="-3074" y="41782"/>
                      <a:pt x="374" y="23869"/>
                    </a:cubicBezTo>
                    <a:cubicBezTo>
                      <a:pt x="3822" y="5955"/>
                      <a:pt x="30130" y="-4013"/>
                      <a:pt x="59136" y="1533"/>
                    </a:cubicBezTo>
                    <a:cubicBezTo>
                      <a:pt x="88142" y="7080"/>
                      <a:pt x="108903" y="26117"/>
                      <a:pt x="105455" y="44031"/>
                    </a:cubicBezTo>
                    <a:close/>
                  </a:path>
                </a:pathLst>
              </a:custGeom>
              <a:solidFill>
                <a:srgbClr val="EBB0B0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6831940" y="1921707"/>
                <a:ext cx="64975" cy="74691"/>
              </a:xfrm>
              <a:custGeom>
                <a:avLst/>
                <a:gdLst>
                  <a:gd name="connsiteX0" fmla="*/ 784 w 64975"/>
                  <a:gd name="connsiteY0" fmla="*/ 31237 h 74691"/>
                  <a:gd name="connsiteX1" fmla="*/ 25443 w 64975"/>
                  <a:gd name="connsiteY1" fmla="*/ 74184 h 74691"/>
                  <a:gd name="connsiteX2" fmla="*/ 64192 w 64975"/>
                  <a:gd name="connsiteY2" fmla="*/ 43455 h 74691"/>
                  <a:gd name="connsiteX3" fmla="*/ 39533 w 64975"/>
                  <a:gd name="connsiteY3" fmla="*/ 508 h 74691"/>
                  <a:gd name="connsiteX4" fmla="*/ 784 w 64975"/>
                  <a:gd name="connsiteY4" fmla="*/ 31237 h 7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75" h="74691">
                    <a:moveTo>
                      <a:pt x="784" y="31237"/>
                    </a:moveTo>
                    <a:cubicBezTo>
                      <a:pt x="-3114" y="51549"/>
                      <a:pt x="7904" y="70812"/>
                      <a:pt x="25443" y="74184"/>
                    </a:cubicBezTo>
                    <a:cubicBezTo>
                      <a:pt x="42981" y="77557"/>
                      <a:pt x="60295" y="63766"/>
                      <a:pt x="64192" y="43455"/>
                    </a:cubicBezTo>
                    <a:cubicBezTo>
                      <a:pt x="68089" y="23143"/>
                      <a:pt x="57072" y="3880"/>
                      <a:pt x="39533" y="508"/>
                    </a:cubicBezTo>
                    <a:cubicBezTo>
                      <a:pt x="21995" y="-2865"/>
                      <a:pt x="4681" y="10926"/>
                      <a:pt x="784" y="3123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6832724" y="1876397"/>
                <a:ext cx="116282" cy="45817"/>
              </a:xfrm>
              <a:custGeom>
                <a:avLst/>
                <a:gdLst>
                  <a:gd name="connsiteX0" fmla="*/ 108754 w 116282"/>
                  <a:gd name="connsiteY0" fmla="*/ 45817 h 45817"/>
                  <a:gd name="connsiteX1" fmla="*/ 102533 w 116282"/>
                  <a:gd name="connsiteY1" fmla="*/ 42445 h 45817"/>
                  <a:gd name="connsiteX2" fmla="*/ 10943 w 116282"/>
                  <a:gd name="connsiteY2" fmla="*/ 25506 h 45817"/>
                  <a:gd name="connsiteX3" fmla="*/ 824 w 116282"/>
                  <a:gd name="connsiteY3" fmla="*/ 22283 h 45817"/>
                  <a:gd name="connsiteX4" fmla="*/ 4047 w 116282"/>
                  <a:gd name="connsiteY4" fmla="*/ 12164 h 45817"/>
                  <a:gd name="connsiteX5" fmla="*/ 115050 w 116282"/>
                  <a:gd name="connsiteY5" fmla="*/ 34125 h 45817"/>
                  <a:gd name="connsiteX6" fmla="*/ 112951 w 116282"/>
                  <a:gd name="connsiteY6" fmla="*/ 44543 h 45817"/>
                  <a:gd name="connsiteX7" fmla="*/ 108829 w 116282"/>
                  <a:gd name="connsiteY7" fmla="*/ 45817 h 4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282" h="45817">
                    <a:moveTo>
                      <a:pt x="108754" y="45817"/>
                    </a:moveTo>
                    <a:cubicBezTo>
                      <a:pt x="106355" y="45817"/>
                      <a:pt x="103957" y="44618"/>
                      <a:pt x="102533" y="42445"/>
                    </a:cubicBezTo>
                    <a:cubicBezTo>
                      <a:pt x="101258" y="40496"/>
                      <a:pt x="69854" y="-4849"/>
                      <a:pt x="10943" y="25506"/>
                    </a:cubicBezTo>
                    <a:cubicBezTo>
                      <a:pt x="7270" y="27379"/>
                      <a:pt x="2773" y="25955"/>
                      <a:pt x="824" y="22283"/>
                    </a:cubicBezTo>
                    <a:cubicBezTo>
                      <a:pt x="-1049" y="18610"/>
                      <a:pt x="375" y="14113"/>
                      <a:pt x="4047" y="12164"/>
                    </a:cubicBezTo>
                    <a:cubicBezTo>
                      <a:pt x="75101" y="-24562"/>
                      <a:pt x="114600" y="33525"/>
                      <a:pt x="115050" y="34125"/>
                    </a:cubicBezTo>
                    <a:cubicBezTo>
                      <a:pt x="117298" y="37573"/>
                      <a:pt x="116399" y="42220"/>
                      <a:pt x="112951" y="44543"/>
                    </a:cubicBezTo>
                    <a:cubicBezTo>
                      <a:pt x="111677" y="45368"/>
                      <a:pt x="110253" y="45817"/>
                      <a:pt x="108829" y="45817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7001192" y="1944315"/>
                <a:ext cx="71159" cy="113260"/>
              </a:xfrm>
              <a:custGeom>
                <a:avLst/>
                <a:gdLst>
                  <a:gd name="connsiteX0" fmla="*/ 7516 w 71159"/>
                  <a:gd name="connsiteY0" fmla="*/ 113261 h 113260"/>
                  <a:gd name="connsiteX1" fmla="*/ 5643 w 71159"/>
                  <a:gd name="connsiteY1" fmla="*/ 113036 h 113260"/>
                  <a:gd name="connsiteX2" fmla="*/ 246 w 71159"/>
                  <a:gd name="connsiteY2" fmla="*/ 103892 h 113260"/>
                  <a:gd name="connsiteX3" fmla="*/ 59083 w 71159"/>
                  <a:gd name="connsiteY3" fmla="*/ 1584 h 113260"/>
                  <a:gd name="connsiteX4" fmla="*/ 69576 w 71159"/>
                  <a:gd name="connsiteY4" fmla="*/ 2858 h 113260"/>
                  <a:gd name="connsiteX5" fmla="*/ 68302 w 71159"/>
                  <a:gd name="connsiteY5" fmla="*/ 13351 h 113260"/>
                  <a:gd name="connsiteX6" fmla="*/ 68302 w 71159"/>
                  <a:gd name="connsiteY6" fmla="*/ 13351 h 113260"/>
                  <a:gd name="connsiteX7" fmla="*/ 14712 w 71159"/>
                  <a:gd name="connsiteY7" fmla="*/ 107564 h 113260"/>
                  <a:gd name="connsiteX8" fmla="*/ 7442 w 71159"/>
                  <a:gd name="connsiteY8" fmla="*/ 113186 h 11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159" h="113260">
                    <a:moveTo>
                      <a:pt x="7516" y="113261"/>
                    </a:moveTo>
                    <a:cubicBezTo>
                      <a:pt x="6917" y="113261"/>
                      <a:pt x="6242" y="113186"/>
                      <a:pt x="5643" y="113036"/>
                    </a:cubicBezTo>
                    <a:cubicBezTo>
                      <a:pt x="1596" y="111987"/>
                      <a:pt x="-803" y="107939"/>
                      <a:pt x="246" y="103892"/>
                    </a:cubicBezTo>
                    <a:cubicBezTo>
                      <a:pt x="18085" y="34337"/>
                      <a:pt x="57434" y="2933"/>
                      <a:pt x="59083" y="1584"/>
                    </a:cubicBezTo>
                    <a:cubicBezTo>
                      <a:pt x="62306" y="-964"/>
                      <a:pt x="67027" y="-365"/>
                      <a:pt x="69576" y="2858"/>
                    </a:cubicBezTo>
                    <a:cubicBezTo>
                      <a:pt x="72124" y="6081"/>
                      <a:pt x="71525" y="10803"/>
                      <a:pt x="68302" y="13351"/>
                    </a:cubicBezTo>
                    <a:lnTo>
                      <a:pt x="68302" y="13351"/>
                    </a:lnTo>
                    <a:cubicBezTo>
                      <a:pt x="68302" y="13351"/>
                      <a:pt x="31201" y="43257"/>
                      <a:pt x="14712" y="107564"/>
                    </a:cubicBezTo>
                    <a:cubicBezTo>
                      <a:pt x="13813" y="110937"/>
                      <a:pt x="10814" y="113186"/>
                      <a:pt x="7442" y="113186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6832200" y="2026661"/>
                <a:ext cx="105829" cy="67899"/>
              </a:xfrm>
              <a:custGeom>
                <a:avLst/>
                <a:gdLst>
                  <a:gd name="connsiteX0" fmla="*/ 374 w 105829"/>
                  <a:gd name="connsiteY0" fmla="*/ 23869 h 67899"/>
                  <a:gd name="connsiteX1" fmla="*/ 46694 w 105829"/>
                  <a:gd name="connsiteY1" fmla="*/ 66366 h 67899"/>
                  <a:gd name="connsiteX2" fmla="*/ 105455 w 105829"/>
                  <a:gd name="connsiteY2" fmla="*/ 44031 h 67899"/>
                  <a:gd name="connsiteX3" fmla="*/ 59136 w 105829"/>
                  <a:gd name="connsiteY3" fmla="*/ 1533 h 67899"/>
                  <a:gd name="connsiteX4" fmla="*/ 374 w 105829"/>
                  <a:gd name="connsiteY4" fmla="*/ 23869 h 67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29" h="67899">
                    <a:moveTo>
                      <a:pt x="374" y="23869"/>
                    </a:moveTo>
                    <a:cubicBezTo>
                      <a:pt x="-3073" y="41782"/>
                      <a:pt x="17688" y="60819"/>
                      <a:pt x="46694" y="66366"/>
                    </a:cubicBezTo>
                    <a:cubicBezTo>
                      <a:pt x="75700" y="71912"/>
                      <a:pt x="102008" y="61944"/>
                      <a:pt x="105455" y="44031"/>
                    </a:cubicBezTo>
                    <a:cubicBezTo>
                      <a:pt x="108903" y="26117"/>
                      <a:pt x="88142" y="7080"/>
                      <a:pt x="59136" y="1533"/>
                    </a:cubicBezTo>
                    <a:cubicBezTo>
                      <a:pt x="30130" y="-4013"/>
                      <a:pt x="3822" y="5955"/>
                      <a:pt x="374" y="23869"/>
                    </a:cubicBezTo>
                    <a:close/>
                  </a:path>
                </a:pathLst>
              </a:custGeom>
              <a:solidFill>
                <a:srgbClr val="EBB0B0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6697886" y="2099337"/>
                <a:ext cx="76961" cy="49228"/>
              </a:xfrm>
              <a:custGeom>
                <a:avLst/>
                <a:gdLst>
                  <a:gd name="connsiteX0" fmla="*/ 8995 w 76961"/>
                  <a:gd name="connsiteY0" fmla="*/ 49229 h 49228"/>
                  <a:gd name="connsiteX1" fmla="*/ 7346 w 76961"/>
                  <a:gd name="connsiteY1" fmla="*/ 49229 h 49228"/>
                  <a:gd name="connsiteX2" fmla="*/ 1 w 76961"/>
                  <a:gd name="connsiteY2" fmla="*/ 41584 h 49228"/>
                  <a:gd name="connsiteX3" fmla="*/ 7496 w 76961"/>
                  <a:gd name="connsiteY3" fmla="*/ 34239 h 49228"/>
                  <a:gd name="connsiteX4" fmla="*/ 8920 w 76961"/>
                  <a:gd name="connsiteY4" fmla="*/ 34239 h 49228"/>
                  <a:gd name="connsiteX5" fmla="*/ 63035 w 76961"/>
                  <a:gd name="connsiteY5" fmla="*/ 3659 h 49228"/>
                  <a:gd name="connsiteX6" fmla="*/ 73303 w 76961"/>
                  <a:gd name="connsiteY6" fmla="*/ 1035 h 49228"/>
                  <a:gd name="connsiteX7" fmla="*/ 75926 w 76961"/>
                  <a:gd name="connsiteY7" fmla="*/ 11304 h 49228"/>
                  <a:gd name="connsiteX8" fmla="*/ 8995 w 76961"/>
                  <a:gd name="connsiteY8" fmla="*/ 49229 h 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961" h="49228">
                    <a:moveTo>
                      <a:pt x="8995" y="49229"/>
                    </a:moveTo>
                    <a:cubicBezTo>
                      <a:pt x="8471" y="49229"/>
                      <a:pt x="7871" y="49229"/>
                      <a:pt x="7346" y="49229"/>
                    </a:cubicBezTo>
                    <a:cubicBezTo>
                      <a:pt x="3224" y="49154"/>
                      <a:pt x="-74" y="45706"/>
                      <a:pt x="1" y="41584"/>
                    </a:cubicBezTo>
                    <a:cubicBezTo>
                      <a:pt x="76" y="37537"/>
                      <a:pt x="3449" y="34239"/>
                      <a:pt x="7496" y="34239"/>
                    </a:cubicBezTo>
                    <a:cubicBezTo>
                      <a:pt x="7946" y="34239"/>
                      <a:pt x="8471" y="34239"/>
                      <a:pt x="8920" y="34239"/>
                    </a:cubicBezTo>
                    <a:cubicBezTo>
                      <a:pt x="30431" y="34239"/>
                      <a:pt x="52017" y="22097"/>
                      <a:pt x="63035" y="3659"/>
                    </a:cubicBezTo>
                    <a:cubicBezTo>
                      <a:pt x="65133" y="136"/>
                      <a:pt x="69781" y="-1063"/>
                      <a:pt x="73303" y="1035"/>
                    </a:cubicBezTo>
                    <a:cubicBezTo>
                      <a:pt x="76826" y="3134"/>
                      <a:pt x="78025" y="7781"/>
                      <a:pt x="75926" y="11304"/>
                    </a:cubicBezTo>
                    <a:cubicBezTo>
                      <a:pt x="62061" y="34464"/>
                      <a:pt x="35978" y="49229"/>
                      <a:pt x="8995" y="4922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6465063" y="1506629"/>
                <a:ext cx="91449" cy="148910"/>
              </a:xfrm>
              <a:custGeom>
                <a:avLst/>
                <a:gdLst>
                  <a:gd name="connsiteX0" fmla="*/ 7522 w 91449"/>
                  <a:gd name="connsiteY0" fmla="*/ 148910 h 148910"/>
                  <a:gd name="connsiteX1" fmla="*/ 5498 w 91449"/>
                  <a:gd name="connsiteY1" fmla="*/ 148610 h 148910"/>
                  <a:gd name="connsiteX2" fmla="*/ 252 w 91449"/>
                  <a:gd name="connsiteY2" fmla="*/ 139391 h 148910"/>
                  <a:gd name="connsiteX3" fmla="*/ 78575 w 91449"/>
                  <a:gd name="connsiteY3" fmla="*/ 2306 h 148910"/>
                  <a:gd name="connsiteX4" fmla="*/ 89143 w 91449"/>
                  <a:gd name="connsiteY4" fmla="*/ 2081 h 148910"/>
                  <a:gd name="connsiteX5" fmla="*/ 89368 w 91449"/>
                  <a:gd name="connsiteY5" fmla="*/ 12649 h 148910"/>
                  <a:gd name="connsiteX6" fmla="*/ 14717 w 91449"/>
                  <a:gd name="connsiteY6" fmla="*/ 143364 h 148910"/>
                  <a:gd name="connsiteX7" fmla="*/ 7522 w 91449"/>
                  <a:gd name="connsiteY7" fmla="*/ 148835 h 14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49" h="148910">
                    <a:moveTo>
                      <a:pt x="7522" y="148910"/>
                    </a:moveTo>
                    <a:cubicBezTo>
                      <a:pt x="6847" y="148910"/>
                      <a:pt x="6173" y="148835"/>
                      <a:pt x="5498" y="148610"/>
                    </a:cubicBezTo>
                    <a:cubicBezTo>
                      <a:pt x="1526" y="147486"/>
                      <a:pt x="-798" y="143364"/>
                      <a:pt x="252" y="139391"/>
                    </a:cubicBezTo>
                    <a:cubicBezTo>
                      <a:pt x="14492" y="88050"/>
                      <a:pt x="41550" y="40606"/>
                      <a:pt x="78575" y="2306"/>
                    </a:cubicBezTo>
                    <a:cubicBezTo>
                      <a:pt x="81424" y="-692"/>
                      <a:pt x="86220" y="-767"/>
                      <a:pt x="89143" y="2081"/>
                    </a:cubicBezTo>
                    <a:cubicBezTo>
                      <a:pt x="92141" y="4929"/>
                      <a:pt x="92216" y="9726"/>
                      <a:pt x="89368" y="12649"/>
                    </a:cubicBezTo>
                    <a:cubicBezTo>
                      <a:pt x="54066" y="49225"/>
                      <a:pt x="28283" y="94421"/>
                      <a:pt x="14717" y="143364"/>
                    </a:cubicBezTo>
                    <a:cubicBezTo>
                      <a:pt x="13818" y="146662"/>
                      <a:pt x="10745" y="148835"/>
                      <a:pt x="7522" y="1488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6492306" y="1606797"/>
                <a:ext cx="36783" cy="56087"/>
              </a:xfrm>
              <a:custGeom>
                <a:avLst/>
                <a:gdLst>
                  <a:gd name="connsiteX0" fmla="*/ 7486 w 36783"/>
                  <a:gd name="connsiteY0" fmla="*/ 56088 h 56087"/>
                  <a:gd name="connsiteX1" fmla="*/ 3964 w 36783"/>
                  <a:gd name="connsiteY1" fmla="*/ 55188 h 56087"/>
                  <a:gd name="connsiteX2" fmla="*/ 891 w 36783"/>
                  <a:gd name="connsiteY2" fmla="*/ 45070 h 56087"/>
                  <a:gd name="connsiteX3" fmla="*/ 22701 w 36783"/>
                  <a:gd name="connsiteY3" fmla="*/ 3997 h 56087"/>
                  <a:gd name="connsiteX4" fmla="*/ 32820 w 36783"/>
                  <a:gd name="connsiteY4" fmla="*/ 924 h 56087"/>
                  <a:gd name="connsiteX5" fmla="*/ 35893 w 36783"/>
                  <a:gd name="connsiteY5" fmla="*/ 11042 h 56087"/>
                  <a:gd name="connsiteX6" fmla="*/ 14082 w 36783"/>
                  <a:gd name="connsiteY6" fmla="*/ 52115 h 56087"/>
                  <a:gd name="connsiteX7" fmla="*/ 7486 w 36783"/>
                  <a:gd name="connsiteY7" fmla="*/ 56088 h 5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83" h="56087">
                    <a:moveTo>
                      <a:pt x="7486" y="56088"/>
                    </a:moveTo>
                    <a:cubicBezTo>
                      <a:pt x="6287" y="56088"/>
                      <a:pt x="5088" y="55788"/>
                      <a:pt x="3964" y="55188"/>
                    </a:cubicBezTo>
                    <a:cubicBezTo>
                      <a:pt x="291" y="53239"/>
                      <a:pt x="-1058" y="48742"/>
                      <a:pt x="891" y="45070"/>
                    </a:cubicBezTo>
                    <a:lnTo>
                      <a:pt x="22701" y="3997"/>
                    </a:lnTo>
                    <a:cubicBezTo>
                      <a:pt x="24650" y="324"/>
                      <a:pt x="29147" y="-1100"/>
                      <a:pt x="32820" y="924"/>
                    </a:cubicBezTo>
                    <a:cubicBezTo>
                      <a:pt x="36492" y="2872"/>
                      <a:pt x="37841" y="7370"/>
                      <a:pt x="35893" y="11042"/>
                    </a:cubicBezTo>
                    <a:lnTo>
                      <a:pt x="14082" y="52115"/>
                    </a:lnTo>
                    <a:cubicBezTo>
                      <a:pt x="12733" y="54663"/>
                      <a:pt x="10110" y="56088"/>
                      <a:pt x="7486" y="560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7069345" y="1615967"/>
                <a:ext cx="23438" cy="143454"/>
              </a:xfrm>
              <a:custGeom>
                <a:avLst/>
                <a:gdLst>
                  <a:gd name="connsiteX0" fmla="*/ 14164 w 23438"/>
                  <a:gd name="connsiteY0" fmla="*/ 143454 h 143454"/>
                  <a:gd name="connsiteX1" fmla="*/ 13490 w 23438"/>
                  <a:gd name="connsiteY1" fmla="*/ 143454 h 143454"/>
                  <a:gd name="connsiteX2" fmla="*/ 6669 w 23438"/>
                  <a:gd name="connsiteY2" fmla="*/ 135285 h 143454"/>
                  <a:gd name="connsiteX3" fmla="*/ 148 w 23438"/>
                  <a:gd name="connsiteY3" fmla="*/ 8918 h 143454"/>
                  <a:gd name="connsiteX4" fmla="*/ 6070 w 23438"/>
                  <a:gd name="connsiteY4" fmla="*/ 148 h 143454"/>
                  <a:gd name="connsiteX5" fmla="*/ 14839 w 23438"/>
                  <a:gd name="connsiteY5" fmla="*/ 6070 h 143454"/>
                  <a:gd name="connsiteX6" fmla="*/ 21584 w 23438"/>
                  <a:gd name="connsiteY6" fmla="*/ 136634 h 143454"/>
                  <a:gd name="connsiteX7" fmla="*/ 14089 w 23438"/>
                  <a:gd name="connsiteY7" fmla="*/ 143454 h 14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438" h="143454">
                    <a:moveTo>
                      <a:pt x="14164" y="143454"/>
                    </a:moveTo>
                    <a:cubicBezTo>
                      <a:pt x="14164" y="143454"/>
                      <a:pt x="13715" y="143454"/>
                      <a:pt x="13490" y="143454"/>
                    </a:cubicBezTo>
                    <a:cubicBezTo>
                      <a:pt x="9367" y="143080"/>
                      <a:pt x="6294" y="139407"/>
                      <a:pt x="6669" y="135285"/>
                    </a:cubicBezTo>
                    <a:cubicBezTo>
                      <a:pt x="10492" y="93013"/>
                      <a:pt x="8243" y="50515"/>
                      <a:pt x="148" y="8918"/>
                    </a:cubicBezTo>
                    <a:cubicBezTo>
                      <a:pt x="-676" y="4870"/>
                      <a:pt x="2022" y="898"/>
                      <a:pt x="6070" y="148"/>
                    </a:cubicBezTo>
                    <a:cubicBezTo>
                      <a:pt x="10117" y="-676"/>
                      <a:pt x="14089" y="2022"/>
                      <a:pt x="14839" y="6070"/>
                    </a:cubicBezTo>
                    <a:cubicBezTo>
                      <a:pt x="23233" y="49091"/>
                      <a:pt x="25482" y="93013"/>
                      <a:pt x="21584" y="136634"/>
                    </a:cubicBezTo>
                    <a:cubicBezTo>
                      <a:pt x="21210" y="140531"/>
                      <a:pt x="17987" y="143454"/>
                      <a:pt x="14089" y="1434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7045730" y="1683844"/>
                <a:ext cx="18458" cy="77151"/>
              </a:xfrm>
              <a:custGeom>
                <a:avLst/>
                <a:gdLst>
                  <a:gd name="connsiteX0" fmla="*/ 8324 w 18458"/>
                  <a:gd name="connsiteY0" fmla="*/ 77151 h 77151"/>
                  <a:gd name="connsiteX1" fmla="*/ 6975 w 18458"/>
                  <a:gd name="connsiteY1" fmla="*/ 77001 h 77151"/>
                  <a:gd name="connsiteX2" fmla="*/ 979 w 18458"/>
                  <a:gd name="connsiteY2" fmla="*/ 68307 h 77151"/>
                  <a:gd name="connsiteX3" fmla="*/ 155 w 18458"/>
                  <a:gd name="connsiteY3" fmla="*/ 9096 h 77151"/>
                  <a:gd name="connsiteX4" fmla="*/ 5926 w 18458"/>
                  <a:gd name="connsiteY4" fmla="*/ 177 h 77151"/>
                  <a:gd name="connsiteX5" fmla="*/ 14845 w 18458"/>
                  <a:gd name="connsiteY5" fmla="*/ 5948 h 77151"/>
                  <a:gd name="connsiteX6" fmla="*/ 15744 w 18458"/>
                  <a:gd name="connsiteY6" fmla="*/ 71005 h 77151"/>
                  <a:gd name="connsiteX7" fmla="*/ 8399 w 18458"/>
                  <a:gd name="connsiteY7" fmla="*/ 77151 h 7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58" h="77151">
                    <a:moveTo>
                      <a:pt x="8324" y="77151"/>
                    </a:moveTo>
                    <a:cubicBezTo>
                      <a:pt x="7875" y="77151"/>
                      <a:pt x="7425" y="77151"/>
                      <a:pt x="6975" y="77001"/>
                    </a:cubicBezTo>
                    <a:cubicBezTo>
                      <a:pt x="2928" y="76252"/>
                      <a:pt x="230" y="72355"/>
                      <a:pt x="979" y="68307"/>
                    </a:cubicBezTo>
                    <a:cubicBezTo>
                      <a:pt x="4502" y="48895"/>
                      <a:pt x="4202" y="28433"/>
                      <a:pt x="155" y="9096"/>
                    </a:cubicBezTo>
                    <a:cubicBezTo>
                      <a:pt x="-670" y="5049"/>
                      <a:pt x="1879" y="1076"/>
                      <a:pt x="5926" y="177"/>
                    </a:cubicBezTo>
                    <a:cubicBezTo>
                      <a:pt x="9973" y="-723"/>
                      <a:pt x="13946" y="1901"/>
                      <a:pt x="14845" y="5948"/>
                    </a:cubicBezTo>
                    <a:cubicBezTo>
                      <a:pt x="19342" y="27159"/>
                      <a:pt x="19642" y="49644"/>
                      <a:pt x="15744" y="71005"/>
                    </a:cubicBezTo>
                    <a:cubicBezTo>
                      <a:pt x="15070" y="74603"/>
                      <a:pt x="11922" y="77151"/>
                      <a:pt x="8399" y="771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>
                <a:off x="7021745" y="1720966"/>
                <a:ext cx="15749" cy="34482"/>
              </a:xfrm>
              <a:custGeom>
                <a:avLst/>
                <a:gdLst>
                  <a:gd name="connsiteX0" fmla="*/ 8250 w 15749"/>
                  <a:gd name="connsiteY0" fmla="*/ 34482 h 34482"/>
                  <a:gd name="connsiteX1" fmla="*/ 755 w 15749"/>
                  <a:gd name="connsiteY1" fmla="*/ 27287 h 34482"/>
                  <a:gd name="connsiteX2" fmla="*/ 5 w 15749"/>
                  <a:gd name="connsiteY2" fmla="*/ 7800 h 34482"/>
                  <a:gd name="connsiteX3" fmla="*/ 7200 w 15749"/>
                  <a:gd name="connsiteY3" fmla="*/ 5 h 34482"/>
                  <a:gd name="connsiteX4" fmla="*/ 14995 w 15749"/>
                  <a:gd name="connsiteY4" fmla="*/ 7200 h 34482"/>
                  <a:gd name="connsiteX5" fmla="*/ 15745 w 15749"/>
                  <a:gd name="connsiteY5" fmla="*/ 26688 h 34482"/>
                  <a:gd name="connsiteX6" fmla="*/ 8549 w 15749"/>
                  <a:gd name="connsiteY6" fmla="*/ 34482 h 34482"/>
                  <a:gd name="connsiteX7" fmla="*/ 8250 w 15749"/>
                  <a:gd name="connsiteY7" fmla="*/ 34482 h 3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749" h="34482">
                    <a:moveTo>
                      <a:pt x="8250" y="34482"/>
                    </a:moveTo>
                    <a:cubicBezTo>
                      <a:pt x="4277" y="34482"/>
                      <a:pt x="904" y="31334"/>
                      <a:pt x="755" y="27287"/>
                    </a:cubicBezTo>
                    <a:lnTo>
                      <a:pt x="5" y="7800"/>
                    </a:lnTo>
                    <a:cubicBezTo>
                      <a:pt x="-145" y="3678"/>
                      <a:pt x="3078" y="155"/>
                      <a:pt x="7200" y="5"/>
                    </a:cubicBezTo>
                    <a:cubicBezTo>
                      <a:pt x="11248" y="-145"/>
                      <a:pt x="14845" y="3078"/>
                      <a:pt x="14995" y="7200"/>
                    </a:cubicBezTo>
                    <a:lnTo>
                      <a:pt x="15745" y="26688"/>
                    </a:lnTo>
                    <a:cubicBezTo>
                      <a:pt x="15895" y="30810"/>
                      <a:pt x="12672" y="34333"/>
                      <a:pt x="8549" y="34482"/>
                    </a:cubicBezTo>
                    <a:cubicBezTo>
                      <a:pt x="8475" y="34482"/>
                      <a:pt x="8324" y="34482"/>
                      <a:pt x="8250" y="344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图形 2"/>
            <p:cNvGrpSpPr/>
            <p:nvPr/>
          </p:nvGrpSpPr>
          <p:grpSpPr>
            <a:xfrm>
              <a:off x="5400928" y="3724407"/>
              <a:ext cx="2538304" cy="1038369"/>
              <a:chOff x="5400928" y="3724407"/>
              <a:chExt cx="2538304" cy="1038369"/>
            </a:xfrm>
          </p:grpSpPr>
          <p:grpSp>
            <p:nvGrpSpPr>
              <p:cNvPr id="246" name="图形 2"/>
              <p:cNvGrpSpPr/>
              <p:nvPr/>
            </p:nvGrpSpPr>
            <p:grpSpPr>
              <a:xfrm>
                <a:off x="5408433" y="3981939"/>
                <a:ext cx="2523295" cy="773342"/>
                <a:chOff x="5408433" y="3981939"/>
                <a:chExt cx="2523295" cy="773342"/>
              </a:xfrm>
              <a:solidFill>
                <a:srgbClr val="E5C391"/>
              </a:solidFill>
            </p:grpSpPr>
            <p:sp>
              <p:nvSpPr>
                <p:cNvPr id="253" name="任意多边形: 形状 252"/>
                <p:cNvSpPr/>
                <p:nvPr/>
              </p:nvSpPr>
              <p:spPr>
                <a:xfrm>
                  <a:off x="5408433" y="3981939"/>
                  <a:ext cx="2523295" cy="168489"/>
                </a:xfrm>
                <a:custGeom>
                  <a:avLst/>
                  <a:gdLst>
                    <a:gd name="connsiteX0" fmla="*/ 0 w 2523295"/>
                    <a:gd name="connsiteY0" fmla="*/ 0 h 168489"/>
                    <a:gd name="connsiteX1" fmla="*/ 2523296 w 2523295"/>
                    <a:gd name="connsiteY1" fmla="*/ 0 h 168489"/>
                    <a:gd name="connsiteX2" fmla="*/ 2523296 w 2523295"/>
                    <a:gd name="connsiteY2" fmla="*/ 168490 h 168489"/>
                    <a:gd name="connsiteX3" fmla="*/ 0 w 2523295"/>
                    <a:gd name="connsiteY3" fmla="*/ 168490 h 16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23295" h="168489">
                      <a:moveTo>
                        <a:pt x="0" y="0"/>
                      </a:moveTo>
                      <a:lnTo>
                        <a:pt x="2523296" y="0"/>
                      </a:lnTo>
                      <a:lnTo>
                        <a:pt x="2523296" y="168490"/>
                      </a:lnTo>
                      <a:lnTo>
                        <a:pt x="0" y="168490"/>
                      </a:lnTo>
                      <a:close/>
                    </a:path>
                  </a:pathLst>
                </a:custGeom>
                <a:solidFill>
                  <a:srgbClr val="E5C391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/>
                <p:cNvSpPr/>
                <p:nvPr/>
              </p:nvSpPr>
              <p:spPr>
                <a:xfrm>
                  <a:off x="5460973" y="4150428"/>
                  <a:ext cx="2418139" cy="604853"/>
                </a:xfrm>
                <a:custGeom>
                  <a:avLst/>
                  <a:gdLst>
                    <a:gd name="connsiteX0" fmla="*/ 0 w 2418139"/>
                    <a:gd name="connsiteY0" fmla="*/ 0 h 604853"/>
                    <a:gd name="connsiteX1" fmla="*/ 2418140 w 2418139"/>
                    <a:gd name="connsiteY1" fmla="*/ 0 h 604853"/>
                    <a:gd name="connsiteX2" fmla="*/ 2418140 w 2418139"/>
                    <a:gd name="connsiteY2" fmla="*/ 604853 h 604853"/>
                    <a:gd name="connsiteX3" fmla="*/ 0 w 2418139"/>
                    <a:gd name="connsiteY3" fmla="*/ 604853 h 604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139" h="604853">
                      <a:moveTo>
                        <a:pt x="0" y="0"/>
                      </a:moveTo>
                      <a:lnTo>
                        <a:pt x="2418140" y="0"/>
                      </a:lnTo>
                      <a:lnTo>
                        <a:pt x="2418140" y="604853"/>
                      </a:lnTo>
                      <a:lnTo>
                        <a:pt x="0" y="604853"/>
                      </a:lnTo>
                      <a:close/>
                    </a:path>
                  </a:pathLst>
                </a:custGeom>
                <a:solidFill>
                  <a:srgbClr val="E5C391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7" name="图形 2"/>
              <p:cNvGrpSpPr/>
              <p:nvPr/>
            </p:nvGrpSpPr>
            <p:grpSpPr>
              <a:xfrm>
                <a:off x="5400938" y="3974443"/>
                <a:ext cx="2538285" cy="788333"/>
                <a:chOff x="5400938" y="3974443"/>
                <a:chExt cx="2538285" cy="788333"/>
              </a:xfrm>
              <a:solidFill>
                <a:srgbClr val="2A344A"/>
              </a:solidFill>
            </p:grpSpPr>
            <p:sp>
              <p:nvSpPr>
                <p:cNvPr id="251" name="任意多边形: 形状 250"/>
                <p:cNvSpPr/>
                <p:nvPr/>
              </p:nvSpPr>
              <p:spPr>
                <a:xfrm>
                  <a:off x="5400938" y="3974443"/>
                  <a:ext cx="2538285" cy="183479"/>
                </a:xfrm>
                <a:custGeom>
                  <a:avLst/>
                  <a:gdLst>
                    <a:gd name="connsiteX0" fmla="*/ 2530716 w 2538285"/>
                    <a:gd name="connsiteY0" fmla="*/ 183480 h 183479"/>
                    <a:gd name="connsiteX1" fmla="*/ 7495 w 2538285"/>
                    <a:gd name="connsiteY1" fmla="*/ 183480 h 183479"/>
                    <a:gd name="connsiteX2" fmla="*/ 0 w 2538285"/>
                    <a:gd name="connsiteY2" fmla="*/ 175985 h 183479"/>
                    <a:gd name="connsiteX3" fmla="*/ 0 w 2538285"/>
                    <a:gd name="connsiteY3" fmla="*/ 7495 h 183479"/>
                    <a:gd name="connsiteX4" fmla="*/ 7495 w 2538285"/>
                    <a:gd name="connsiteY4" fmla="*/ 0 h 183479"/>
                    <a:gd name="connsiteX5" fmla="*/ 2530791 w 2538285"/>
                    <a:gd name="connsiteY5" fmla="*/ 0 h 183479"/>
                    <a:gd name="connsiteX6" fmla="*/ 2538286 w 2538285"/>
                    <a:gd name="connsiteY6" fmla="*/ 7495 h 183479"/>
                    <a:gd name="connsiteX7" fmla="*/ 2538286 w 2538285"/>
                    <a:gd name="connsiteY7" fmla="*/ 175985 h 183479"/>
                    <a:gd name="connsiteX8" fmla="*/ 2530791 w 2538285"/>
                    <a:gd name="connsiteY8" fmla="*/ 183480 h 183479"/>
                    <a:gd name="connsiteX9" fmla="*/ 14915 w 2538285"/>
                    <a:gd name="connsiteY9" fmla="*/ 168490 h 183479"/>
                    <a:gd name="connsiteX10" fmla="*/ 2523221 w 2538285"/>
                    <a:gd name="connsiteY10" fmla="*/ 168490 h 183479"/>
                    <a:gd name="connsiteX11" fmla="*/ 2523221 w 2538285"/>
                    <a:gd name="connsiteY11" fmla="*/ 14990 h 183479"/>
                    <a:gd name="connsiteX12" fmla="*/ 14990 w 2538285"/>
                    <a:gd name="connsiteY12" fmla="*/ 14990 h 183479"/>
                    <a:gd name="connsiteX13" fmla="*/ 14990 w 2538285"/>
                    <a:gd name="connsiteY13" fmla="*/ 168490 h 183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38285" h="183479">
                      <a:moveTo>
                        <a:pt x="2530716" y="183480"/>
                      </a:moveTo>
                      <a:lnTo>
                        <a:pt x="7495" y="183480"/>
                      </a:lnTo>
                      <a:cubicBezTo>
                        <a:pt x="3373" y="183480"/>
                        <a:pt x="0" y="180107"/>
                        <a:pt x="0" y="175985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2530791" y="0"/>
                      </a:lnTo>
                      <a:cubicBezTo>
                        <a:pt x="2534913" y="0"/>
                        <a:pt x="2538286" y="3373"/>
                        <a:pt x="2538286" y="7495"/>
                      </a:cubicBezTo>
                      <a:lnTo>
                        <a:pt x="2538286" y="175985"/>
                      </a:lnTo>
                      <a:cubicBezTo>
                        <a:pt x="2538286" y="180107"/>
                        <a:pt x="2534913" y="183480"/>
                        <a:pt x="2530791" y="183480"/>
                      </a:cubicBezTo>
                      <a:close/>
                      <a:moveTo>
                        <a:pt x="14915" y="168490"/>
                      </a:moveTo>
                      <a:lnTo>
                        <a:pt x="2523221" y="168490"/>
                      </a:lnTo>
                      <a:lnTo>
                        <a:pt x="2523221" y="14990"/>
                      </a:lnTo>
                      <a:lnTo>
                        <a:pt x="14990" y="14990"/>
                      </a:lnTo>
                      <a:lnTo>
                        <a:pt x="14990" y="16849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/>
                <p:cNvSpPr/>
                <p:nvPr/>
              </p:nvSpPr>
              <p:spPr>
                <a:xfrm>
                  <a:off x="5453478" y="4142933"/>
                  <a:ext cx="2433129" cy="619843"/>
                </a:xfrm>
                <a:custGeom>
                  <a:avLst/>
                  <a:gdLst>
                    <a:gd name="connsiteX0" fmla="*/ 2425635 w 2433129"/>
                    <a:gd name="connsiteY0" fmla="*/ 619844 h 619843"/>
                    <a:gd name="connsiteX1" fmla="*/ 2418140 w 2433129"/>
                    <a:gd name="connsiteY1" fmla="*/ 612349 h 619843"/>
                    <a:gd name="connsiteX2" fmla="*/ 2418140 w 2433129"/>
                    <a:gd name="connsiteY2" fmla="*/ 14990 h 619843"/>
                    <a:gd name="connsiteX3" fmla="*/ 14990 w 2433129"/>
                    <a:gd name="connsiteY3" fmla="*/ 14990 h 619843"/>
                    <a:gd name="connsiteX4" fmla="*/ 14990 w 2433129"/>
                    <a:gd name="connsiteY4" fmla="*/ 612349 h 619843"/>
                    <a:gd name="connsiteX5" fmla="*/ 7495 w 2433129"/>
                    <a:gd name="connsiteY5" fmla="*/ 619844 h 619843"/>
                    <a:gd name="connsiteX6" fmla="*/ 0 w 2433129"/>
                    <a:gd name="connsiteY6" fmla="*/ 612349 h 619843"/>
                    <a:gd name="connsiteX7" fmla="*/ 0 w 2433129"/>
                    <a:gd name="connsiteY7" fmla="*/ 7495 h 619843"/>
                    <a:gd name="connsiteX8" fmla="*/ 7495 w 2433129"/>
                    <a:gd name="connsiteY8" fmla="*/ 0 h 619843"/>
                    <a:gd name="connsiteX9" fmla="*/ 2425635 w 2433129"/>
                    <a:gd name="connsiteY9" fmla="*/ 0 h 619843"/>
                    <a:gd name="connsiteX10" fmla="*/ 2433130 w 2433129"/>
                    <a:gd name="connsiteY10" fmla="*/ 7495 h 619843"/>
                    <a:gd name="connsiteX11" fmla="*/ 2433130 w 2433129"/>
                    <a:gd name="connsiteY11" fmla="*/ 612349 h 619843"/>
                    <a:gd name="connsiteX12" fmla="*/ 2425635 w 2433129"/>
                    <a:gd name="connsiteY12" fmla="*/ 619844 h 619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3129" h="619843">
                      <a:moveTo>
                        <a:pt x="2425635" y="619844"/>
                      </a:moveTo>
                      <a:cubicBezTo>
                        <a:pt x="2421513" y="619844"/>
                        <a:pt x="2418140" y="616471"/>
                        <a:pt x="2418140" y="612349"/>
                      </a:cubicBezTo>
                      <a:lnTo>
                        <a:pt x="2418140" y="14990"/>
                      </a:lnTo>
                      <a:lnTo>
                        <a:pt x="14990" y="14990"/>
                      </a:lnTo>
                      <a:lnTo>
                        <a:pt x="14990" y="612349"/>
                      </a:lnTo>
                      <a:cubicBezTo>
                        <a:pt x="14990" y="616471"/>
                        <a:pt x="11617" y="619844"/>
                        <a:pt x="7495" y="619844"/>
                      </a:cubicBezTo>
                      <a:cubicBezTo>
                        <a:pt x="3373" y="619844"/>
                        <a:pt x="0" y="616471"/>
                        <a:pt x="0" y="612349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2425635" y="0"/>
                      </a:lnTo>
                      <a:cubicBezTo>
                        <a:pt x="2429757" y="0"/>
                        <a:pt x="2433130" y="3373"/>
                        <a:pt x="2433130" y="7495"/>
                      </a:cubicBezTo>
                      <a:lnTo>
                        <a:pt x="2433130" y="612349"/>
                      </a:lnTo>
                      <a:cubicBezTo>
                        <a:pt x="2433130" y="616471"/>
                        <a:pt x="2429757" y="619844"/>
                        <a:pt x="2425635" y="619844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8" name="任意多边形: 形状 247"/>
              <p:cNvSpPr/>
              <p:nvPr/>
            </p:nvSpPr>
            <p:spPr>
              <a:xfrm>
                <a:off x="5898986" y="4142933"/>
                <a:ext cx="1542113" cy="382099"/>
              </a:xfrm>
              <a:custGeom>
                <a:avLst/>
                <a:gdLst>
                  <a:gd name="connsiteX0" fmla="*/ 1534619 w 1542113"/>
                  <a:gd name="connsiteY0" fmla="*/ 382100 h 382099"/>
                  <a:gd name="connsiteX1" fmla="*/ 7495 w 1542113"/>
                  <a:gd name="connsiteY1" fmla="*/ 382100 h 382099"/>
                  <a:gd name="connsiteX2" fmla="*/ 0 w 1542113"/>
                  <a:gd name="connsiteY2" fmla="*/ 374604 h 382099"/>
                  <a:gd name="connsiteX3" fmla="*/ 0 w 1542113"/>
                  <a:gd name="connsiteY3" fmla="*/ 7495 h 382099"/>
                  <a:gd name="connsiteX4" fmla="*/ 7495 w 1542113"/>
                  <a:gd name="connsiteY4" fmla="*/ 0 h 382099"/>
                  <a:gd name="connsiteX5" fmla="*/ 1534619 w 1542113"/>
                  <a:gd name="connsiteY5" fmla="*/ 0 h 382099"/>
                  <a:gd name="connsiteX6" fmla="*/ 1542114 w 1542113"/>
                  <a:gd name="connsiteY6" fmla="*/ 7495 h 382099"/>
                  <a:gd name="connsiteX7" fmla="*/ 1542114 w 1542113"/>
                  <a:gd name="connsiteY7" fmla="*/ 374604 h 382099"/>
                  <a:gd name="connsiteX8" fmla="*/ 1534619 w 1542113"/>
                  <a:gd name="connsiteY8" fmla="*/ 382100 h 382099"/>
                  <a:gd name="connsiteX9" fmla="*/ 14990 w 1542113"/>
                  <a:gd name="connsiteY9" fmla="*/ 367109 h 382099"/>
                  <a:gd name="connsiteX10" fmla="*/ 1527124 w 1542113"/>
                  <a:gd name="connsiteY10" fmla="*/ 367109 h 382099"/>
                  <a:gd name="connsiteX11" fmla="*/ 1527124 w 1542113"/>
                  <a:gd name="connsiteY11" fmla="*/ 14990 h 382099"/>
                  <a:gd name="connsiteX12" fmla="*/ 14990 w 1542113"/>
                  <a:gd name="connsiteY12" fmla="*/ 14990 h 382099"/>
                  <a:gd name="connsiteX13" fmla="*/ 14990 w 1542113"/>
                  <a:gd name="connsiteY13" fmla="*/ 367109 h 38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2113" h="382099">
                    <a:moveTo>
                      <a:pt x="1534619" y="382100"/>
                    </a:moveTo>
                    <a:lnTo>
                      <a:pt x="7495" y="382100"/>
                    </a:lnTo>
                    <a:cubicBezTo>
                      <a:pt x="3373" y="382100"/>
                      <a:pt x="0" y="378727"/>
                      <a:pt x="0" y="374604"/>
                    </a:cubicBezTo>
                    <a:lnTo>
                      <a:pt x="0" y="7495"/>
                    </a:lnTo>
                    <a:cubicBezTo>
                      <a:pt x="0" y="3373"/>
                      <a:pt x="3373" y="0"/>
                      <a:pt x="7495" y="0"/>
                    </a:cubicBezTo>
                    <a:lnTo>
                      <a:pt x="1534619" y="0"/>
                    </a:lnTo>
                    <a:cubicBezTo>
                      <a:pt x="1538741" y="0"/>
                      <a:pt x="1542114" y="3373"/>
                      <a:pt x="1542114" y="7495"/>
                    </a:cubicBezTo>
                    <a:lnTo>
                      <a:pt x="1542114" y="374604"/>
                    </a:lnTo>
                    <a:cubicBezTo>
                      <a:pt x="1542114" y="378727"/>
                      <a:pt x="1538741" y="382100"/>
                      <a:pt x="1534619" y="382100"/>
                    </a:cubicBezTo>
                    <a:close/>
                    <a:moveTo>
                      <a:pt x="14990" y="367109"/>
                    </a:moveTo>
                    <a:lnTo>
                      <a:pt x="1527124" y="367109"/>
                    </a:lnTo>
                    <a:lnTo>
                      <a:pt x="1527124" y="14990"/>
                    </a:lnTo>
                    <a:lnTo>
                      <a:pt x="14990" y="14990"/>
                    </a:lnTo>
                    <a:lnTo>
                      <a:pt x="14990" y="36710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5408433" y="3731978"/>
                <a:ext cx="2523220" cy="249960"/>
              </a:xfrm>
              <a:custGeom>
                <a:avLst/>
                <a:gdLst>
                  <a:gd name="connsiteX0" fmla="*/ 2260218 w 2523220"/>
                  <a:gd name="connsiteY0" fmla="*/ 0 h 249960"/>
                  <a:gd name="connsiteX1" fmla="*/ 263003 w 2523220"/>
                  <a:gd name="connsiteY1" fmla="*/ 0 h 249960"/>
                  <a:gd name="connsiteX2" fmla="*/ 0 w 2523220"/>
                  <a:gd name="connsiteY2" fmla="*/ 249961 h 249960"/>
                  <a:gd name="connsiteX3" fmla="*/ 2523221 w 2523220"/>
                  <a:gd name="connsiteY3" fmla="*/ 249961 h 249960"/>
                  <a:gd name="connsiteX4" fmla="*/ 2260218 w 2523220"/>
                  <a:gd name="connsiteY4" fmla="*/ 0 h 249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3220" h="249960">
                    <a:moveTo>
                      <a:pt x="2260218" y="0"/>
                    </a:moveTo>
                    <a:lnTo>
                      <a:pt x="263003" y="0"/>
                    </a:lnTo>
                    <a:lnTo>
                      <a:pt x="0" y="249961"/>
                    </a:lnTo>
                    <a:lnTo>
                      <a:pt x="2523221" y="249961"/>
                    </a:lnTo>
                    <a:lnTo>
                      <a:pt x="2260218" y="0"/>
                    </a:lnTo>
                    <a:close/>
                  </a:path>
                </a:pathLst>
              </a:custGeom>
              <a:solidFill>
                <a:srgbClr val="E5C391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5400928" y="3724407"/>
                <a:ext cx="2538304" cy="265026"/>
              </a:xfrm>
              <a:custGeom>
                <a:avLst/>
                <a:gdLst>
                  <a:gd name="connsiteX0" fmla="*/ 2530725 w 2538304"/>
                  <a:gd name="connsiteY0" fmla="*/ 265026 h 265026"/>
                  <a:gd name="connsiteX1" fmla="*/ 7505 w 2538304"/>
                  <a:gd name="connsiteY1" fmla="*/ 265026 h 265026"/>
                  <a:gd name="connsiteX2" fmla="*/ 534 w 2538304"/>
                  <a:gd name="connsiteY2" fmla="*/ 260304 h 265026"/>
                  <a:gd name="connsiteX3" fmla="*/ 2333 w 2538304"/>
                  <a:gd name="connsiteY3" fmla="*/ 252060 h 265026"/>
                  <a:gd name="connsiteX4" fmla="*/ 265335 w 2538304"/>
                  <a:gd name="connsiteY4" fmla="*/ 2099 h 265026"/>
                  <a:gd name="connsiteX5" fmla="*/ 270507 w 2538304"/>
                  <a:gd name="connsiteY5" fmla="*/ 0 h 265026"/>
                  <a:gd name="connsiteX6" fmla="*/ 2267798 w 2538304"/>
                  <a:gd name="connsiteY6" fmla="*/ 0 h 265026"/>
                  <a:gd name="connsiteX7" fmla="*/ 2272969 w 2538304"/>
                  <a:gd name="connsiteY7" fmla="*/ 2099 h 265026"/>
                  <a:gd name="connsiteX8" fmla="*/ 2535972 w 2538304"/>
                  <a:gd name="connsiteY8" fmla="*/ 252060 h 265026"/>
                  <a:gd name="connsiteX9" fmla="*/ 2537771 w 2538304"/>
                  <a:gd name="connsiteY9" fmla="*/ 260304 h 265026"/>
                  <a:gd name="connsiteX10" fmla="*/ 2530800 w 2538304"/>
                  <a:gd name="connsiteY10" fmla="*/ 265026 h 265026"/>
                  <a:gd name="connsiteX11" fmla="*/ 26242 w 2538304"/>
                  <a:gd name="connsiteY11" fmla="*/ 250036 h 265026"/>
                  <a:gd name="connsiteX12" fmla="*/ 2511988 w 2538304"/>
                  <a:gd name="connsiteY12" fmla="*/ 250036 h 265026"/>
                  <a:gd name="connsiteX13" fmla="*/ 2264800 w 2538304"/>
                  <a:gd name="connsiteY13" fmla="*/ 15065 h 265026"/>
                  <a:gd name="connsiteX14" fmla="*/ 273430 w 2538304"/>
                  <a:gd name="connsiteY14" fmla="*/ 15065 h 265026"/>
                  <a:gd name="connsiteX15" fmla="*/ 26242 w 2538304"/>
                  <a:gd name="connsiteY15" fmla="*/ 250036 h 265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8304" h="265026">
                    <a:moveTo>
                      <a:pt x="2530725" y="265026"/>
                    </a:moveTo>
                    <a:lnTo>
                      <a:pt x="7505" y="265026"/>
                    </a:lnTo>
                    <a:cubicBezTo>
                      <a:pt x="4432" y="265026"/>
                      <a:pt x="1658" y="263152"/>
                      <a:pt x="534" y="260304"/>
                    </a:cubicBezTo>
                    <a:cubicBezTo>
                      <a:pt x="-590" y="257456"/>
                      <a:pt x="84" y="254233"/>
                      <a:pt x="2333" y="252060"/>
                    </a:cubicBezTo>
                    <a:lnTo>
                      <a:pt x="265335" y="2099"/>
                    </a:lnTo>
                    <a:cubicBezTo>
                      <a:pt x="266760" y="750"/>
                      <a:pt x="268558" y="0"/>
                      <a:pt x="270507" y="0"/>
                    </a:cubicBezTo>
                    <a:lnTo>
                      <a:pt x="2267798" y="0"/>
                    </a:lnTo>
                    <a:cubicBezTo>
                      <a:pt x="2269746" y="0"/>
                      <a:pt x="2271545" y="750"/>
                      <a:pt x="2272969" y="2099"/>
                    </a:cubicBezTo>
                    <a:lnTo>
                      <a:pt x="2535972" y="252060"/>
                    </a:lnTo>
                    <a:cubicBezTo>
                      <a:pt x="2538220" y="254158"/>
                      <a:pt x="2538895" y="257456"/>
                      <a:pt x="2537771" y="260304"/>
                    </a:cubicBezTo>
                    <a:cubicBezTo>
                      <a:pt x="2536647" y="263152"/>
                      <a:pt x="2533873" y="265026"/>
                      <a:pt x="2530800" y="265026"/>
                    </a:cubicBezTo>
                    <a:close/>
                    <a:moveTo>
                      <a:pt x="26242" y="250036"/>
                    </a:moveTo>
                    <a:lnTo>
                      <a:pt x="2511988" y="250036"/>
                    </a:lnTo>
                    <a:lnTo>
                      <a:pt x="2264800" y="15065"/>
                    </a:lnTo>
                    <a:lnTo>
                      <a:pt x="273430" y="15065"/>
                    </a:lnTo>
                    <a:lnTo>
                      <a:pt x="26242" y="250036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2"/>
            <p:cNvGrpSpPr/>
            <p:nvPr/>
          </p:nvGrpSpPr>
          <p:grpSpPr>
            <a:xfrm>
              <a:off x="5756224" y="3676739"/>
              <a:ext cx="1125124" cy="285262"/>
              <a:chOff x="5756224" y="3676739"/>
              <a:chExt cx="1125124" cy="285262"/>
            </a:xfrm>
          </p:grpSpPr>
          <p:sp>
            <p:nvSpPr>
              <p:cNvPr id="219" name="任意多边形: 形状 218"/>
              <p:cNvSpPr/>
              <p:nvPr/>
            </p:nvSpPr>
            <p:spPr>
              <a:xfrm>
                <a:off x="6681473" y="3839232"/>
                <a:ext cx="192267" cy="115274"/>
              </a:xfrm>
              <a:custGeom>
                <a:avLst/>
                <a:gdLst>
                  <a:gd name="connsiteX0" fmla="*/ 179732 w 192267"/>
                  <a:gd name="connsiteY0" fmla="*/ 0 h 115274"/>
                  <a:gd name="connsiteX1" fmla="*/ 179732 w 192267"/>
                  <a:gd name="connsiteY1" fmla="*/ 115274 h 115274"/>
                  <a:gd name="connsiteX2" fmla="*/ 0 w 192267"/>
                  <a:gd name="connsiteY2" fmla="*/ 115274 h 115274"/>
                  <a:gd name="connsiteX3" fmla="*/ 0 w 192267"/>
                  <a:gd name="connsiteY3" fmla="*/ 150 h 115274"/>
                  <a:gd name="connsiteX4" fmla="*/ 178608 w 192267"/>
                  <a:gd name="connsiteY4" fmla="*/ 150 h 115274"/>
                  <a:gd name="connsiteX5" fmla="*/ 178608 w 192267"/>
                  <a:gd name="connsiteY5" fmla="*/ 150 h 115274"/>
                  <a:gd name="connsiteX6" fmla="*/ 179807 w 192267"/>
                  <a:gd name="connsiteY6" fmla="*/ 75 h 115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2267" h="115274">
                    <a:moveTo>
                      <a:pt x="179732" y="0"/>
                    </a:moveTo>
                    <a:cubicBezTo>
                      <a:pt x="196446" y="36951"/>
                      <a:pt x="196446" y="78324"/>
                      <a:pt x="179732" y="115274"/>
                    </a:cubicBezTo>
                    <a:lnTo>
                      <a:pt x="0" y="115274"/>
                    </a:lnTo>
                    <a:cubicBezTo>
                      <a:pt x="8469" y="71578"/>
                      <a:pt x="8469" y="43771"/>
                      <a:pt x="0" y="150"/>
                    </a:cubicBezTo>
                    <a:lnTo>
                      <a:pt x="178608" y="150"/>
                    </a:lnTo>
                    <a:lnTo>
                      <a:pt x="178608" y="150"/>
                    </a:lnTo>
                    <a:cubicBezTo>
                      <a:pt x="178983" y="75"/>
                      <a:pt x="179357" y="75"/>
                      <a:pt x="179807" y="75"/>
                    </a:cubicBez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6681473" y="3839232"/>
                <a:ext cx="178607" cy="74"/>
              </a:xfrm>
              <a:custGeom>
                <a:avLst/>
                <a:gdLst>
                  <a:gd name="connsiteX0" fmla="*/ 178608 w 178607"/>
                  <a:gd name="connsiteY0" fmla="*/ 0 h 74"/>
                  <a:gd name="connsiteX1" fmla="*/ 178608 w 178607"/>
                  <a:gd name="connsiteY1" fmla="*/ 0 h 74"/>
                  <a:gd name="connsiteX2" fmla="*/ 0 w 178607"/>
                  <a:gd name="connsiteY2" fmla="*/ 75 h 74"/>
                  <a:gd name="connsiteX3" fmla="*/ 0 w 178607"/>
                  <a:gd name="connsiteY3" fmla="*/ 75 h 74"/>
                  <a:gd name="connsiteX4" fmla="*/ 178533 w 178607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607" h="74">
                    <a:moveTo>
                      <a:pt x="178608" y="0"/>
                    </a:moveTo>
                    <a:lnTo>
                      <a:pt x="178608" y="0"/>
                    </a:lnTo>
                    <a:cubicBezTo>
                      <a:pt x="178608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59511" y="0"/>
                      <a:pt x="119022" y="0"/>
                      <a:pt x="1785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5777491" y="3684234"/>
                <a:ext cx="1082590" cy="154998"/>
              </a:xfrm>
              <a:custGeom>
                <a:avLst/>
                <a:gdLst>
                  <a:gd name="connsiteX0" fmla="*/ 1082590 w 1082590"/>
                  <a:gd name="connsiteY0" fmla="*/ 154999 h 154998"/>
                  <a:gd name="connsiteX1" fmla="*/ 0 w 1082590"/>
                  <a:gd name="connsiteY1" fmla="*/ 154999 h 154998"/>
                  <a:gd name="connsiteX2" fmla="*/ 120746 w 1082590"/>
                  <a:gd name="connsiteY2" fmla="*/ 0 h 154998"/>
                  <a:gd name="connsiteX3" fmla="*/ 961694 w 1082590"/>
                  <a:gd name="connsiteY3" fmla="*/ 0 h 154998"/>
                  <a:gd name="connsiteX4" fmla="*/ 1082440 w 1082590"/>
                  <a:gd name="connsiteY4" fmla="*/ 154999 h 154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590" h="154998">
                    <a:moveTo>
                      <a:pt x="1082590" y="154999"/>
                    </a:moveTo>
                    <a:lnTo>
                      <a:pt x="0" y="154999"/>
                    </a:lnTo>
                    <a:lnTo>
                      <a:pt x="120746" y="0"/>
                    </a:lnTo>
                    <a:lnTo>
                      <a:pt x="961694" y="0"/>
                    </a:lnTo>
                    <a:lnTo>
                      <a:pt x="1082440" y="154999"/>
                    </a:ln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6604649" y="3839307"/>
                <a:ext cx="83251" cy="115124"/>
              </a:xfrm>
              <a:custGeom>
                <a:avLst/>
                <a:gdLst>
                  <a:gd name="connsiteX0" fmla="*/ 76900 w 83251"/>
                  <a:gd name="connsiteY0" fmla="*/ 0 h 115124"/>
                  <a:gd name="connsiteX1" fmla="*/ 76900 w 83251"/>
                  <a:gd name="connsiteY1" fmla="*/ 115125 h 115124"/>
                  <a:gd name="connsiteX2" fmla="*/ 0 w 83251"/>
                  <a:gd name="connsiteY2" fmla="*/ 115125 h 115124"/>
                  <a:gd name="connsiteX3" fmla="*/ 0 w 83251"/>
                  <a:gd name="connsiteY3" fmla="*/ 0 h 115124"/>
                  <a:gd name="connsiteX4" fmla="*/ 76900 w 83251"/>
                  <a:gd name="connsiteY4" fmla="*/ 0 h 11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51" h="115124">
                    <a:moveTo>
                      <a:pt x="76900" y="0"/>
                    </a:moveTo>
                    <a:cubicBezTo>
                      <a:pt x="85369" y="43696"/>
                      <a:pt x="85369" y="71503"/>
                      <a:pt x="76900" y="115125"/>
                    </a:cubicBezTo>
                    <a:lnTo>
                      <a:pt x="0" y="115125"/>
                    </a:lnTo>
                    <a:cubicBezTo>
                      <a:pt x="6371" y="73002"/>
                      <a:pt x="6371" y="42048"/>
                      <a:pt x="0" y="0"/>
                    </a:cubicBezTo>
                    <a:lnTo>
                      <a:pt x="76900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6604649" y="3839232"/>
                <a:ext cx="76899" cy="74"/>
              </a:xfrm>
              <a:custGeom>
                <a:avLst/>
                <a:gdLst>
                  <a:gd name="connsiteX0" fmla="*/ 76900 w 76899"/>
                  <a:gd name="connsiteY0" fmla="*/ 0 h 74"/>
                  <a:gd name="connsiteX1" fmla="*/ 76900 w 76899"/>
                  <a:gd name="connsiteY1" fmla="*/ 0 h 74"/>
                  <a:gd name="connsiteX2" fmla="*/ 0 w 76899"/>
                  <a:gd name="connsiteY2" fmla="*/ 75 h 74"/>
                  <a:gd name="connsiteX3" fmla="*/ 0 w 76899"/>
                  <a:gd name="connsiteY3" fmla="*/ 75 h 74"/>
                  <a:gd name="connsiteX4" fmla="*/ 76900 w 76899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99" h="74">
                    <a:moveTo>
                      <a:pt x="76900" y="0"/>
                    </a:moveTo>
                    <a:lnTo>
                      <a:pt x="76900" y="0"/>
                    </a:lnTo>
                    <a:cubicBezTo>
                      <a:pt x="76900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30730" y="0"/>
                      <a:pt x="46095" y="0"/>
                      <a:pt x="769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5967772" y="3839307"/>
                <a:ext cx="641654" cy="115124"/>
              </a:xfrm>
              <a:custGeom>
                <a:avLst/>
                <a:gdLst>
                  <a:gd name="connsiteX0" fmla="*/ 636876 w 641654"/>
                  <a:gd name="connsiteY0" fmla="*/ 0 h 115124"/>
                  <a:gd name="connsiteX1" fmla="*/ 636876 w 641654"/>
                  <a:gd name="connsiteY1" fmla="*/ 115125 h 115124"/>
                  <a:gd name="connsiteX2" fmla="*/ 6015 w 641654"/>
                  <a:gd name="connsiteY2" fmla="*/ 115125 h 115124"/>
                  <a:gd name="connsiteX3" fmla="*/ 6015 w 641654"/>
                  <a:gd name="connsiteY3" fmla="*/ 0 h 115124"/>
                  <a:gd name="connsiteX4" fmla="*/ 636876 w 641654"/>
                  <a:gd name="connsiteY4" fmla="*/ 0 h 11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654" h="115124">
                    <a:moveTo>
                      <a:pt x="636876" y="0"/>
                    </a:moveTo>
                    <a:cubicBezTo>
                      <a:pt x="643247" y="42048"/>
                      <a:pt x="643247" y="73002"/>
                      <a:pt x="636876" y="115125"/>
                    </a:cubicBezTo>
                    <a:lnTo>
                      <a:pt x="6015" y="115125"/>
                    </a:lnTo>
                    <a:cubicBezTo>
                      <a:pt x="-2005" y="71803"/>
                      <a:pt x="-2005" y="43322"/>
                      <a:pt x="6015" y="0"/>
                    </a:cubicBezTo>
                    <a:lnTo>
                      <a:pt x="636876" y="0"/>
                    </a:ln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5973787" y="3839232"/>
                <a:ext cx="630861" cy="74"/>
              </a:xfrm>
              <a:custGeom>
                <a:avLst/>
                <a:gdLst>
                  <a:gd name="connsiteX0" fmla="*/ 630861 w 630861"/>
                  <a:gd name="connsiteY0" fmla="*/ 0 h 74"/>
                  <a:gd name="connsiteX1" fmla="*/ 630861 w 630861"/>
                  <a:gd name="connsiteY1" fmla="*/ 0 h 74"/>
                  <a:gd name="connsiteX2" fmla="*/ 0 w 630861"/>
                  <a:gd name="connsiteY2" fmla="*/ 75 h 74"/>
                  <a:gd name="connsiteX3" fmla="*/ 0 w 630861"/>
                  <a:gd name="connsiteY3" fmla="*/ 75 h 74"/>
                  <a:gd name="connsiteX4" fmla="*/ 630861 w 630861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0861" h="74">
                    <a:moveTo>
                      <a:pt x="630861" y="0"/>
                    </a:moveTo>
                    <a:lnTo>
                      <a:pt x="630861" y="0"/>
                    </a:lnTo>
                    <a:cubicBezTo>
                      <a:pt x="630861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210237" y="0"/>
                      <a:pt x="420624" y="0"/>
                      <a:pt x="6308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5896738" y="3839232"/>
                <a:ext cx="76974" cy="74"/>
              </a:xfrm>
              <a:custGeom>
                <a:avLst/>
                <a:gdLst>
                  <a:gd name="connsiteX0" fmla="*/ 76975 w 76974"/>
                  <a:gd name="connsiteY0" fmla="*/ 0 h 74"/>
                  <a:gd name="connsiteX1" fmla="*/ 76975 w 76974"/>
                  <a:gd name="connsiteY1" fmla="*/ 0 h 74"/>
                  <a:gd name="connsiteX2" fmla="*/ 0 w 76974"/>
                  <a:gd name="connsiteY2" fmla="*/ 75 h 74"/>
                  <a:gd name="connsiteX3" fmla="*/ 0 w 76974"/>
                  <a:gd name="connsiteY3" fmla="*/ 75 h 74"/>
                  <a:gd name="connsiteX4" fmla="*/ 76975 w 76974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974" h="74">
                    <a:moveTo>
                      <a:pt x="76975" y="0"/>
                    </a:moveTo>
                    <a:lnTo>
                      <a:pt x="76975" y="0"/>
                    </a:lnTo>
                    <a:cubicBezTo>
                      <a:pt x="76975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30805" y="0"/>
                      <a:pt x="46170" y="0"/>
                      <a:pt x="769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5889280" y="3839307"/>
                <a:ext cx="84507" cy="115124"/>
              </a:xfrm>
              <a:custGeom>
                <a:avLst/>
                <a:gdLst>
                  <a:gd name="connsiteX0" fmla="*/ 7533 w 84507"/>
                  <a:gd name="connsiteY0" fmla="*/ 0 h 115124"/>
                  <a:gd name="connsiteX1" fmla="*/ 84507 w 84507"/>
                  <a:gd name="connsiteY1" fmla="*/ 0 h 115124"/>
                  <a:gd name="connsiteX2" fmla="*/ 84507 w 84507"/>
                  <a:gd name="connsiteY2" fmla="*/ 115125 h 115124"/>
                  <a:gd name="connsiteX3" fmla="*/ 7533 w 84507"/>
                  <a:gd name="connsiteY3" fmla="*/ 115125 h 115124"/>
                  <a:gd name="connsiteX4" fmla="*/ 7533 w 84507"/>
                  <a:gd name="connsiteY4" fmla="*/ 0 h 11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07" h="115124">
                    <a:moveTo>
                      <a:pt x="7533" y="0"/>
                    </a:moveTo>
                    <a:lnTo>
                      <a:pt x="84507" y="0"/>
                    </a:lnTo>
                    <a:cubicBezTo>
                      <a:pt x="76487" y="43322"/>
                      <a:pt x="76487" y="71803"/>
                      <a:pt x="84507" y="115125"/>
                    </a:cubicBezTo>
                    <a:lnTo>
                      <a:pt x="7533" y="115125"/>
                    </a:lnTo>
                    <a:cubicBezTo>
                      <a:pt x="-2511" y="70304"/>
                      <a:pt x="-2511" y="44821"/>
                      <a:pt x="7533" y="0"/>
                    </a:cubicBez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5777491" y="3839232"/>
                <a:ext cx="119321" cy="74"/>
              </a:xfrm>
              <a:custGeom>
                <a:avLst/>
                <a:gdLst>
                  <a:gd name="connsiteX0" fmla="*/ 119322 w 119321"/>
                  <a:gd name="connsiteY0" fmla="*/ 0 h 74"/>
                  <a:gd name="connsiteX1" fmla="*/ 119322 w 119321"/>
                  <a:gd name="connsiteY1" fmla="*/ 0 h 74"/>
                  <a:gd name="connsiteX2" fmla="*/ 0 w 119321"/>
                  <a:gd name="connsiteY2" fmla="*/ 75 h 74"/>
                  <a:gd name="connsiteX3" fmla="*/ 0 w 119321"/>
                  <a:gd name="connsiteY3" fmla="*/ 75 h 74"/>
                  <a:gd name="connsiteX4" fmla="*/ 119247 w 119321"/>
                  <a:gd name="connsiteY4" fmla="*/ 0 h 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21" h="74">
                    <a:moveTo>
                      <a:pt x="119322" y="0"/>
                    </a:moveTo>
                    <a:lnTo>
                      <a:pt x="119322" y="0"/>
                    </a:lnTo>
                    <a:cubicBezTo>
                      <a:pt x="119322" y="0"/>
                      <a:pt x="0" y="75"/>
                      <a:pt x="0" y="75"/>
                    </a:cubicBezTo>
                    <a:lnTo>
                      <a:pt x="0" y="75"/>
                    </a:lnTo>
                    <a:cubicBezTo>
                      <a:pt x="39724" y="0"/>
                      <a:pt x="79523" y="0"/>
                      <a:pt x="1192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5763831" y="3839157"/>
                <a:ext cx="132981" cy="115274"/>
              </a:xfrm>
              <a:custGeom>
                <a:avLst/>
                <a:gdLst>
                  <a:gd name="connsiteX0" fmla="*/ 13660 w 132981"/>
                  <a:gd name="connsiteY0" fmla="*/ 150 h 115274"/>
                  <a:gd name="connsiteX1" fmla="*/ 132982 w 132981"/>
                  <a:gd name="connsiteY1" fmla="*/ 150 h 115274"/>
                  <a:gd name="connsiteX2" fmla="*/ 132982 w 132981"/>
                  <a:gd name="connsiteY2" fmla="*/ 115274 h 115274"/>
                  <a:gd name="connsiteX3" fmla="*/ 12536 w 132981"/>
                  <a:gd name="connsiteY3" fmla="*/ 115274 h 115274"/>
                  <a:gd name="connsiteX4" fmla="*/ 12536 w 132981"/>
                  <a:gd name="connsiteY4" fmla="*/ 0 h 115274"/>
                  <a:gd name="connsiteX5" fmla="*/ 13735 w 132981"/>
                  <a:gd name="connsiteY5" fmla="*/ 0 h 115274"/>
                  <a:gd name="connsiteX6" fmla="*/ 13735 w 132981"/>
                  <a:gd name="connsiteY6" fmla="*/ 0 h 115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81" h="115274">
                    <a:moveTo>
                      <a:pt x="13660" y="150"/>
                    </a:moveTo>
                    <a:lnTo>
                      <a:pt x="132982" y="150"/>
                    </a:lnTo>
                    <a:cubicBezTo>
                      <a:pt x="122938" y="44971"/>
                      <a:pt x="122938" y="70454"/>
                      <a:pt x="132982" y="115274"/>
                    </a:cubicBezTo>
                    <a:lnTo>
                      <a:pt x="12536" y="115274"/>
                    </a:lnTo>
                    <a:cubicBezTo>
                      <a:pt x="-4179" y="78324"/>
                      <a:pt x="-4179" y="36951"/>
                      <a:pt x="12536" y="0"/>
                    </a:cubicBezTo>
                    <a:lnTo>
                      <a:pt x="13735" y="0"/>
                    </a:lnTo>
                    <a:lnTo>
                      <a:pt x="13735" y="0"/>
                    </a:lnTo>
                    <a:close/>
                  </a:path>
                </a:pathLst>
              </a:custGeom>
              <a:solidFill>
                <a:srgbClr val="7E9FC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6673981" y="3831737"/>
                <a:ext cx="207367" cy="130264"/>
              </a:xfrm>
              <a:custGeom>
                <a:avLst/>
                <a:gdLst>
                  <a:gd name="connsiteX0" fmla="*/ 187224 w 207367"/>
                  <a:gd name="connsiteY0" fmla="*/ 130264 h 130264"/>
                  <a:gd name="connsiteX1" fmla="*/ 7492 w 207367"/>
                  <a:gd name="connsiteY1" fmla="*/ 130264 h 130264"/>
                  <a:gd name="connsiteX2" fmla="*/ 1721 w 207367"/>
                  <a:gd name="connsiteY2" fmla="*/ 127566 h 130264"/>
                  <a:gd name="connsiteX3" fmla="*/ 147 w 207367"/>
                  <a:gd name="connsiteY3" fmla="*/ 121345 h 130264"/>
                  <a:gd name="connsiteX4" fmla="*/ 147 w 207367"/>
                  <a:gd name="connsiteY4" fmla="*/ 8994 h 130264"/>
                  <a:gd name="connsiteX5" fmla="*/ 1721 w 207367"/>
                  <a:gd name="connsiteY5" fmla="*/ 2773 h 130264"/>
                  <a:gd name="connsiteX6" fmla="*/ 7492 w 207367"/>
                  <a:gd name="connsiteY6" fmla="*/ 75 h 130264"/>
                  <a:gd name="connsiteX7" fmla="*/ 184826 w 207367"/>
                  <a:gd name="connsiteY7" fmla="*/ 75 h 130264"/>
                  <a:gd name="connsiteX8" fmla="*/ 186025 w 207367"/>
                  <a:gd name="connsiteY8" fmla="*/ 0 h 130264"/>
                  <a:gd name="connsiteX9" fmla="*/ 187224 w 207367"/>
                  <a:gd name="connsiteY9" fmla="*/ 0 h 130264"/>
                  <a:gd name="connsiteX10" fmla="*/ 194045 w 207367"/>
                  <a:gd name="connsiteY10" fmla="*/ 4422 h 130264"/>
                  <a:gd name="connsiteX11" fmla="*/ 194045 w 207367"/>
                  <a:gd name="connsiteY11" fmla="*/ 125842 h 130264"/>
                  <a:gd name="connsiteX12" fmla="*/ 187224 w 207367"/>
                  <a:gd name="connsiteY12" fmla="*/ 130264 h 130264"/>
                  <a:gd name="connsiteX13" fmla="*/ 16486 w 207367"/>
                  <a:gd name="connsiteY13" fmla="*/ 115274 h 130264"/>
                  <a:gd name="connsiteX14" fmla="*/ 182277 w 207367"/>
                  <a:gd name="connsiteY14" fmla="*/ 115274 h 130264"/>
                  <a:gd name="connsiteX15" fmla="*/ 182277 w 207367"/>
                  <a:gd name="connsiteY15" fmla="*/ 15140 h 130264"/>
                  <a:gd name="connsiteX16" fmla="*/ 16486 w 207367"/>
                  <a:gd name="connsiteY16" fmla="*/ 15140 h 130264"/>
                  <a:gd name="connsiteX17" fmla="*/ 16486 w 207367"/>
                  <a:gd name="connsiteY17" fmla="*/ 115274 h 13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7367" h="130264">
                    <a:moveTo>
                      <a:pt x="187224" y="130264"/>
                    </a:moveTo>
                    <a:lnTo>
                      <a:pt x="7492" y="130264"/>
                    </a:lnTo>
                    <a:cubicBezTo>
                      <a:pt x="5243" y="130264"/>
                      <a:pt x="3145" y="129290"/>
                      <a:pt x="1721" y="127566"/>
                    </a:cubicBezTo>
                    <a:cubicBezTo>
                      <a:pt x="297" y="125842"/>
                      <a:pt x="-303" y="123594"/>
                      <a:pt x="147" y="121345"/>
                    </a:cubicBezTo>
                    <a:cubicBezTo>
                      <a:pt x="8391" y="78848"/>
                      <a:pt x="8391" y="51566"/>
                      <a:pt x="147" y="8994"/>
                    </a:cubicBezTo>
                    <a:cubicBezTo>
                      <a:pt x="-303" y="6821"/>
                      <a:pt x="297" y="4497"/>
                      <a:pt x="1721" y="2773"/>
                    </a:cubicBezTo>
                    <a:cubicBezTo>
                      <a:pt x="3145" y="1049"/>
                      <a:pt x="5243" y="75"/>
                      <a:pt x="7492" y="75"/>
                    </a:cubicBezTo>
                    <a:lnTo>
                      <a:pt x="184826" y="75"/>
                    </a:lnTo>
                    <a:cubicBezTo>
                      <a:pt x="185201" y="75"/>
                      <a:pt x="185575" y="0"/>
                      <a:pt x="186025" y="0"/>
                    </a:cubicBezTo>
                    <a:lnTo>
                      <a:pt x="187224" y="0"/>
                    </a:lnTo>
                    <a:cubicBezTo>
                      <a:pt x="190147" y="0"/>
                      <a:pt x="192845" y="1724"/>
                      <a:pt x="194045" y="4422"/>
                    </a:cubicBezTo>
                    <a:cubicBezTo>
                      <a:pt x="211808" y="43546"/>
                      <a:pt x="211808" y="86718"/>
                      <a:pt x="194045" y="125842"/>
                    </a:cubicBezTo>
                    <a:cubicBezTo>
                      <a:pt x="192845" y="128541"/>
                      <a:pt x="190147" y="130264"/>
                      <a:pt x="187224" y="130264"/>
                    </a:cubicBezTo>
                    <a:close/>
                    <a:moveTo>
                      <a:pt x="16486" y="115274"/>
                    </a:moveTo>
                    <a:lnTo>
                      <a:pt x="182277" y="115274"/>
                    </a:lnTo>
                    <a:cubicBezTo>
                      <a:pt x="195619" y="82821"/>
                      <a:pt x="195694" y="47594"/>
                      <a:pt x="182277" y="15140"/>
                    </a:cubicBezTo>
                    <a:lnTo>
                      <a:pt x="16486" y="15140"/>
                    </a:lnTo>
                    <a:cubicBezTo>
                      <a:pt x="22932" y="51941"/>
                      <a:pt x="22932" y="78474"/>
                      <a:pt x="16486" y="11527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6673978" y="3831737"/>
                <a:ext cx="193515" cy="15139"/>
              </a:xfrm>
              <a:custGeom>
                <a:avLst/>
                <a:gdLst>
                  <a:gd name="connsiteX0" fmla="*/ 186103 w 193515"/>
                  <a:gd name="connsiteY0" fmla="*/ 15065 h 15139"/>
                  <a:gd name="connsiteX1" fmla="*/ 7495 w 193515"/>
                  <a:gd name="connsiteY1" fmla="*/ 15065 h 15139"/>
                  <a:gd name="connsiteX2" fmla="*/ 0 w 193515"/>
                  <a:gd name="connsiteY2" fmla="*/ 7570 h 15139"/>
                  <a:gd name="connsiteX3" fmla="*/ 7495 w 193515"/>
                  <a:gd name="connsiteY3" fmla="*/ 0 h 15139"/>
                  <a:gd name="connsiteX4" fmla="*/ 186028 w 193515"/>
                  <a:gd name="connsiteY4" fmla="*/ 0 h 15139"/>
                  <a:gd name="connsiteX5" fmla="*/ 192399 w 193515"/>
                  <a:gd name="connsiteY5" fmla="*/ 3597 h 15139"/>
                  <a:gd name="connsiteX6" fmla="*/ 192399 w 193515"/>
                  <a:gd name="connsiteY6" fmla="*/ 3597 h 15139"/>
                  <a:gd name="connsiteX7" fmla="*/ 192549 w 193515"/>
                  <a:gd name="connsiteY7" fmla="*/ 11317 h 15139"/>
                  <a:gd name="connsiteX8" fmla="*/ 186028 w 193515"/>
                  <a:gd name="connsiteY8" fmla="*/ 15140 h 15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515" h="15139">
                    <a:moveTo>
                      <a:pt x="186103" y="15065"/>
                    </a:moveTo>
                    <a:lnTo>
                      <a:pt x="7495" y="15065"/>
                    </a:lnTo>
                    <a:cubicBezTo>
                      <a:pt x="3373" y="15065"/>
                      <a:pt x="0" y="11692"/>
                      <a:pt x="0" y="7570"/>
                    </a:cubicBezTo>
                    <a:cubicBezTo>
                      <a:pt x="0" y="3448"/>
                      <a:pt x="3373" y="0"/>
                      <a:pt x="7495" y="0"/>
                    </a:cubicBezTo>
                    <a:lnTo>
                      <a:pt x="186028" y="0"/>
                    </a:lnTo>
                    <a:cubicBezTo>
                      <a:pt x="188651" y="0"/>
                      <a:pt x="191050" y="1349"/>
                      <a:pt x="192399" y="3597"/>
                    </a:cubicBezTo>
                    <a:lnTo>
                      <a:pt x="192399" y="3597"/>
                    </a:lnTo>
                    <a:cubicBezTo>
                      <a:pt x="193823" y="5996"/>
                      <a:pt x="193898" y="8919"/>
                      <a:pt x="192549" y="11317"/>
                    </a:cubicBezTo>
                    <a:cubicBezTo>
                      <a:pt x="191200" y="13716"/>
                      <a:pt x="188726" y="15140"/>
                      <a:pt x="186028" y="1514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5769989" y="3676739"/>
                <a:ext cx="1097444" cy="169988"/>
              </a:xfrm>
              <a:custGeom>
                <a:avLst/>
                <a:gdLst>
                  <a:gd name="connsiteX0" fmla="*/ 1090093 w 1097444"/>
                  <a:gd name="connsiteY0" fmla="*/ 169989 h 169988"/>
                  <a:gd name="connsiteX1" fmla="*/ 7502 w 1097444"/>
                  <a:gd name="connsiteY1" fmla="*/ 169989 h 169988"/>
                  <a:gd name="connsiteX2" fmla="*/ 757 w 1097444"/>
                  <a:gd name="connsiteY2" fmla="*/ 165791 h 169988"/>
                  <a:gd name="connsiteX3" fmla="*/ 1581 w 1097444"/>
                  <a:gd name="connsiteY3" fmla="*/ 157922 h 169988"/>
                  <a:gd name="connsiteX4" fmla="*/ 122327 w 1097444"/>
                  <a:gd name="connsiteY4" fmla="*/ 2923 h 169988"/>
                  <a:gd name="connsiteX5" fmla="*/ 128248 w 1097444"/>
                  <a:gd name="connsiteY5" fmla="*/ 0 h 169988"/>
                  <a:gd name="connsiteX6" fmla="*/ 969197 w 1097444"/>
                  <a:gd name="connsiteY6" fmla="*/ 0 h 169988"/>
                  <a:gd name="connsiteX7" fmla="*/ 975118 w 1097444"/>
                  <a:gd name="connsiteY7" fmla="*/ 2923 h 169988"/>
                  <a:gd name="connsiteX8" fmla="*/ 1095864 w 1097444"/>
                  <a:gd name="connsiteY8" fmla="*/ 157922 h 169988"/>
                  <a:gd name="connsiteX9" fmla="*/ 1096688 w 1097444"/>
                  <a:gd name="connsiteY9" fmla="*/ 165791 h 169988"/>
                  <a:gd name="connsiteX10" fmla="*/ 1089943 w 1097444"/>
                  <a:gd name="connsiteY10" fmla="*/ 169989 h 169988"/>
                  <a:gd name="connsiteX11" fmla="*/ 22867 w 1097444"/>
                  <a:gd name="connsiteY11" fmla="*/ 154999 h 169988"/>
                  <a:gd name="connsiteX12" fmla="*/ 1074728 w 1097444"/>
                  <a:gd name="connsiteY12" fmla="*/ 154999 h 169988"/>
                  <a:gd name="connsiteX13" fmla="*/ 965599 w 1097444"/>
                  <a:gd name="connsiteY13" fmla="*/ 14990 h 169988"/>
                  <a:gd name="connsiteX14" fmla="*/ 131921 w 1097444"/>
                  <a:gd name="connsiteY14" fmla="*/ 14990 h 169988"/>
                  <a:gd name="connsiteX15" fmla="*/ 22792 w 1097444"/>
                  <a:gd name="connsiteY15" fmla="*/ 154999 h 16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7444" h="169988">
                    <a:moveTo>
                      <a:pt x="1090093" y="169989"/>
                    </a:moveTo>
                    <a:lnTo>
                      <a:pt x="7502" y="169989"/>
                    </a:lnTo>
                    <a:cubicBezTo>
                      <a:pt x="4654" y="169989"/>
                      <a:pt x="2031" y="168340"/>
                      <a:pt x="757" y="165791"/>
                    </a:cubicBezTo>
                    <a:cubicBezTo>
                      <a:pt x="-517" y="163243"/>
                      <a:pt x="-143" y="160170"/>
                      <a:pt x="1581" y="157922"/>
                    </a:cubicBezTo>
                    <a:lnTo>
                      <a:pt x="122327" y="2923"/>
                    </a:lnTo>
                    <a:cubicBezTo>
                      <a:pt x="123751" y="1124"/>
                      <a:pt x="125925" y="0"/>
                      <a:pt x="128248" y="0"/>
                    </a:cubicBezTo>
                    <a:lnTo>
                      <a:pt x="969197" y="0"/>
                    </a:lnTo>
                    <a:cubicBezTo>
                      <a:pt x="971520" y="0"/>
                      <a:pt x="973694" y="1049"/>
                      <a:pt x="975118" y="2923"/>
                    </a:cubicBezTo>
                    <a:lnTo>
                      <a:pt x="1095864" y="157922"/>
                    </a:lnTo>
                    <a:cubicBezTo>
                      <a:pt x="1097588" y="160170"/>
                      <a:pt x="1097962" y="163243"/>
                      <a:pt x="1096688" y="165791"/>
                    </a:cubicBezTo>
                    <a:cubicBezTo>
                      <a:pt x="1095414" y="168340"/>
                      <a:pt x="1092791" y="169989"/>
                      <a:pt x="1089943" y="169989"/>
                    </a:cubicBezTo>
                    <a:close/>
                    <a:moveTo>
                      <a:pt x="22867" y="154999"/>
                    </a:moveTo>
                    <a:lnTo>
                      <a:pt x="1074728" y="154999"/>
                    </a:lnTo>
                    <a:lnTo>
                      <a:pt x="965599" y="14990"/>
                    </a:lnTo>
                    <a:lnTo>
                      <a:pt x="131921" y="14990"/>
                    </a:lnTo>
                    <a:lnTo>
                      <a:pt x="22792" y="15499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>
                <a:off x="6597153" y="3831812"/>
                <a:ext cx="98204" cy="130189"/>
              </a:xfrm>
              <a:custGeom>
                <a:avLst/>
                <a:gdLst>
                  <a:gd name="connsiteX0" fmla="*/ 84395 w 98204"/>
                  <a:gd name="connsiteY0" fmla="*/ 130190 h 130189"/>
                  <a:gd name="connsiteX1" fmla="*/ 7495 w 98204"/>
                  <a:gd name="connsiteY1" fmla="*/ 130190 h 130189"/>
                  <a:gd name="connsiteX2" fmla="*/ 1799 w 98204"/>
                  <a:gd name="connsiteY2" fmla="*/ 127566 h 130189"/>
                  <a:gd name="connsiteX3" fmla="*/ 75 w 98204"/>
                  <a:gd name="connsiteY3" fmla="*/ 121570 h 130189"/>
                  <a:gd name="connsiteX4" fmla="*/ 75 w 98204"/>
                  <a:gd name="connsiteY4" fmla="*/ 8620 h 130189"/>
                  <a:gd name="connsiteX5" fmla="*/ 1799 w 98204"/>
                  <a:gd name="connsiteY5" fmla="*/ 2623 h 130189"/>
                  <a:gd name="connsiteX6" fmla="*/ 7495 w 98204"/>
                  <a:gd name="connsiteY6" fmla="*/ 0 h 130189"/>
                  <a:gd name="connsiteX7" fmla="*/ 84395 w 98204"/>
                  <a:gd name="connsiteY7" fmla="*/ 0 h 130189"/>
                  <a:gd name="connsiteX8" fmla="*/ 91740 w 98204"/>
                  <a:gd name="connsiteY8" fmla="*/ 6071 h 130189"/>
                  <a:gd name="connsiteX9" fmla="*/ 91740 w 98204"/>
                  <a:gd name="connsiteY9" fmla="*/ 124044 h 130189"/>
                  <a:gd name="connsiteX10" fmla="*/ 84395 w 98204"/>
                  <a:gd name="connsiteY10" fmla="*/ 130115 h 130189"/>
                  <a:gd name="connsiteX11" fmla="*/ 16115 w 98204"/>
                  <a:gd name="connsiteY11" fmla="*/ 115199 h 130189"/>
                  <a:gd name="connsiteX12" fmla="*/ 78174 w 98204"/>
                  <a:gd name="connsiteY12" fmla="*/ 115199 h 130189"/>
                  <a:gd name="connsiteX13" fmla="*/ 78174 w 98204"/>
                  <a:gd name="connsiteY13" fmla="*/ 15065 h 130189"/>
                  <a:gd name="connsiteX14" fmla="*/ 16115 w 98204"/>
                  <a:gd name="connsiteY14" fmla="*/ 15065 h 130189"/>
                  <a:gd name="connsiteX15" fmla="*/ 16115 w 98204"/>
                  <a:gd name="connsiteY15" fmla="*/ 115199 h 13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8204" h="130189">
                    <a:moveTo>
                      <a:pt x="84395" y="130190"/>
                    </a:moveTo>
                    <a:lnTo>
                      <a:pt x="7495" y="130190"/>
                    </a:lnTo>
                    <a:cubicBezTo>
                      <a:pt x="5322" y="130190"/>
                      <a:pt x="3223" y="129215"/>
                      <a:pt x="1799" y="127566"/>
                    </a:cubicBezTo>
                    <a:cubicBezTo>
                      <a:pt x="375" y="125918"/>
                      <a:pt x="-224" y="123744"/>
                      <a:pt x="75" y="121570"/>
                    </a:cubicBezTo>
                    <a:cubicBezTo>
                      <a:pt x="6296" y="80422"/>
                      <a:pt x="6296" y="49767"/>
                      <a:pt x="75" y="8620"/>
                    </a:cubicBezTo>
                    <a:cubicBezTo>
                      <a:pt x="-224" y="6446"/>
                      <a:pt x="375" y="4272"/>
                      <a:pt x="1799" y="2623"/>
                    </a:cubicBezTo>
                    <a:cubicBezTo>
                      <a:pt x="3223" y="974"/>
                      <a:pt x="5322" y="0"/>
                      <a:pt x="7495" y="0"/>
                    </a:cubicBezTo>
                    <a:lnTo>
                      <a:pt x="84395" y="0"/>
                    </a:lnTo>
                    <a:cubicBezTo>
                      <a:pt x="87993" y="0"/>
                      <a:pt x="91066" y="2548"/>
                      <a:pt x="91740" y="6071"/>
                    </a:cubicBezTo>
                    <a:cubicBezTo>
                      <a:pt x="100360" y="50742"/>
                      <a:pt x="100360" y="79373"/>
                      <a:pt x="91740" y="124044"/>
                    </a:cubicBezTo>
                    <a:cubicBezTo>
                      <a:pt x="91066" y="127566"/>
                      <a:pt x="87993" y="130115"/>
                      <a:pt x="84395" y="130115"/>
                    </a:cubicBezTo>
                    <a:close/>
                    <a:moveTo>
                      <a:pt x="16115" y="115199"/>
                    </a:moveTo>
                    <a:lnTo>
                      <a:pt x="78174" y="115199"/>
                    </a:lnTo>
                    <a:cubicBezTo>
                      <a:pt x="84845" y="78099"/>
                      <a:pt x="84845" y="52166"/>
                      <a:pt x="78174" y="15065"/>
                    </a:cubicBezTo>
                    <a:lnTo>
                      <a:pt x="16115" y="15065"/>
                    </a:lnTo>
                    <a:cubicBezTo>
                      <a:pt x="20987" y="50817"/>
                      <a:pt x="20987" y="79448"/>
                      <a:pt x="16115" y="11519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6597154" y="3831737"/>
                <a:ext cx="91889" cy="15064"/>
              </a:xfrm>
              <a:custGeom>
                <a:avLst/>
                <a:gdLst>
                  <a:gd name="connsiteX0" fmla="*/ 84395 w 91889"/>
                  <a:gd name="connsiteY0" fmla="*/ 15065 h 15064"/>
                  <a:gd name="connsiteX1" fmla="*/ 7495 w 91889"/>
                  <a:gd name="connsiteY1" fmla="*/ 15065 h 15064"/>
                  <a:gd name="connsiteX2" fmla="*/ 0 w 91889"/>
                  <a:gd name="connsiteY2" fmla="*/ 7570 h 15064"/>
                  <a:gd name="connsiteX3" fmla="*/ 7495 w 91889"/>
                  <a:gd name="connsiteY3" fmla="*/ 0 h 15064"/>
                  <a:gd name="connsiteX4" fmla="*/ 84395 w 91889"/>
                  <a:gd name="connsiteY4" fmla="*/ 0 h 15064"/>
                  <a:gd name="connsiteX5" fmla="*/ 91890 w 91889"/>
                  <a:gd name="connsiteY5" fmla="*/ 7495 h 15064"/>
                  <a:gd name="connsiteX6" fmla="*/ 91890 w 91889"/>
                  <a:gd name="connsiteY6" fmla="*/ 7495 h 15064"/>
                  <a:gd name="connsiteX7" fmla="*/ 84395 w 91889"/>
                  <a:gd name="connsiteY7" fmla="*/ 15065 h 1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889" h="15064">
                    <a:moveTo>
                      <a:pt x="84395" y="15065"/>
                    </a:moveTo>
                    <a:lnTo>
                      <a:pt x="7495" y="15065"/>
                    </a:lnTo>
                    <a:cubicBezTo>
                      <a:pt x="3373" y="15065"/>
                      <a:pt x="0" y="11692"/>
                      <a:pt x="0" y="7570"/>
                    </a:cubicBezTo>
                    <a:cubicBezTo>
                      <a:pt x="0" y="3448"/>
                      <a:pt x="3373" y="0"/>
                      <a:pt x="7495" y="0"/>
                    </a:cubicBezTo>
                    <a:lnTo>
                      <a:pt x="84395" y="0"/>
                    </a:lnTo>
                    <a:cubicBezTo>
                      <a:pt x="88517" y="0"/>
                      <a:pt x="91890" y="3373"/>
                      <a:pt x="91890" y="7495"/>
                    </a:cubicBezTo>
                    <a:lnTo>
                      <a:pt x="91890" y="7495"/>
                    </a:lnTo>
                    <a:cubicBezTo>
                      <a:pt x="91890" y="11767"/>
                      <a:pt x="88517" y="15065"/>
                      <a:pt x="84395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5960315" y="3831812"/>
                <a:ext cx="656644" cy="130189"/>
              </a:xfrm>
              <a:custGeom>
                <a:avLst/>
                <a:gdLst>
                  <a:gd name="connsiteX0" fmla="*/ 644334 w 656644"/>
                  <a:gd name="connsiteY0" fmla="*/ 130190 h 130189"/>
                  <a:gd name="connsiteX1" fmla="*/ 13472 w 656644"/>
                  <a:gd name="connsiteY1" fmla="*/ 130190 h 130189"/>
                  <a:gd name="connsiteX2" fmla="*/ 6127 w 656644"/>
                  <a:gd name="connsiteY2" fmla="*/ 124044 h 130189"/>
                  <a:gd name="connsiteX3" fmla="*/ 6127 w 656644"/>
                  <a:gd name="connsiteY3" fmla="*/ 6146 h 130189"/>
                  <a:gd name="connsiteX4" fmla="*/ 13472 w 656644"/>
                  <a:gd name="connsiteY4" fmla="*/ 0 h 130189"/>
                  <a:gd name="connsiteX5" fmla="*/ 644334 w 656644"/>
                  <a:gd name="connsiteY5" fmla="*/ 0 h 130189"/>
                  <a:gd name="connsiteX6" fmla="*/ 651754 w 656644"/>
                  <a:gd name="connsiteY6" fmla="*/ 6371 h 130189"/>
                  <a:gd name="connsiteX7" fmla="*/ 651754 w 656644"/>
                  <a:gd name="connsiteY7" fmla="*/ 123744 h 130189"/>
                  <a:gd name="connsiteX8" fmla="*/ 644334 w 656644"/>
                  <a:gd name="connsiteY8" fmla="*/ 130115 h 130189"/>
                  <a:gd name="connsiteX9" fmla="*/ 19768 w 656644"/>
                  <a:gd name="connsiteY9" fmla="*/ 115199 h 130189"/>
                  <a:gd name="connsiteX10" fmla="*/ 637888 w 656644"/>
                  <a:gd name="connsiteY10" fmla="*/ 115199 h 130189"/>
                  <a:gd name="connsiteX11" fmla="*/ 637888 w 656644"/>
                  <a:gd name="connsiteY11" fmla="*/ 15065 h 130189"/>
                  <a:gd name="connsiteX12" fmla="*/ 19768 w 656644"/>
                  <a:gd name="connsiteY12" fmla="*/ 15065 h 130189"/>
                  <a:gd name="connsiteX13" fmla="*/ 19768 w 656644"/>
                  <a:gd name="connsiteY13" fmla="*/ 115199 h 13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6644" h="130189">
                    <a:moveTo>
                      <a:pt x="644334" y="130190"/>
                    </a:moveTo>
                    <a:lnTo>
                      <a:pt x="13472" y="130190"/>
                    </a:lnTo>
                    <a:cubicBezTo>
                      <a:pt x="9875" y="130190"/>
                      <a:pt x="6727" y="127641"/>
                      <a:pt x="6127" y="124044"/>
                    </a:cubicBezTo>
                    <a:cubicBezTo>
                      <a:pt x="-2042" y="79973"/>
                      <a:pt x="-2042" y="50217"/>
                      <a:pt x="6127" y="6146"/>
                    </a:cubicBezTo>
                    <a:cubicBezTo>
                      <a:pt x="6802" y="2623"/>
                      <a:pt x="9875" y="0"/>
                      <a:pt x="13472" y="0"/>
                    </a:cubicBezTo>
                    <a:lnTo>
                      <a:pt x="644334" y="0"/>
                    </a:lnTo>
                    <a:cubicBezTo>
                      <a:pt x="648006" y="0"/>
                      <a:pt x="651154" y="2698"/>
                      <a:pt x="651754" y="6371"/>
                    </a:cubicBezTo>
                    <a:cubicBezTo>
                      <a:pt x="658275" y="49168"/>
                      <a:pt x="658275" y="80947"/>
                      <a:pt x="651754" y="123744"/>
                    </a:cubicBezTo>
                    <a:cubicBezTo>
                      <a:pt x="651229" y="127416"/>
                      <a:pt x="648081" y="130115"/>
                      <a:pt x="644334" y="130115"/>
                    </a:cubicBezTo>
                    <a:close/>
                    <a:moveTo>
                      <a:pt x="19768" y="115199"/>
                    </a:moveTo>
                    <a:lnTo>
                      <a:pt x="637888" y="115199"/>
                    </a:lnTo>
                    <a:cubicBezTo>
                      <a:pt x="642910" y="79223"/>
                      <a:pt x="642910" y="50892"/>
                      <a:pt x="637888" y="15065"/>
                    </a:cubicBezTo>
                    <a:lnTo>
                      <a:pt x="19768" y="15065"/>
                    </a:lnTo>
                    <a:cubicBezTo>
                      <a:pt x="13398" y="52166"/>
                      <a:pt x="13398" y="78099"/>
                      <a:pt x="19768" y="115199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>
                <a:off x="5966292" y="3831737"/>
                <a:ext cx="645851" cy="15064"/>
              </a:xfrm>
              <a:custGeom>
                <a:avLst/>
                <a:gdLst>
                  <a:gd name="connsiteX0" fmla="*/ 638356 w 645851"/>
                  <a:gd name="connsiteY0" fmla="*/ 15065 h 15064"/>
                  <a:gd name="connsiteX1" fmla="*/ 7495 w 645851"/>
                  <a:gd name="connsiteY1" fmla="*/ 15065 h 15064"/>
                  <a:gd name="connsiteX2" fmla="*/ 0 w 645851"/>
                  <a:gd name="connsiteY2" fmla="*/ 7570 h 15064"/>
                  <a:gd name="connsiteX3" fmla="*/ 7495 w 645851"/>
                  <a:gd name="connsiteY3" fmla="*/ 0 h 15064"/>
                  <a:gd name="connsiteX4" fmla="*/ 638356 w 645851"/>
                  <a:gd name="connsiteY4" fmla="*/ 0 h 15064"/>
                  <a:gd name="connsiteX5" fmla="*/ 645852 w 645851"/>
                  <a:gd name="connsiteY5" fmla="*/ 7495 h 15064"/>
                  <a:gd name="connsiteX6" fmla="*/ 645852 w 645851"/>
                  <a:gd name="connsiteY6" fmla="*/ 7495 h 15064"/>
                  <a:gd name="connsiteX7" fmla="*/ 638356 w 645851"/>
                  <a:gd name="connsiteY7" fmla="*/ 15065 h 1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5851" h="15064">
                    <a:moveTo>
                      <a:pt x="638356" y="15065"/>
                    </a:moveTo>
                    <a:lnTo>
                      <a:pt x="7495" y="15065"/>
                    </a:lnTo>
                    <a:cubicBezTo>
                      <a:pt x="3373" y="15065"/>
                      <a:pt x="0" y="11692"/>
                      <a:pt x="0" y="7570"/>
                    </a:cubicBezTo>
                    <a:cubicBezTo>
                      <a:pt x="0" y="3448"/>
                      <a:pt x="3373" y="0"/>
                      <a:pt x="7495" y="0"/>
                    </a:cubicBezTo>
                    <a:lnTo>
                      <a:pt x="638356" y="0"/>
                    </a:lnTo>
                    <a:cubicBezTo>
                      <a:pt x="642479" y="0"/>
                      <a:pt x="645852" y="3373"/>
                      <a:pt x="645852" y="7495"/>
                    </a:cubicBezTo>
                    <a:lnTo>
                      <a:pt x="645852" y="7495"/>
                    </a:lnTo>
                    <a:cubicBezTo>
                      <a:pt x="645852" y="11767"/>
                      <a:pt x="642479" y="15065"/>
                      <a:pt x="638356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5889243" y="3831737"/>
                <a:ext cx="91964" cy="15064"/>
              </a:xfrm>
              <a:custGeom>
                <a:avLst/>
                <a:gdLst>
                  <a:gd name="connsiteX0" fmla="*/ 84470 w 91964"/>
                  <a:gd name="connsiteY0" fmla="*/ 15065 h 15064"/>
                  <a:gd name="connsiteX1" fmla="*/ 7495 w 91964"/>
                  <a:gd name="connsiteY1" fmla="*/ 15065 h 15064"/>
                  <a:gd name="connsiteX2" fmla="*/ 0 w 91964"/>
                  <a:gd name="connsiteY2" fmla="*/ 7570 h 15064"/>
                  <a:gd name="connsiteX3" fmla="*/ 7495 w 91964"/>
                  <a:gd name="connsiteY3" fmla="*/ 0 h 15064"/>
                  <a:gd name="connsiteX4" fmla="*/ 84470 w 91964"/>
                  <a:gd name="connsiteY4" fmla="*/ 0 h 15064"/>
                  <a:gd name="connsiteX5" fmla="*/ 91965 w 91964"/>
                  <a:gd name="connsiteY5" fmla="*/ 7495 h 15064"/>
                  <a:gd name="connsiteX6" fmla="*/ 91965 w 91964"/>
                  <a:gd name="connsiteY6" fmla="*/ 7495 h 15064"/>
                  <a:gd name="connsiteX7" fmla="*/ 84470 w 91964"/>
                  <a:gd name="connsiteY7" fmla="*/ 15065 h 1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964" h="15064">
                    <a:moveTo>
                      <a:pt x="84470" y="15065"/>
                    </a:moveTo>
                    <a:lnTo>
                      <a:pt x="7495" y="15065"/>
                    </a:lnTo>
                    <a:cubicBezTo>
                      <a:pt x="3373" y="15065"/>
                      <a:pt x="0" y="11692"/>
                      <a:pt x="0" y="7570"/>
                    </a:cubicBezTo>
                    <a:cubicBezTo>
                      <a:pt x="0" y="3448"/>
                      <a:pt x="3373" y="0"/>
                      <a:pt x="7495" y="0"/>
                    </a:cubicBezTo>
                    <a:lnTo>
                      <a:pt x="84470" y="0"/>
                    </a:lnTo>
                    <a:cubicBezTo>
                      <a:pt x="88592" y="0"/>
                      <a:pt x="91965" y="3373"/>
                      <a:pt x="91965" y="7495"/>
                    </a:cubicBezTo>
                    <a:lnTo>
                      <a:pt x="91965" y="7495"/>
                    </a:lnTo>
                    <a:cubicBezTo>
                      <a:pt x="91965" y="11767"/>
                      <a:pt x="88592" y="15065"/>
                      <a:pt x="84470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5881691" y="3831887"/>
                <a:ext cx="99512" cy="130114"/>
              </a:xfrm>
              <a:custGeom>
                <a:avLst/>
                <a:gdLst>
                  <a:gd name="connsiteX0" fmla="*/ 92021 w 99512"/>
                  <a:gd name="connsiteY0" fmla="*/ 130115 h 130114"/>
                  <a:gd name="connsiteX1" fmla="*/ 15046 w 99512"/>
                  <a:gd name="connsiteY1" fmla="*/ 130115 h 130114"/>
                  <a:gd name="connsiteX2" fmla="*/ 7701 w 99512"/>
                  <a:gd name="connsiteY2" fmla="*/ 124268 h 130114"/>
                  <a:gd name="connsiteX3" fmla="*/ 7701 w 99512"/>
                  <a:gd name="connsiteY3" fmla="*/ 5846 h 130114"/>
                  <a:gd name="connsiteX4" fmla="*/ 15046 w 99512"/>
                  <a:gd name="connsiteY4" fmla="*/ 0 h 130114"/>
                  <a:gd name="connsiteX5" fmla="*/ 92021 w 99512"/>
                  <a:gd name="connsiteY5" fmla="*/ 0 h 130114"/>
                  <a:gd name="connsiteX6" fmla="*/ 97792 w 99512"/>
                  <a:gd name="connsiteY6" fmla="*/ 2698 h 130114"/>
                  <a:gd name="connsiteX7" fmla="*/ 99366 w 99512"/>
                  <a:gd name="connsiteY7" fmla="*/ 8844 h 130114"/>
                  <a:gd name="connsiteX8" fmla="*/ 99366 w 99512"/>
                  <a:gd name="connsiteY8" fmla="*/ 121270 h 130114"/>
                  <a:gd name="connsiteX9" fmla="*/ 97792 w 99512"/>
                  <a:gd name="connsiteY9" fmla="*/ 127416 h 130114"/>
                  <a:gd name="connsiteX10" fmla="*/ 92021 w 99512"/>
                  <a:gd name="connsiteY10" fmla="*/ 130115 h 130114"/>
                  <a:gd name="connsiteX11" fmla="*/ 21117 w 99512"/>
                  <a:gd name="connsiteY11" fmla="*/ 115124 h 130114"/>
                  <a:gd name="connsiteX12" fmla="*/ 83102 w 99512"/>
                  <a:gd name="connsiteY12" fmla="*/ 115124 h 130114"/>
                  <a:gd name="connsiteX13" fmla="*/ 83102 w 99512"/>
                  <a:gd name="connsiteY13" fmla="*/ 14990 h 130114"/>
                  <a:gd name="connsiteX14" fmla="*/ 21117 w 99512"/>
                  <a:gd name="connsiteY14" fmla="*/ 14990 h 130114"/>
                  <a:gd name="connsiteX15" fmla="*/ 21117 w 99512"/>
                  <a:gd name="connsiteY15" fmla="*/ 115124 h 13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9512" h="130114">
                    <a:moveTo>
                      <a:pt x="92021" y="130115"/>
                    </a:moveTo>
                    <a:lnTo>
                      <a:pt x="15046" y="130115"/>
                    </a:lnTo>
                    <a:cubicBezTo>
                      <a:pt x="11524" y="130115"/>
                      <a:pt x="8526" y="127641"/>
                      <a:pt x="7701" y="124268"/>
                    </a:cubicBezTo>
                    <a:cubicBezTo>
                      <a:pt x="-2567" y="78324"/>
                      <a:pt x="-2567" y="51791"/>
                      <a:pt x="7701" y="5846"/>
                    </a:cubicBezTo>
                    <a:cubicBezTo>
                      <a:pt x="8451" y="2398"/>
                      <a:pt x="11524" y="0"/>
                      <a:pt x="15046" y="0"/>
                    </a:cubicBezTo>
                    <a:lnTo>
                      <a:pt x="92021" y="0"/>
                    </a:lnTo>
                    <a:cubicBezTo>
                      <a:pt x="94269" y="0"/>
                      <a:pt x="96368" y="974"/>
                      <a:pt x="97792" y="2698"/>
                    </a:cubicBezTo>
                    <a:cubicBezTo>
                      <a:pt x="99216" y="4422"/>
                      <a:pt x="99816" y="6671"/>
                      <a:pt x="99366" y="8844"/>
                    </a:cubicBezTo>
                    <a:cubicBezTo>
                      <a:pt x="91496" y="51416"/>
                      <a:pt x="91496" y="78698"/>
                      <a:pt x="99366" y="121270"/>
                    </a:cubicBezTo>
                    <a:cubicBezTo>
                      <a:pt x="99741" y="123444"/>
                      <a:pt x="99216" y="125692"/>
                      <a:pt x="97792" y="127416"/>
                    </a:cubicBezTo>
                    <a:cubicBezTo>
                      <a:pt x="96368" y="129140"/>
                      <a:pt x="94269" y="130115"/>
                      <a:pt x="92021" y="130115"/>
                    </a:cubicBezTo>
                    <a:close/>
                    <a:moveTo>
                      <a:pt x="21117" y="115124"/>
                    </a:moveTo>
                    <a:lnTo>
                      <a:pt x="83102" y="115124"/>
                    </a:lnTo>
                    <a:cubicBezTo>
                      <a:pt x="77031" y="78698"/>
                      <a:pt x="77031" y="51416"/>
                      <a:pt x="83102" y="14990"/>
                    </a:cubicBezTo>
                    <a:lnTo>
                      <a:pt x="21117" y="14990"/>
                    </a:lnTo>
                    <a:cubicBezTo>
                      <a:pt x="13023" y="53365"/>
                      <a:pt x="13023" y="76825"/>
                      <a:pt x="21117" y="11512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5769958" y="3831737"/>
                <a:ext cx="134274" cy="15064"/>
              </a:xfrm>
              <a:custGeom>
                <a:avLst/>
                <a:gdLst>
                  <a:gd name="connsiteX0" fmla="*/ 126854 w 134274"/>
                  <a:gd name="connsiteY0" fmla="*/ 15065 h 15064"/>
                  <a:gd name="connsiteX1" fmla="*/ 7533 w 134274"/>
                  <a:gd name="connsiteY1" fmla="*/ 15065 h 15064"/>
                  <a:gd name="connsiteX2" fmla="*/ 1012 w 134274"/>
                  <a:gd name="connsiteY2" fmla="*/ 11317 h 15064"/>
                  <a:gd name="connsiteX3" fmla="*/ 1012 w 134274"/>
                  <a:gd name="connsiteY3" fmla="*/ 3822 h 15064"/>
                  <a:gd name="connsiteX4" fmla="*/ 7533 w 134274"/>
                  <a:gd name="connsiteY4" fmla="*/ 0 h 15064"/>
                  <a:gd name="connsiteX5" fmla="*/ 126779 w 134274"/>
                  <a:gd name="connsiteY5" fmla="*/ 0 h 15064"/>
                  <a:gd name="connsiteX6" fmla="*/ 134274 w 134274"/>
                  <a:gd name="connsiteY6" fmla="*/ 7495 h 15064"/>
                  <a:gd name="connsiteX7" fmla="*/ 134274 w 134274"/>
                  <a:gd name="connsiteY7" fmla="*/ 7495 h 15064"/>
                  <a:gd name="connsiteX8" fmla="*/ 126779 w 134274"/>
                  <a:gd name="connsiteY8" fmla="*/ 15065 h 1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274" h="15064">
                    <a:moveTo>
                      <a:pt x="126854" y="15065"/>
                    </a:moveTo>
                    <a:lnTo>
                      <a:pt x="7533" y="15065"/>
                    </a:lnTo>
                    <a:cubicBezTo>
                      <a:pt x="4834" y="15065"/>
                      <a:pt x="2361" y="13641"/>
                      <a:pt x="1012" y="11317"/>
                    </a:cubicBezTo>
                    <a:cubicBezTo>
                      <a:pt x="-337" y="8994"/>
                      <a:pt x="-337" y="6146"/>
                      <a:pt x="1012" y="3822"/>
                    </a:cubicBezTo>
                    <a:cubicBezTo>
                      <a:pt x="2361" y="1499"/>
                      <a:pt x="4909" y="0"/>
                      <a:pt x="7533" y="0"/>
                    </a:cubicBezTo>
                    <a:lnTo>
                      <a:pt x="126779" y="0"/>
                    </a:lnTo>
                    <a:cubicBezTo>
                      <a:pt x="130902" y="0"/>
                      <a:pt x="134274" y="3373"/>
                      <a:pt x="134274" y="7495"/>
                    </a:cubicBezTo>
                    <a:lnTo>
                      <a:pt x="134274" y="7495"/>
                    </a:lnTo>
                    <a:cubicBezTo>
                      <a:pt x="134274" y="11767"/>
                      <a:pt x="130902" y="15065"/>
                      <a:pt x="126779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5756224" y="3831737"/>
                <a:ext cx="148132" cy="130264"/>
              </a:xfrm>
              <a:custGeom>
                <a:avLst/>
                <a:gdLst>
                  <a:gd name="connsiteX0" fmla="*/ 140589 w 148132"/>
                  <a:gd name="connsiteY0" fmla="*/ 130264 h 130264"/>
                  <a:gd name="connsiteX1" fmla="*/ 20143 w 148132"/>
                  <a:gd name="connsiteY1" fmla="*/ 130264 h 130264"/>
                  <a:gd name="connsiteX2" fmla="*/ 13323 w 148132"/>
                  <a:gd name="connsiteY2" fmla="*/ 125842 h 130264"/>
                  <a:gd name="connsiteX3" fmla="*/ 13323 w 148132"/>
                  <a:gd name="connsiteY3" fmla="*/ 4422 h 130264"/>
                  <a:gd name="connsiteX4" fmla="*/ 20143 w 148132"/>
                  <a:gd name="connsiteY4" fmla="*/ 0 h 130264"/>
                  <a:gd name="connsiteX5" fmla="*/ 21342 w 148132"/>
                  <a:gd name="connsiteY5" fmla="*/ 0 h 130264"/>
                  <a:gd name="connsiteX6" fmla="*/ 22542 w 148132"/>
                  <a:gd name="connsiteY6" fmla="*/ 75 h 130264"/>
                  <a:gd name="connsiteX7" fmla="*/ 140589 w 148132"/>
                  <a:gd name="connsiteY7" fmla="*/ 75 h 130264"/>
                  <a:gd name="connsiteX8" fmla="*/ 146435 w 148132"/>
                  <a:gd name="connsiteY8" fmla="*/ 2923 h 130264"/>
                  <a:gd name="connsiteX9" fmla="*/ 147934 w 148132"/>
                  <a:gd name="connsiteY9" fmla="*/ 9219 h 130264"/>
                  <a:gd name="connsiteX10" fmla="*/ 147934 w 148132"/>
                  <a:gd name="connsiteY10" fmla="*/ 121121 h 130264"/>
                  <a:gd name="connsiteX11" fmla="*/ 146435 w 148132"/>
                  <a:gd name="connsiteY11" fmla="*/ 127416 h 130264"/>
                  <a:gd name="connsiteX12" fmla="*/ 140589 w 148132"/>
                  <a:gd name="connsiteY12" fmla="*/ 130264 h 130264"/>
                  <a:gd name="connsiteX13" fmla="*/ 25090 w 148132"/>
                  <a:gd name="connsiteY13" fmla="*/ 115274 h 130264"/>
                  <a:gd name="connsiteX14" fmla="*/ 131370 w 148132"/>
                  <a:gd name="connsiteY14" fmla="*/ 115274 h 130264"/>
                  <a:gd name="connsiteX15" fmla="*/ 131370 w 148132"/>
                  <a:gd name="connsiteY15" fmla="*/ 15140 h 130264"/>
                  <a:gd name="connsiteX16" fmla="*/ 25090 w 148132"/>
                  <a:gd name="connsiteY16" fmla="*/ 15140 h 130264"/>
                  <a:gd name="connsiteX17" fmla="*/ 25090 w 148132"/>
                  <a:gd name="connsiteY17" fmla="*/ 115274 h 13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8132" h="130264">
                    <a:moveTo>
                      <a:pt x="140589" y="130264"/>
                    </a:moveTo>
                    <a:lnTo>
                      <a:pt x="20143" y="130264"/>
                    </a:lnTo>
                    <a:cubicBezTo>
                      <a:pt x="17220" y="130264"/>
                      <a:pt x="14522" y="128541"/>
                      <a:pt x="13323" y="125842"/>
                    </a:cubicBezTo>
                    <a:cubicBezTo>
                      <a:pt x="-4441" y="86718"/>
                      <a:pt x="-4441" y="43546"/>
                      <a:pt x="13323" y="4422"/>
                    </a:cubicBezTo>
                    <a:cubicBezTo>
                      <a:pt x="14522" y="1724"/>
                      <a:pt x="17220" y="0"/>
                      <a:pt x="20143" y="0"/>
                    </a:cubicBezTo>
                    <a:lnTo>
                      <a:pt x="21342" y="0"/>
                    </a:lnTo>
                    <a:cubicBezTo>
                      <a:pt x="21717" y="0"/>
                      <a:pt x="22167" y="0"/>
                      <a:pt x="22542" y="75"/>
                    </a:cubicBezTo>
                    <a:lnTo>
                      <a:pt x="140589" y="75"/>
                    </a:lnTo>
                    <a:cubicBezTo>
                      <a:pt x="142838" y="75"/>
                      <a:pt x="145011" y="1124"/>
                      <a:pt x="146435" y="2923"/>
                    </a:cubicBezTo>
                    <a:cubicBezTo>
                      <a:pt x="147859" y="4722"/>
                      <a:pt x="148384" y="7045"/>
                      <a:pt x="147934" y="9219"/>
                    </a:cubicBezTo>
                    <a:cubicBezTo>
                      <a:pt x="138116" y="53140"/>
                      <a:pt x="138116" y="77199"/>
                      <a:pt x="147934" y="121121"/>
                    </a:cubicBezTo>
                    <a:cubicBezTo>
                      <a:pt x="148459" y="123369"/>
                      <a:pt x="147934" y="125692"/>
                      <a:pt x="146435" y="127416"/>
                    </a:cubicBezTo>
                    <a:cubicBezTo>
                      <a:pt x="145011" y="129215"/>
                      <a:pt x="142838" y="130264"/>
                      <a:pt x="140589" y="130264"/>
                    </a:cubicBezTo>
                    <a:close/>
                    <a:moveTo>
                      <a:pt x="25090" y="115274"/>
                    </a:moveTo>
                    <a:lnTo>
                      <a:pt x="131370" y="115274"/>
                    </a:lnTo>
                    <a:cubicBezTo>
                      <a:pt x="123725" y="77724"/>
                      <a:pt x="123725" y="52690"/>
                      <a:pt x="131370" y="15140"/>
                    </a:cubicBezTo>
                    <a:lnTo>
                      <a:pt x="25090" y="15140"/>
                    </a:lnTo>
                    <a:cubicBezTo>
                      <a:pt x="11749" y="47594"/>
                      <a:pt x="11749" y="82821"/>
                      <a:pt x="25090" y="115274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2"/>
            <p:cNvGrpSpPr/>
            <p:nvPr/>
          </p:nvGrpSpPr>
          <p:grpSpPr>
            <a:xfrm>
              <a:off x="5749302" y="3507125"/>
              <a:ext cx="1097744" cy="352868"/>
              <a:chOff x="5749302" y="3507125"/>
              <a:chExt cx="1097744" cy="352868"/>
            </a:xfrm>
          </p:grpSpPr>
          <p:sp>
            <p:nvSpPr>
              <p:cNvPr id="193" name="任意多边形: 形状 192"/>
              <p:cNvSpPr/>
              <p:nvPr/>
            </p:nvSpPr>
            <p:spPr>
              <a:xfrm>
                <a:off x="6763170" y="3807678"/>
                <a:ext cx="76299" cy="21585"/>
              </a:xfrm>
              <a:custGeom>
                <a:avLst/>
                <a:gdLst>
                  <a:gd name="connsiteX0" fmla="*/ 76300 w 76299"/>
                  <a:gd name="connsiteY0" fmla="*/ 0 h 21585"/>
                  <a:gd name="connsiteX1" fmla="*/ 76300 w 76299"/>
                  <a:gd name="connsiteY1" fmla="*/ 21586 h 21585"/>
                  <a:gd name="connsiteX2" fmla="*/ 5246 w 76299"/>
                  <a:gd name="connsiteY2" fmla="*/ 21586 h 21585"/>
                  <a:gd name="connsiteX3" fmla="*/ 0 w 76299"/>
                  <a:gd name="connsiteY3" fmla="*/ 0 h 21585"/>
                  <a:gd name="connsiteX4" fmla="*/ 76300 w 76299"/>
                  <a:gd name="connsiteY4" fmla="*/ 0 h 21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99" h="21585">
                    <a:moveTo>
                      <a:pt x="76300" y="0"/>
                    </a:moveTo>
                    <a:lnTo>
                      <a:pt x="76300" y="21586"/>
                    </a:lnTo>
                    <a:lnTo>
                      <a:pt x="5246" y="21586"/>
                    </a:lnTo>
                    <a:cubicBezTo>
                      <a:pt x="3822" y="14241"/>
                      <a:pt x="2024" y="6971"/>
                      <a:pt x="0" y="0"/>
                    </a:cubicBezTo>
                    <a:lnTo>
                      <a:pt x="76300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5756805" y="3669618"/>
                <a:ext cx="1082665" cy="21660"/>
              </a:xfrm>
              <a:custGeom>
                <a:avLst/>
                <a:gdLst>
                  <a:gd name="connsiteX0" fmla="*/ 1082665 w 1082665"/>
                  <a:gd name="connsiteY0" fmla="*/ 0 h 21660"/>
                  <a:gd name="connsiteX1" fmla="*/ 1082665 w 1082665"/>
                  <a:gd name="connsiteY1" fmla="*/ 21661 h 21660"/>
                  <a:gd name="connsiteX2" fmla="*/ 1066401 w 1082665"/>
                  <a:gd name="connsiteY2" fmla="*/ 21661 h 21660"/>
                  <a:gd name="connsiteX3" fmla="*/ 16264 w 1082665"/>
                  <a:gd name="connsiteY3" fmla="*/ 21661 h 21660"/>
                  <a:gd name="connsiteX4" fmla="*/ 0 w 1082665"/>
                  <a:gd name="connsiteY4" fmla="*/ 21661 h 21660"/>
                  <a:gd name="connsiteX5" fmla="*/ 0 w 1082665"/>
                  <a:gd name="connsiteY5" fmla="*/ 0 h 21660"/>
                  <a:gd name="connsiteX6" fmla="*/ 1082665 w 1082665"/>
                  <a:gd name="connsiteY6" fmla="*/ 0 h 21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665" h="21660">
                    <a:moveTo>
                      <a:pt x="1082665" y="0"/>
                    </a:moveTo>
                    <a:lnTo>
                      <a:pt x="1082665" y="21661"/>
                    </a:lnTo>
                    <a:lnTo>
                      <a:pt x="1066401" y="21661"/>
                    </a:lnTo>
                    <a:lnTo>
                      <a:pt x="16264" y="21661"/>
                    </a:lnTo>
                    <a:lnTo>
                      <a:pt x="0" y="21661"/>
                    </a:lnTo>
                    <a:lnTo>
                      <a:pt x="0" y="0"/>
                    </a:lnTo>
                    <a:lnTo>
                      <a:pt x="1082665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5756805" y="3514545"/>
                <a:ext cx="1082665" cy="155073"/>
              </a:xfrm>
              <a:custGeom>
                <a:avLst/>
                <a:gdLst>
                  <a:gd name="connsiteX0" fmla="*/ 961844 w 1082665"/>
                  <a:gd name="connsiteY0" fmla="*/ 0 h 155073"/>
                  <a:gd name="connsiteX1" fmla="*/ 1082665 w 1082665"/>
                  <a:gd name="connsiteY1" fmla="*/ 155073 h 155073"/>
                  <a:gd name="connsiteX2" fmla="*/ 0 w 1082665"/>
                  <a:gd name="connsiteY2" fmla="*/ 155073 h 155073"/>
                  <a:gd name="connsiteX3" fmla="*/ 120896 w 1082665"/>
                  <a:gd name="connsiteY3" fmla="*/ 0 h 155073"/>
                  <a:gd name="connsiteX4" fmla="*/ 961844 w 1082665"/>
                  <a:gd name="connsiteY4" fmla="*/ 0 h 15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665" h="155073">
                    <a:moveTo>
                      <a:pt x="961844" y="0"/>
                    </a:moveTo>
                    <a:lnTo>
                      <a:pt x="1082665" y="155073"/>
                    </a:lnTo>
                    <a:lnTo>
                      <a:pt x="0" y="155073"/>
                    </a:lnTo>
                    <a:lnTo>
                      <a:pt x="120896" y="0"/>
                    </a:lnTo>
                    <a:lnTo>
                      <a:pt x="961844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5997772" y="3526237"/>
                <a:ext cx="528853" cy="131763"/>
              </a:xfrm>
              <a:custGeom>
                <a:avLst/>
                <a:gdLst>
                  <a:gd name="connsiteX0" fmla="*/ 452403 w 528853"/>
                  <a:gd name="connsiteY0" fmla="*/ 0 h 131763"/>
                  <a:gd name="connsiteX1" fmla="*/ 528853 w 528853"/>
                  <a:gd name="connsiteY1" fmla="*/ 131764 h 131763"/>
                  <a:gd name="connsiteX2" fmla="*/ 0 w 528853"/>
                  <a:gd name="connsiteY2" fmla="*/ 131764 h 131763"/>
                  <a:gd name="connsiteX3" fmla="*/ 76375 w 528853"/>
                  <a:gd name="connsiteY3" fmla="*/ 0 h 131763"/>
                  <a:gd name="connsiteX4" fmla="*/ 452403 w 528853"/>
                  <a:gd name="connsiteY4" fmla="*/ 0 h 13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853" h="131763">
                    <a:moveTo>
                      <a:pt x="452403" y="0"/>
                    </a:moveTo>
                    <a:lnTo>
                      <a:pt x="528853" y="131764"/>
                    </a:lnTo>
                    <a:lnTo>
                      <a:pt x="0" y="131764"/>
                    </a:lnTo>
                    <a:lnTo>
                      <a:pt x="76375" y="0"/>
                    </a:lnTo>
                    <a:lnTo>
                      <a:pt x="4524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5990239" y="3518742"/>
                <a:ext cx="543993" cy="146753"/>
              </a:xfrm>
              <a:custGeom>
                <a:avLst/>
                <a:gdLst>
                  <a:gd name="connsiteX0" fmla="*/ 536386 w 543993"/>
                  <a:gd name="connsiteY0" fmla="*/ 146754 h 146753"/>
                  <a:gd name="connsiteX1" fmla="*/ 7533 w 543993"/>
                  <a:gd name="connsiteY1" fmla="*/ 146754 h 146753"/>
                  <a:gd name="connsiteX2" fmla="*/ 1012 w 543993"/>
                  <a:gd name="connsiteY2" fmla="*/ 143006 h 146753"/>
                  <a:gd name="connsiteX3" fmla="*/ 1012 w 543993"/>
                  <a:gd name="connsiteY3" fmla="*/ 135511 h 146753"/>
                  <a:gd name="connsiteX4" fmla="*/ 77462 w 543993"/>
                  <a:gd name="connsiteY4" fmla="*/ 3748 h 146753"/>
                  <a:gd name="connsiteX5" fmla="*/ 83982 w 543993"/>
                  <a:gd name="connsiteY5" fmla="*/ 0 h 146753"/>
                  <a:gd name="connsiteX6" fmla="*/ 460011 w 543993"/>
                  <a:gd name="connsiteY6" fmla="*/ 0 h 146753"/>
                  <a:gd name="connsiteX7" fmla="*/ 466532 w 543993"/>
                  <a:gd name="connsiteY7" fmla="*/ 3748 h 146753"/>
                  <a:gd name="connsiteX8" fmla="*/ 542982 w 543993"/>
                  <a:gd name="connsiteY8" fmla="*/ 135511 h 146753"/>
                  <a:gd name="connsiteX9" fmla="*/ 542982 w 543993"/>
                  <a:gd name="connsiteY9" fmla="*/ 143006 h 146753"/>
                  <a:gd name="connsiteX10" fmla="*/ 536461 w 543993"/>
                  <a:gd name="connsiteY10" fmla="*/ 146754 h 146753"/>
                  <a:gd name="connsiteX11" fmla="*/ 20499 w 543993"/>
                  <a:gd name="connsiteY11" fmla="*/ 131764 h 146753"/>
                  <a:gd name="connsiteX12" fmla="*/ 523344 w 543993"/>
                  <a:gd name="connsiteY12" fmla="*/ 131764 h 146753"/>
                  <a:gd name="connsiteX13" fmla="*/ 455589 w 543993"/>
                  <a:gd name="connsiteY13" fmla="*/ 14990 h 146753"/>
                  <a:gd name="connsiteX14" fmla="*/ 88180 w 543993"/>
                  <a:gd name="connsiteY14" fmla="*/ 14990 h 146753"/>
                  <a:gd name="connsiteX15" fmla="*/ 20424 w 543993"/>
                  <a:gd name="connsiteY15" fmla="*/ 131764 h 146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43993" h="146753">
                    <a:moveTo>
                      <a:pt x="536386" y="146754"/>
                    </a:moveTo>
                    <a:lnTo>
                      <a:pt x="7533" y="146754"/>
                    </a:lnTo>
                    <a:cubicBezTo>
                      <a:pt x="4834" y="146754"/>
                      <a:pt x="2361" y="145330"/>
                      <a:pt x="1012" y="143006"/>
                    </a:cubicBezTo>
                    <a:cubicBezTo>
                      <a:pt x="-337" y="140683"/>
                      <a:pt x="-337" y="137835"/>
                      <a:pt x="1012" y="135511"/>
                    </a:cubicBezTo>
                    <a:lnTo>
                      <a:pt x="77462" y="3748"/>
                    </a:lnTo>
                    <a:cubicBezTo>
                      <a:pt x="78811" y="1424"/>
                      <a:pt x="81284" y="0"/>
                      <a:pt x="83982" y="0"/>
                    </a:cubicBezTo>
                    <a:lnTo>
                      <a:pt x="460011" y="0"/>
                    </a:lnTo>
                    <a:cubicBezTo>
                      <a:pt x="462709" y="0"/>
                      <a:pt x="465183" y="1424"/>
                      <a:pt x="466532" y="3748"/>
                    </a:cubicBezTo>
                    <a:lnTo>
                      <a:pt x="542982" y="135511"/>
                    </a:lnTo>
                    <a:cubicBezTo>
                      <a:pt x="544331" y="137835"/>
                      <a:pt x="544331" y="140683"/>
                      <a:pt x="542982" y="143006"/>
                    </a:cubicBezTo>
                    <a:cubicBezTo>
                      <a:pt x="541633" y="145330"/>
                      <a:pt x="539159" y="146754"/>
                      <a:pt x="536461" y="146754"/>
                    </a:cubicBezTo>
                    <a:close/>
                    <a:moveTo>
                      <a:pt x="20499" y="131764"/>
                    </a:moveTo>
                    <a:lnTo>
                      <a:pt x="523344" y="131764"/>
                    </a:lnTo>
                    <a:lnTo>
                      <a:pt x="455589" y="14990"/>
                    </a:lnTo>
                    <a:lnTo>
                      <a:pt x="88180" y="14990"/>
                    </a:lnTo>
                    <a:lnTo>
                      <a:pt x="20424" y="131764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5773069" y="3691279"/>
                <a:ext cx="1050136" cy="116398"/>
              </a:xfrm>
              <a:custGeom>
                <a:avLst/>
                <a:gdLst>
                  <a:gd name="connsiteX0" fmla="*/ 0 w 1050136"/>
                  <a:gd name="connsiteY0" fmla="*/ 0 h 116398"/>
                  <a:gd name="connsiteX1" fmla="*/ 1050136 w 1050136"/>
                  <a:gd name="connsiteY1" fmla="*/ 0 h 116398"/>
                  <a:gd name="connsiteX2" fmla="*/ 1050136 w 1050136"/>
                  <a:gd name="connsiteY2" fmla="*/ 116399 h 116398"/>
                  <a:gd name="connsiteX3" fmla="*/ 990176 w 1050136"/>
                  <a:gd name="connsiteY3" fmla="*/ 116399 h 116398"/>
                  <a:gd name="connsiteX4" fmla="*/ 958771 w 1050136"/>
                  <a:gd name="connsiteY4" fmla="*/ 45270 h 116398"/>
                  <a:gd name="connsiteX5" fmla="*/ 747110 w 1050136"/>
                  <a:gd name="connsiteY5" fmla="*/ 45270 h 116398"/>
                  <a:gd name="connsiteX6" fmla="*/ 785935 w 1050136"/>
                  <a:gd name="connsiteY6" fmla="*/ 116399 h 116398"/>
                  <a:gd name="connsiteX7" fmla="*/ 0 w 1050136"/>
                  <a:gd name="connsiteY7" fmla="*/ 116399 h 116398"/>
                  <a:gd name="connsiteX8" fmla="*/ 0 w 1050136"/>
                  <a:gd name="connsiteY8" fmla="*/ 0 h 116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0136" h="116398">
                    <a:moveTo>
                      <a:pt x="0" y="0"/>
                    </a:moveTo>
                    <a:lnTo>
                      <a:pt x="1050136" y="0"/>
                    </a:lnTo>
                    <a:cubicBezTo>
                      <a:pt x="1005691" y="63483"/>
                      <a:pt x="1050136" y="116399"/>
                      <a:pt x="1050136" y="116399"/>
                    </a:cubicBezTo>
                    <a:lnTo>
                      <a:pt x="990176" y="116399"/>
                    </a:lnTo>
                    <a:cubicBezTo>
                      <a:pt x="978558" y="77274"/>
                      <a:pt x="958771" y="45270"/>
                      <a:pt x="958771" y="45270"/>
                    </a:cubicBezTo>
                    <a:lnTo>
                      <a:pt x="747110" y="45270"/>
                    </a:lnTo>
                    <a:cubicBezTo>
                      <a:pt x="774467" y="57412"/>
                      <a:pt x="783536" y="89192"/>
                      <a:pt x="785935" y="116399"/>
                    </a:cubicBezTo>
                    <a:lnTo>
                      <a:pt x="0" y="116399"/>
                    </a:lnTo>
                    <a:cubicBezTo>
                      <a:pt x="44446" y="529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6614317" y="3807678"/>
                <a:ext cx="110027" cy="21585"/>
              </a:xfrm>
              <a:custGeom>
                <a:avLst/>
                <a:gdLst>
                  <a:gd name="connsiteX0" fmla="*/ 110028 w 110027"/>
                  <a:gd name="connsiteY0" fmla="*/ 21586 h 21585"/>
                  <a:gd name="connsiteX1" fmla="*/ 0 w 110027"/>
                  <a:gd name="connsiteY1" fmla="*/ 21586 h 21585"/>
                  <a:gd name="connsiteX2" fmla="*/ 52241 w 110027"/>
                  <a:gd name="connsiteY2" fmla="*/ 0 h 21585"/>
                  <a:gd name="connsiteX3" fmla="*/ 110028 w 110027"/>
                  <a:gd name="connsiteY3" fmla="*/ 21586 h 21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027" h="21585">
                    <a:moveTo>
                      <a:pt x="110028" y="21586"/>
                    </a:moveTo>
                    <a:lnTo>
                      <a:pt x="0" y="21586"/>
                    </a:lnTo>
                    <a:lnTo>
                      <a:pt x="52241" y="0"/>
                    </a:lnTo>
                    <a:lnTo>
                      <a:pt x="110028" y="21586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6520254" y="3736549"/>
                <a:ext cx="250635" cy="115873"/>
              </a:xfrm>
              <a:custGeom>
                <a:avLst/>
                <a:gdLst>
                  <a:gd name="connsiteX0" fmla="*/ 250561 w 250635"/>
                  <a:gd name="connsiteY0" fmla="*/ 110028 h 115873"/>
                  <a:gd name="connsiteX1" fmla="*/ 204091 w 250635"/>
                  <a:gd name="connsiteY1" fmla="*/ 92714 h 115873"/>
                  <a:gd name="connsiteX2" fmla="*/ 146304 w 250635"/>
                  <a:gd name="connsiteY2" fmla="*/ 71128 h 115873"/>
                  <a:gd name="connsiteX3" fmla="*/ 94063 w 250635"/>
                  <a:gd name="connsiteY3" fmla="*/ 92714 h 115873"/>
                  <a:gd name="connsiteX4" fmla="*/ 38000 w 250635"/>
                  <a:gd name="connsiteY4" fmla="*/ 115874 h 115873"/>
                  <a:gd name="connsiteX5" fmla="*/ 39574 w 250635"/>
                  <a:gd name="connsiteY5" fmla="*/ 92714 h 115873"/>
                  <a:gd name="connsiteX6" fmla="*/ 38824 w 250635"/>
                  <a:gd name="connsiteY6" fmla="*/ 71128 h 115873"/>
                  <a:gd name="connsiteX7" fmla="*/ 0 w 250635"/>
                  <a:gd name="connsiteY7" fmla="*/ 0 h 115873"/>
                  <a:gd name="connsiteX8" fmla="*/ 211661 w 250635"/>
                  <a:gd name="connsiteY8" fmla="*/ 0 h 115873"/>
                  <a:gd name="connsiteX9" fmla="*/ 243066 w 250635"/>
                  <a:gd name="connsiteY9" fmla="*/ 71128 h 115873"/>
                  <a:gd name="connsiteX10" fmla="*/ 248312 w 250635"/>
                  <a:gd name="connsiteY10" fmla="*/ 92714 h 115873"/>
                  <a:gd name="connsiteX11" fmla="*/ 250636 w 250635"/>
                  <a:gd name="connsiteY11" fmla="*/ 110028 h 115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0635" h="115873">
                    <a:moveTo>
                      <a:pt x="250561" y="110028"/>
                    </a:moveTo>
                    <a:lnTo>
                      <a:pt x="204091" y="92714"/>
                    </a:lnTo>
                    <a:lnTo>
                      <a:pt x="146304" y="71128"/>
                    </a:lnTo>
                    <a:lnTo>
                      <a:pt x="94063" y="92714"/>
                    </a:lnTo>
                    <a:lnTo>
                      <a:pt x="38000" y="115874"/>
                    </a:lnTo>
                    <a:cubicBezTo>
                      <a:pt x="38000" y="115874"/>
                      <a:pt x="39424" y="106355"/>
                      <a:pt x="39574" y="92714"/>
                    </a:cubicBezTo>
                    <a:cubicBezTo>
                      <a:pt x="39649" y="86269"/>
                      <a:pt x="39574" y="78848"/>
                      <a:pt x="38824" y="71128"/>
                    </a:cubicBezTo>
                    <a:cubicBezTo>
                      <a:pt x="36426" y="43921"/>
                      <a:pt x="27357" y="12142"/>
                      <a:pt x="0" y="0"/>
                    </a:cubicBezTo>
                    <a:lnTo>
                      <a:pt x="211661" y="0"/>
                    </a:lnTo>
                    <a:cubicBezTo>
                      <a:pt x="211661" y="0"/>
                      <a:pt x="231448" y="32004"/>
                      <a:pt x="243066" y="71128"/>
                    </a:cubicBezTo>
                    <a:cubicBezTo>
                      <a:pt x="245164" y="78099"/>
                      <a:pt x="246963" y="85369"/>
                      <a:pt x="248312" y="92714"/>
                    </a:cubicBezTo>
                    <a:cubicBezTo>
                      <a:pt x="249361" y="98486"/>
                      <a:pt x="250186" y="104257"/>
                      <a:pt x="250636" y="110028"/>
                    </a:cubicBezTo>
                    <a:close/>
                  </a:path>
                </a:pathLst>
              </a:custGeom>
              <a:solidFill>
                <a:srgbClr val="E2795D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5756805" y="3807678"/>
                <a:ext cx="803000" cy="21585"/>
              </a:xfrm>
              <a:custGeom>
                <a:avLst/>
                <a:gdLst>
                  <a:gd name="connsiteX0" fmla="*/ 802199 w 803000"/>
                  <a:gd name="connsiteY0" fmla="*/ 0 h 21585"/>
                  <a:gd name="connsiteX1" fmla="*/ 802949 w 803000"/>
                  <a:gd name="connsiteY1" fmla="*/ 21586 h 21585"/>
                  <a:gd name="connsiteX2" fmla="*/ 0 w 803000"/>
                  <a:gd name="connsiteY2" fmla="*/ 21586 h 21585"/>
                  <a:gd name="connsiteX3" fmla="*/ 0 w 803000"/>
                  <a:gd name="connsiteY3" fmla="*/ 0 h 21585"/>
                  <a:gd name="connsiteX4" fmla="*/ 802199 w 803000"/>
                  <a:gd name="connsiteY4" fmla="*/ 0 h 21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000" h="21585">
                    <a:moveTo>
                      <a:pt x="802199" y="0"/>
                    </a:moveTo>
                    <a:cubicBezTo>
                      <a:pt x="802949" y="7720"/>
                      <a:pt x="803098" y="15140"/>
                      <a:pt x="802949" y="21586"/>
                    </a:cubicBezTo>
                    <a:lnTo>
                      <a:pt x="0" y="21586"/>
                    </a:lnTo>
                    <a:lnTo>
                      <a:pt x="0" y="0"/>
                    </a:lnTo>
                    <a:lnTo>
                      <a:pt x="802199" y="0"/>
                    </a:lnTo>
                    <a:close/>
                  </a:path>
                </a:pathLst>
              </a:custGeom>
              <a:solidFill>
                <a:srgbClr val="ECB84C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6755667" y="3800258"/>
                <a:ext cx="91298" cy="36576"/>
              </a:xfrm>
              <a:custGeom>
                <a:avLst/>
                <a:gdLst>
                  <a:gd name="connsiteX0" fmla="*/ 83803 w 91298"/>
                  <a:gd name="connsiteY0" fmla="*/ 36501 h 36576"/>
                  <a:gd name="connsiteX1" fmla="*/ 12749 w 91298"/>
                  <a:gd name="connsiteY1" fmla="*/ 36501 h 36576"/>
                  <a:gd name="connsiteX2" fmla="*/ 5404 w 91298"/>
                  <a:gd name="connsiteY2" fmla="*/ 30430 h 36576"/>
                  <a:gd name="connsiteX3" fmla="*/ 308 w 91298"/>
                  <a:gd name="connsiteY3" fmla="*/ 9594 h 36576"/>
                  <a:gd name="connsiteX4" fmla="*/ 1507 w 91298"/>
                  <a:gd name="connsiteY4" fmla="*/ 2998 h 36576"/>
                  <a:gd name="connsiteX5" fmla="*/ 7503 w 91298"/>
                  <a:gd name="connsiteY5" fmla="*/ 0 h 36576"/>
                  <a:gd name="connsiteX6" fmla="*/ 83803 w 91298"/>
                  <a:gd name="connsiteY6" fmla="*/ 0 h 36576"/>
                  <a:gd name="connsiteX7" fmla="*/ 91298 w 91298"/>
                  <a:gd name="connsiteY7" fmla="*/ 7495 h 36576"/>
                  <a:gd name="connsiteX8" fmla="*/ 91298 w 91298"/>
                  <a:gd name="connsiteY8" fmla="*/ 29081 h 36576"/>
                  <a:gd name="connsiteX9" fmla="*/ 83803 w 91298"/>
                  <a:gd name="connsiteY9" fmla="*/ 36576 h 36576"/>
                  <a:gd name="connsiteX10" fmla="*/ 18895 w 91298"/>
                  <a:gd name="connsiteY10" fmla="*/ 21511 h 36576"/>
                  <a:gd name="connsiteX11" fmla="*/ 76308 w 91298"/>
                  <a:gd name="connsiteY11" fmla="*/ 21511 h 36576"/>
                  <a:gd name="connsiteX12" fmla="*/ 76308 w 91298"/>
                  <a:gd name="connsiteY12" fmla="*/ 14915 h 36576"/>
                  <a:gd name="connsiteX13" fmla="*/ 17322 w 91298"/>
                  <a:gd name="connsiteY13" fmla="*/ 14915 h 36576"/>
                  <a:gd name="connsiteX14" fmla="*/ 18895 w 91298"/>
                  <a:gd name="connsiteY14" fmla="*/ 21511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1298" h="36576">
                    <a:moveTo>
                      <a:pt x="83803" y="36501"/>
                    </a:moveTo>
                    <a:lnTo>
                      <a:pt x="12749" y="36501"/>
                    </a:lnTo>
                    <a:cubicBezTo>
                      <a:pt x="9152" y="36501"/>
                      <a:pt x="6079" y="33953"/>
                      <a:pt x="5404" y="30430"/>
                    </a:cubicBezTo>
                    <a:cubicBezTo>
                      <a:pt x="4055" y="23535"/>
                      <a:pt x="2406" y="16489"/>
                      <a:pt x="308" y="9594"/>
                    </a:cubicBezTo>
                    <a:cubicBezTo>
                      <a:pt x="-367" y="7345"/>
                      <a:pt x="83" y="4872"/>
                      <a:pt x="1507" y="2998"/>
                    </a:cubicBezTo>
                    <a:cubicBezTo>
                      <a:pt x="2931" y="1124"/>
                      <a:pt x="5180" y="0"/>
                      <a:pt x="7503" y="0"/>
                    </a:cubicBezTo>
                    <a:lnTo>
                      <a:pt x="83803" y="0"/>
                    </a:lnTo>
                    <a:cubicBezTo>
                      <a:pt x="87925" y="0"/>
                      <a:pt x="91298" y="3373"/>
                      <a:pt x="91298" y="7495"/>
                    </a:cubicBezTo>
                    <a:lnTo>
                      <a:pt x="91298" y="29081"/>
                    </a:lnTo>
                    <a:cubicBezTo>
                      <a:pt x="91298" y="33203"/>
                      <a:pt x="87925" y="36576"/>
                      <a:pt x="83803" y="36576"/>
                    </a:cubicBezTo>
                    <a:close/>
                    <a:moveTo>
                      <a:pt x="18895" y="21511"/>
                    </a:moveTo>
                    <a:lnTo>
                      <a:pt x="76308" y="21511"/>
                    </a:lnTo>
                    <a:lnTo>
                      <a:pt x="76308" y="14915"/>
                    </a:lnTo>
                    <a:lnTo>
                      <a:pt x="17322" y="14915"/>
                    </a:lnTo>
                    <a:cubicBezTo>
                      <a:pt x="17846" y="17089"/>
                      <a:pt x="18371" y="19337"/>
                      <a:pt x="18895" y="2151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5749309" y="3662123"/>
                <a:ext cx="1097730" cy="36650"/>
              </a:xfrm>
              <a:custGeom>
                <a:avLst/>
                <a:gdLst>
                  <a:gd name="connsiteX0" fmla="*/ 1090160 w 1097730"/>
                  <a:gd name="connsiteY0" fmla="*/ 36651 h 36650"/>
                  <a:gd name="connsiteX1" fmla="*/ 7495 w 1097730"/>
                  <a:gd name="connsiteY1" fmla="*/ 36651 h 36650"/>
                  <a:gd name="connsiteX2" fmla="*/ 0 w 1097730"/>
                  <a:gd name="connsiteY2" fmla="*/ 29156 h 36650"/>
                  <a:gd name="connsiteX3" fmla="*/ 0 w 1097730"/>
                  <a:gd name="connsiteY3" fmla="*/ 7495 h 36650"/>
                  <a:gd name="connsiteX4" fmla="*/ 7495 w 1097730"/>
                  <a:gd name="connsiteY4" fmla="*/ 0 h 36650"/>
                  <a:gd name="connsiteX5" fmla="*/ 1090235 w 1097730"/>
                  <a:gd name="connsiteY5" fmla="*/ 0 h 36650"/>
                  <a:gd name="connsiteX6" fmla="*/ 1097730 w 1097730"/>
                  <a:gd name="connsiteY6" fmla="*/ 7495 h 36650"/>
                  <a:gd name="connsiteX7" fmla="*/ 1097730 w 1097730"/>
                  <a:gd name="connsiteY7" fmla="*/ 29156 h 36650"/>
                  <a:gd name="connsiteX8" fmla="*/ 1090235 w 1097730"/>
                  <a:gd name="connsiteY8" fmla="*/ 36651 h 36650"/>
                  <a:gd name="connsiteX9" fmla="*/ 14915 w 1097730"/>
                  <a:gd name="connsiteY9" fmla="*/ 21661 h 36650"/>
                  <a:gd name="connsiteX10" fmla="*/ 1082665 w 1097730"/>
                  <a:gd name="connsiteY10" fmla="*/ 21661 h 36650"/>
                  <a:gd name="connsiteX11" fmla="*/ 1082665 w 1097730"/>
                  <a:gd name="connsiteY11" fmla="*/ 14990 h 36650"/>
                  <a:gd name="connsiteX12" fmla="*/ 14990 w 1097730"/>
                  <a:gd name="connsiteY12" fmla="*/ 14990 h 36650"/>
                  <a:gd name="connsiteX13" fmla="*/ 14990 w 1097730"/>
                  <a:gd name="connsiteY13" fmla="*/ 21661 h 3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97730" h="36650">
                    <a:moveTo>
                      <a:pt x="1090160" y="36651"/>
                    </a:moveTo>
                    <a:lnTo>
                      <a:pt x="7495" y="36651"/>
                    </a:lnTo>
                    <a:cubicBezTo>
                      <a:pt x="3373" y="36651"/>
                      <a:pt x="0" y="33278"/>
                      <a:pt x="0" y="29156"/>
                    </a:cubicBezTo>
                    <a:lnTo>
                      <a:pt x="0" y="7495"/>
                    </a:lnTo>
                    <a:cubicBezTo>
                      <a:pt x="0" y="3373"/>
                      <a:pt x="3373" y="0"/>
                      <a:pt x="7495" y="0"/>
                    </a:cubicBezTo>
                    <a:lnTo>
                      <a:pt x="1090235" y="0"/>
                    </a:lnTo>
                    <a:cubicBezTo>
                      <a:pt x="1094358" y="0"/>
                      <a:pt x="1097730" y="3373"/>
                      <a:pt x="1097730" y="7495"/>
                    </a:cubicBezTo>
                    <a:lnTo>
                      <a:pt x="1097730" y="29156"/>
                    </a:lnTo>
                    <a:cubicBezTo>
                      <a:pt x="1097730" y="33278"/>
                      <a:pt x="1094358" y="36651"/>
                      <a:pt x="1090235" y="36651"/>
                    </a:cubicBezTo>
                    <a:close/>
                    <a:moveTo>
                      <a:pt x="14915" y="21661"/>
                    </a:moveTo>
                    <a:lnTo>
                      <a:pt x="1082665" y="21661"/>
                    </a:lnTo>
                    <a:lnTo>
                      <a:pt x="1082665" y="14990"/>
                    </a:lnTo>
                    <a:lnTo>
                      <a:pt x="14990" y="14990"/>
                    </a:lnTo>
                    <a:lnTo>
                      <a:pt x="14990" y="21661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5749302" y="3507125"/>
                <a:ext cx="1097744" cy="169988"/>
              </a:xfrm>
              <a:custGeom>
                <a:avLst/>
                <a:gdLst>
                  <a:gd name="connsiteX0" fmla="*/ 1090168 w 1097744"/>
                  <a:gd name="connsiteY0" fmla="*/ 169988 h 169988"/>
                  <a:gd name="connsiteX1" fmla="*/ 7502 w 1097744"/>
                  <a:gd name="connsiteY1" fmla="*/ 169988 h 169988"/>
                  <a:gd name="connsiteX2" fmla="*/ 757 w 1097744"/>
                  <a:gd name="connsiteY2" fmla="*/ 165791 h 169988"/>
                  <a:gd name="connsiteX3" fmla="*/ 1581 w 1097744"/>
                  <a:gd name="connsiteY3" fmla="*/ 157921 h 169988"/>
                  <a:gd name="connsiteX4" fmla="*/ 122477 w 1097744"/>
                  <a:gd name="connsiteY4" fmla="*/ 2848 h 169988"/>
                  <a:gd name="connsiteX5" fmla="*/ 128398 w 1097744"/>
                  <a:gd name="connsiteY5" fmla="*/ 0 h 169988"/>
                  <a:gd name="connsiteX6" fmla="*/ 969347 w 1097744"/>
                  <a:gd name="connsiteY6" fmla="*/ 0 h 169988"/>
                  <a:gd name="connsiteX7" fmla="*/ 975268 w 1097744"/>
                  <a:gd name="connsiteY7" fmla="*/ 2848 h 169988"/>
                  <a:gd name="connsiteX8" fmla="*/ 1096163 w 1097744"/>
                  <a:gd name="connsiteY8" fmla="*/ 157921 h 169988"/>
                  <a:gd name="connsiteX9" fmla="*/ 1096988 w 1097744"/>
                  <a:gd name="connsiteY9" fmla="*/ 165791 h 169988"/>
                  <a:gd name="connsiteX10" fmla="*/ 1090243 w 1097744"/>
                  <a:gd name="connsiteY10" fmla="*/ 169988 h 169988"/>
                  <a:gd name="connsiteX11" fmla="*/ 22792 w 1097744"/>
                  <a:gd name="connsiteY11" fmla="*/ 154998 h 169988"/>
                  <a:gd name="connsiteX12" fmla="*/ 1074803 w 1097744"/>
                  <a:gd name="connsiteY12" fmla="*/ 154998 h 169988"/>
                  <a:gd name="connsiteX13" fmla="*/ 965599 w 1097744"/>
                  <a:gd name="connsiteY13" fmla="*/ 14915 h 169988"/>
                  <a:gd name="connsiteX14" fmla="*/ 131996 w 1097744"/>
                  <a:gd name="connsiteY14" fmla="*/ 14915 h 169988"/>
                  <a:gd name="connsiteX15" fmla="*/ 22792 w 1097744"/>
                  <a:gd name="connsiteY15" fmla="*/ 154998 h 16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7744" h="169988">
                    <a:moveTo>
                      <a:pt x="1090168" y="169988"/>
                    </a:moveTo>
                    <a:lnTo>
                      <a:pt x="7502" y="169988"/>
                    </a:lnTo>
                    <a:cubicBezTo>
                      <a:pt x="4654" y="169988"/>
                      <a:pt x="2031" y="168340"/>
                      <a:pt x="757" y="165791"/>
                    </a:cubicBezTo>
                    <a:cubicBezTo>
                      <a:pt x="-517" y="163243"/>
                      <a:pt x="-143" y="160170"/>
                      <a:pt x="1581" y="157921"/>
                    </a:cubicBezTo>
                    <a:lnTo>
                      <a:pt x="122477" y="2848"/>
                    </a:lnTo>
                    <a:cubicBezTo>
                      <a:pt x="123901" y="1049"/>
                      <a:pt x="126075" y="0"/>
                      <a:pt x="128398" y="0"/>
                    </a:cubicBezTo>
                    <a:lnTo>
                      <a:pt x="969347" y="0"/>
                    </a:lnTo>
                    <a:cubicBezTo>
                      <a:pt x="971670" y="0"/>
                      <a:pt x="973844" y="1049"/>
                      <a:pt x="975268" y="2848"/>
                    </a:cubicBezTo>
                    <a:lnTo>
                      <a:pt x="1096163" y="157921"/>
                    </a:lnTo>
                    <a:cubicBezTo>
                      <a:pt x="1097887" y="160170"/>
                      <a:pt x="1098262" y="163243"/>
                      <a:pt x="1096988" y="165791"/>
                    </a:cubicBezTo>
                    <a:cubicBezTo>
                      <a:pt x="1095714" y="168340"/>
                      <a:pt x="1093091" y="169988"/>
                      <a:pt x="1090243" y="169988"/>
                    </a:cubicBezTo>
                    <a:close/>
                    <a:moveTo>
                      <a:pt x="22792" y="154998"/>
                    </a:moveTo>
                    <a:lnTo>
                      <a:pt x="1074803" y="154998"/>
                    </a:lnTo>
                    <a:lnTo>
                      <a:pt x="965599" y="14915"/>
                    </a:lnTo>
                    <a:lnTo>
                      <a:pt x="131996" y="14915"/>
                    </a:lnTo>
                    <a:lnTo>
                      <a:pt x="22792" y="15499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5765526" y="3683634"/>
                <a:ext cx="1065198" cy="131538"/>
              </a:xfrm>
              <a:custGeom>
                <a:avLst/>
                <a:gdLst>
                  <a:gd name="connsiteX0" fmla="*/ 1057679 w 1065198"/>
                  <a:gd name="connsiteY0" fmla="*/ 131539 h 131538"/>
                  <a:gd name="connsiteX1" fmla="*/ 997719 w 1065198"/>
                  <a:gd name="connsiteY1" fmla="*/ 131539 h 131538"/>
                  <a:gd name="connsiteX2" fmla="*/ 990523 w 1065198"/>
                  <a:gd name="connsiteY2" fmla="*/ 126142 h 131538"/>
                  <a:gd name="connsiteX3" fmla="*/ 962042 w 1065198"/>
                  <a:gd name="connsiteY3" fmla="*/ 60335 h 131538"/>
                  <a:gd name="connsiteX4" fmla="*/ 777588 w 1065198"/>
                  <a:gd name="connsiteY4" fmla="*/ 60335 h 131538"/>
                  <a:gd name="connsiteX5" fmla="*/ 800973 w 1065198"/>
                  <a:gd name="connsiteY5" fmla="*/ 123369 h 131538"/>
                  <a:gd name="connsiteX6" fmla="*/ 799024 w 1065198"/>
                  <a:gd name="connsiteY6" fmla="*/ 129065 h 131538"/>
                  <a:gd name="connsiteX7" fmla="*/ 793478 w 1065198"/>
                  <a:gd name="connsiteY7" fmla="*/ 131464 h 131538"/>
                  <a:gd name="connsiteX8" fmla="*/ 7543 w 1065198"/>
                  <a:gd name="connsiteY8" fmla="*/ 131464 h 131538"/>
                  <a:gd name="connsiteX9" fmla="*/ 872 w 1065198"/>
                  <a:gd name="connsiteY9" fmla="*/ 127416 h 131538"/>
                  <a:gd name="connsiteX10" fmla="*/ 1397 w 1065198"/>
                  <a:gd name="connsiteY10" fmla="*/ 119621 h 131538"/>
                  <a:gd name="connsiteX11" fmla="*/ 1772 w 1065198"/>
                  <a:gd name="connsiteY11" fmla="*/ 12367 h 131538"/>
                  <a:gd name="connsiteX12" fmla="*/ 722 w 1065198"/>
                  <a:gd name="connsiteY12" fmla="*/ 4347 h 131538"/>
                  <a:gd name="connsiteX13" fmla="*/ 7543 w 1065198"/>
                  <a:gd name="connsiteY13" fmla="*/ 0 h 131538"/>
                  <a:gd name="connsiteX14" fmla="*/ 1057679 w 1065198"/>
                  <a:gd name="connsiteY14" fmla="*/ 0 h 131538"/>
                  <a:gd name="connsiteX15" fmla="*/ 1064350 w 1065198"/>
                  <a:gd name="connsiteY15" fmla="*/ 4047 h 131538"/>
                  <a:gd name="connsiteX16" fmla="*/ 1063825 w 1065198"/>
                  <a:gd name="connsiteY16" fmla="*/ 11842 h 131538"/>
                  <a:gd name="connsiteX17" fmla="*/ 1063451 w 1065198"/>
                  <a:gd name="connsiteY17" fmla="*/ 119172 h 131538"/>
                  <a:gd name="connsiteX18" fmla="*/ 1064500 w 1065198"/>
                  <a:gd name="connsiteY18" fmla="*/ 127117 h 131538"/>
                  <a:gd name="connsiteX19" fmla="*/ 1057754 w 1065198"/>
                  <a:gd name="connsiteY19" fmla="*/ 131464 h 131538"/>
                  <a:gd name="connsiteX20" fmla="*/ 1003190 w 1065198"/>
                  <a:gd name="connsiteY20" fmla="*/ 116548 h 131538"/>
                  <a:gd name="connsiteX21" fmla="*/ 1043888 w 1065198"/>
                  <a:gd name="connsiteY21" fmla="*/ 116548 h 131538"/>
                  <a:gd name="connsiteX22" fmla="*/ 1044113 w 1065198"/>
                  <a:gd name="connsiteY22" fmla="*/ 15140 h 131538"/>
                  <a:gd name="connsiteX23" fmla="*/ 21259 w 1065198"/>
                  <a:gd name="connsiteY23" fmla="*/ 15140 h 131538"/>
                  <a:gd name="connsiteX24" fmla="*/ 21034 w 1065198"/>
                  <a:gd name="connsiteY24" fmla="*/ 116548 h 131538"/>
                  <a:gd name="connsiteX25" fmla="*/ 785008 w 1065198"/>
                  <a:gd name="connsiteY25" fmla="*/ 116548 h 131538"/>
                  <a:gd name="connsiteX26" fmla="*/ 751505 w 1065198"/>
                  <a:gd name="connsiteY26" fmla="*/ 59736 h 131538"/>
                  <a:gd name="connsiteX27" fmla="*/ 747233 w 1065198"/>
                  <a:gd name="connsiteY27" fmla="*/ 51341 h 131538"/>
                  <a:gd name="connsiteX28" fmla="*/ 754578 w 1065198"/>
                  <a:gd name="connsiteY28" fmla="*/ 45420 h 131538"/>
                  <a:gd name="connsiteX29" fmla="*/ 966239 w 1065198"/>
                  <a:gd name="connsiteY29" fmla="*/ 45420 h 131538"/>
                  <a:gd name="connsiteX30" fmla="*/ 972610 w 1065198"/>
                  <a:gd name="connsiteY30" fmla="*/ 48943 h 131538"/>
                  <a:gd name="connsiteX31" fmla="*/ 1003190 w 1065198"/>
                  <a:gd name="connsiteY31" fmla="*/ 116548 h 13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065198" h="131538">
                    <a:moveTo>
                      <a:pt x="1057679" y="131539"/>
                    </a:moveTo>
                    <a:lnTo>
                      <a:pt x="997719" y="131539"/>
                    </a:lnTo>
                    <a:cubicBezTo>
                      <a:pt x="994421" y="131539"/>
                      <a:pt x="991498" y="129365"/>
                      <a:pt x="990523" y="126142"/>
                    </a:cubicBezTo>
                    <a:cubicBezTo>
                      <a:pt x="981529" y="95787"/>
                      <a:pt x="967364" y="69629"/>
                      <a:pt x="962042" y="60335"/>
                    </a:cubicBezTo>
                    <a:lnTo>
                      <a:pt x="777588" y="60335"/>
                    </a:lnTo>
                    <a:cubicBezTo>
                      <a:pt x="790554" y="74501"/>
                      <a:pt x="798574" y="95787"/>
                      <a:pt x="800973" y="123369"/>
                    </a:cubicBezTo>
                    <a:cubicBezTo>
                      <a:pt x="801123" y="125468"/>
                      <a:pt x="800448" y="127566"/>
                      <a:pt x="799024" y="129065"/>
                    </a:cubicBezTo>
                    <a:cubicBezTo>
                      <a:pt x="797600" y="130639"/>
                      <a:pt x="795576" y="131464"/>
                      <a:pt x="793478" y="131464"/>
                    </a:cubicBezTo>
                    <a:lnTo>
                      <a:pt x="7543" y="131464"/>
                    </a:lnTo>
                    <a:cubicBezTo>
                      <a:pt x="4770" y="131464"/>
                      <a:pt x="2221" y="129890"/>
                      <a:pt x="872" y="127416"/>
                    </a:cubicBezTo>
                    <a:cubicBezTo>
                      <a:pt x="-402" y="124943"/>
                      <a:pt x="-252" y="121945"/>
                      <a:pt x="1397" y="119621"/>
                    </a:cubicBezTo>
                    <a:cubicBezTo>
                      <a:pt x="42095" y="61460"/>
                      <a:pt x="2221" y="12817"/>
                      <a:pt x="1772" y="12367"/>
                    </a:cubicBezTo>
                    <a:cubicBezTo>
                      <a:pt x="-102" y="10118"/>
                      <a:pt x="-552" y="7045"/>
                      <a:pt x="722" y="4347"/>
                    </a:cubicBezTo>
                    <a:cubicBezTo>
                      <a:pt x="1921" y="1724"/>
                      <a:pt x="4620" y="0"/>
                      <a:pt x="7543" y="0"/>
                    </a:cubicBezTo>
                    <a:lnTo>
                      <a:pt x="1057679" y="0"/>
                    </a:lnTo>
                    <a:cubicBezTo>
                      <a:pt x="1060453" y="0"/>
                      <a:pt x="1063001" y="1574"/>
                      <a:pt x="1064350" y="4047"/>
                    </a:cubicBezTo>
                    <a:cubicBezTo>
                      <a:pt x="1065624" y="6521"/>
                      <a:pt x="1065474" y="9519"/>
                      <a:pt x="1063825" y="11842"/>
                    </a:cubicBezTo>
                    <a:cubicBezTo>
                      <a:pt x="1023352" y="69629"/>
                      <a:pt x="1061802" y="117148"/>
                      <a:pt x="1063451" y="119172"/>
                    </a:cubicBezTo>
                    <a:cubicBezTo>
                      <a:pt x="1065324" y="121420"/>
                      <a:pt x="1065699" y="124493"/>
                      <a:pt x="1064500" y="127117"/>
                    </a:cubicBezTo>
                    <a:cubicBezTo>
                      <a:pt x="1063301" y="129740"/>
                      <a:pt x="1060602" y="131464"/>
                      <a:pt x="1057754" y="131464"/>
                    </a:cubicBezTo>
                    <a:close/>
                    <a:moveTo>
                      <a:pt x="1003190" y="116548"/>
                    </a:moveTo>
                    <a:lnTo>
                      <a:pt x="1043888" y="116548"/>
                    </a:lnTo>
                    <a:cubicBezTo>
                      <a:pt x="1033620" y="97736"/>
                      <a:pt x="1019679" y="59211"/>
                      <a:pt x="1044113" y="15140"/>
                    </a:cubicBezTo>
                    <a:lnTo>
                      <a:pt x="21259" y="15140"/>
                    </a:lnTo>
                    <a:cubicBezTo>
                      <a:pt x="31602" y="33953"/>
                      <a:pt x="45468" y="72403"/>
                      <a:pt x="21034" y="116548"/>
                    </a:cubicBezTo>
                    <a:lnTo>
                      <a:pt x="785008" y="116548"/>
                    </a:lnTo>
                    <a:cubicBezTo>
                      <a:pt x="781935" y="94513"/>
                      <a:pt x="773391" y="69479"/>
                      <a:pt x="751505" y="59736"/>
                    </a:cubicBezTo>
                    <a:cubicBezTo>
                      <a:pt x="748282" y="58312"/>
                      <a:pt x="746483" y="54789"/>
                      <a:pt x="747233" y="51341"/>
                    </a:cubicBezTo>
                    <a:cubicBezTo>
                      <a:pt x="747982" y="47893"/>
                      <a:pt x="751055" y="45420"/>
                      <a:pt x="754578" y="45420"/>
                    </a:cubicBezTo>
                    <a:lnTo>
                      <a:pt x="966239" y="45420"/>
                    </a:lnTo>
                    <a:cubicBezTo>
                      <a:pt x="968863" y="45420"/>
                      <a:pt x="971261" y="46769"/>
                      <a:pt x="972610" y="48943"/>
                    </a:cubicBezTo>
                    <a:cubicBezTo>
                      <a:pt x="973435" y="50217"/>
                      <a:pt x="991348" y="79448"/>
                      <a:pt x="1003190" y="116548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>
                <a:off x="6606761" y="3800135"/>
                <a:ext cx="124984" cy="36623"/>
              </a:xfrm>
              <a:custGeom>
                <a:avLst/>
                <a:gdLst>
                  <a:gd name="connsiteX0" fmla="*/ 117585 w 124984"/>
                  <a:gd name="connsiteY0" fmla="*/ 36623 h 36623"/>
                  <a:gd name="connsiteX1" fmla="*/ 7482 w 124984"/>
                  <a:gd name="connsiteY1" fmla="*/ 36623 h 36623"/>
                  <a:gd name="connsiteX2" fmla="*/ 137 w 124984"/>
                  <a:gd name="connsiteY2" fmla="*/ 30552 h 36623"/>
                  <a:gd name="connsiteX3" fmla="*/ 4634 w 124984"/>
                  <a:gd name="connsiteY3" fmla="*/ 22158 h 36623"/>
                  <a:gd name="connsiteX4" fmla="*/ 56874 w 124984"/>
                  <a:gd name="connsiteY4" fmla="*/ 572 h 36623"/>
                  <a:gd name="connsiteX5" fmla="*/ 62346 w 124984"/>
                  <a:gd name="connsiteY5" fmla="*/ 497 h 36623"/>
                  <a:gd name="connsiteX6" fmla="*/ 120133 w 124984"/>
                  <a:gd name="connsiteY6" fmla="*/ 22083 h 36623"/>
                  <a:gd name="connsiteX7" fmla="*/ 124855 w 124984"/>
                  <a:gd name="connsiteY7" fmla="*/ 30402 h 36623"/>
                  <a:gd name="connsiteX8" fmla="*/ 117510 w 124984"/>
                  <a:gd name="connsiteY8" fmla="*/ 36548 h 36623"/>
                  <a:gd name="connsiteX9" fmla="*/ 45257 w 124984"/>
                  <a:gd name="connsiteY9" fmla="*/ 21633 h 36623"/>
                  <a:gd name="connsiteX10" fmla="*/ 76062 w 124984"/>
                  <a:gd name="connsiteY10" fmla="*/ 21633 h 36623"/>
                  <a:gd name="connsiteX11" fmla="*/ 59872 w 124984"/>
                  <a:gd name="connsiteY11" fmla="*/ 15562 h 36623"/>
                  <a:gd name="connsiteX12" fmla="*/ 45257 w 124984"/>
                  <a:gd name="connsiteY12" fmla="*/ 21633 h 3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984" h="36623">
                    <a:moveTo>
                      <a:pt x="117585" y="36623"/>
                    </a:moveTo>
                    <a:lnTo>
                      <a:pt x="7482" y="36623"/>
                    </a:lnTo>
                    <a:cubicBezTo>
                      <a:pt x="3884" y="36623"/>
                      <a:pt x="811" y="34075"/>
                      <a:pt x="137" y="30552"/>
                    </a:cubicBezTo>
                    <a:cubicBezTo>
                      <a:pt x="-538" y="27030"/>
                      <a:pt x="1336" y="23507"/>
                      <a:pt x="4634" y="22158"/>
                    </a:cubicBezTo>
                    <a:lnTo>
                      <a:pt x="56874" y="572"/>
                    </a:lnTo>
                    <a:cubicBezTo>
                      <a:pt x="58598" y="-178"/>
                      <a:pt x="60622" y="-178"/>
                      <a:pt x="62346" y="497"/>
                    </a:cubicBezTo>
                    <a:lnTo>
                      <a:pt x="120133" y="22083"/>
                    </a:lnTo>
                    <a:cubicBezTo>
                      <a:pt x="123506" y="23357"/>
                      <a:pt x="125529" y="26880"/>
                      <a:pt x="124855" y="30402"/>
                    </a:cubicBezTo>
                    <a:cubicBezTo>
                      <a:pt x="124180" y="33925"/>
                      <a:pt x="121107" y="36548"/>
                      <a:pt x="117510" y="36548"/>
                    </a:cubicBezTo>
                    <a:close/>
                    <a:moveTo>
                      <a:pt x="45257" y="21633"/>
                    </a:moveTo>
                    <a:lnTo>
                      <a:pt x="76062" y="21633"/>
                    </a:lnTo>
                    <a:lnTo>
                      <a:pt x="59872" y="15562"/>
                    </a:lnTo>
                    <a:lnTo>
                      <a:pt x="45257" y="21633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6512740" y="3729129"/>
                <a:ext cx="265748" cy="130864"/>
              </a:xfrm>
              <a:custGeom>
                <a:avLst/>
                <a:gdLst>
                  <a:gd name="connsiteX0" fmla="*/ 45439 w 265748"/>
                  <a:gd name="connsiteY0" fmla="*/ 130789 h 130864"/>
                  <a:gd name="connsiteX1" fmla="*/ 40867 w 265748"/>
                  <a:gd name="connsiteY1" fmla="*/ 129215 h 130864"/>
                  <a:gd name="connsiteX2" fmla="*/ 38094 w 265748"/>
                  <a:gd name="connsiteY2" fmla="*/ 122245 h 130864"/>
                  <a:gd name="connsiteX3" fmla="*/ 39593 w 265748"/>
                  <a:gd name="connsiteY3" fmla="*/ 100059 h 130864"/>
                  <a:gd name="connsiteX4" fmla="*/ 38844 w 265748"/>
                  <a:gd name="connsiteY4" fmla="*/ 79298 h 130864"/>
                  <a:gd name="connsiteX5" fmla="*/ 4441 w 265748"/>
                  <a:gd name="connsiteY5" fmla="*/ 14316 h 130864"/>
                  <a:gd name="connsiteX6" fmla="*/ 169 w 265748"/>
                  <a:gd name="connsiteY6" fmla="*/ 5921 h 130864"/>
                  <a:gd name="connsiteX7" fmla="*/ 7514 w 265748"/>
                  <a:gd name="connsiteY7" fmla="*/ 0 h 130864"/>
                  <a:gd name="connsiteX8" fmla="*/ 219175 w 265748"/>
                  <a:gd name="connsiteY8" fmla="*/ 0 h 130864"/>
                  <a:gd name="connsiteX9" fmla="*/ 225546 w 265748"/>
                  <a:gd name="connsiteY9" fmla="*/ 3523 h 130864"/>
                  <a:gd name="connsiteX10" fmla="*/ 257775 w 265748"/>
                  <a:gd name="connsiteY10" fmla="*/ 76450 h 130864"/>
                  <a:gd name="connsiteX11" fmla="*/ 263247 w 265748"/>
                  <a:gd name="connsiteY11" fmla="*/ 98785 h 130864"/>
                  <a:gd name="connsiteX12" fmla="*/ 265720 w 265748"/>
                  <a:gd name="connsiteY12" fmla="*/ 116923 h 130864"/>
                  <a:gd name="connsiteX13" fmla="*/ 262722 w 265748"/>
                  <a:gd name="connsiteY13" fmla="*/ 123519 h 130864"/>
                  <a:gd name="connsiteX14" fmla="*/ 255602 w 265748"/>
                  <a:gd name="connsiteY14" fmla="*/ 124568 h 130864"/>
                  <a:gd name="connsiteX15" fmla="*/ 154118 w 265748"/>
                  <a:gd name="connsiteY15" fmla="*/ 86643 h 130864"/>
                  <a:gd name="connsiteX16" fmla="*/ 48512 w 265748"/>
                  <a:gd name="connsiteY16" fmla="*/ 130265 h 130864"/>
                  <a:gd name="connsiteX17" fmla="*/ 45664 w 265748"/>
                  <a:gd name="connsiteY17" fmla="*/ 130864 h 130864"/>
                  <a:gd name="connsiteX18" fmla="*/ 30299 w 265748"/>
                  <a:gd name="connsiteY18" fmla="*/ 14840 h 130864"/>
                  <a:gd name="connsiteX19" fmla="*/ 53684 w 265748"/>
                  <a:gd name="connsiteY19" fmla="*/ 77799 h 130864"/>
                  <a:gd name="connsiteX20" fmla="*/ 54508 w 265748"/>
                  <a:gd name="connsiteY20" fmla="*/ 100209 h 130864"/>
                  <a:gd name="connsiteX21" fmla="*/ 54059 w 265748"/>
                  <a:gd name="connsiteY21" fmla="*/ 111602 h 130864"/>
                  <a:gd name="connsiteX22" fmla="*/ 150895 w 265748"/>
                  <a:gd name="connsiteY22" fmla="*/ 71578 h 130864"/>
                  <a:gd name="connsiteX23" fmla="*/ 156367 w 265748"/>
                  <a:gd name="connsiteY23" fmla="*/ 71503 h 130864"/>
                  <a:gd name="connsiteX24" fmla="*/ 249081 w 265748"/>
                  <a:gd name="connsiteY24" fmla="*/ 106130 h 130864"/>
                  <a:gd name="connsiteX25" fmla="*/ 248256 w 265748"/>
                  <a:gd name="connsiteY25" fmla="*/ 101483 h 130864"/>
                  <a:gd name="connsiteX26" fmla="*/ 243160 w 265748"/>
                  <a:gd name="connsiteY26" fmla="*/ 80647 h 130864"/>
                  <a:gd name="connsiteX27" fmla="*/ 214679 w 265748"/>
                  <a:gd name="connsiteY27" fmla="*/ 14840 h 130864"/>
                  <a:gd name="connsiteX28" fmla="*/ 30224 w 265748"/>
                  <a:gd name="connsiteY28" fmla="*/ 14840 h 13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65748" h="130864">
                    <a:moveTo>
                      <a:pt x="45439" y="130789"/>
                    </a:moveTo>
                    <a:cubicBezTo>
                      <a:pt x="43791" y="130789"/>
                      <a:pt x="42142" y="130265"/>
                      <a:pt x="40867" y="129215"/>
                    </a:cubicBezTo>
                    <a:cubicBezTo>
                      <a:pt x="38769" y="127566"/>
                      <a:pt x="37644" y="124868"/>
                      <a:pt x="38094" y="122245"/>
                    </a:cubicBezTo>
                    <a:cubicBezTo>
                      <a:pt x="38094" y="122170"/>
                      <a:pt x="39443" y="112951"/>
                      <a:pt x="39593" y="100059"/>
                    </a:cubicBezTo>
                    <a:cubicBezTo>
                      <a:pt x="39743" y="92864"/>
                      <a:pt x="39443" y="85894"/>
                      <a:pt x="38844" y="79298"/>
                    </a:cubicBezTo>
                    <a:cubicBezTo>
                      <a:pt x="36745" y="55688"/>
                      <a:pt x="29100" y="25258"/>
                      <a:pt x="4441" y="14316"/>
                    </a:cubicBezTo>
                    <a:cubicBezTo>
                      <a:pt x="1218" y="12892"/>
                      <a:pt x="-580" y="9369"/>
                      <a:pt x="169" y="5921"/>
                    </a:cubicBezTo>
                    <a:cubicBezTo>
                      <a:pt x="919" y="2473"/>
                      <a:pt x="3992" y="0"/>
                      <a:pt x="7514" y="0"/>
                    </a:cubicBezTo>
                    <a:lnTo>
                      <a:pt x="219175" y="0"/>
                    </a:lnTo>
                    <a:cubicBezTo>
                      <a:pt x="221799" y="0"/>
                      <a:pt x="224197" y="1349"/>
                      <a:pt x="225546" y="3523"/>
                    </a:cubicBezTo>
                    <a:cubicBezTo>
                      <a:pt x="226371" y="4872"/>
                      <a:pt x="246008" y="36876"/>
                      <a:pt x="257775" y="76450"/>
                    </a:cubicBezTo>
                    <a:cubicBezTo>
                      <a:pt x="259949" y="83870"/>
                      <a:pt x="261823" y="91365"/>
                      <a:pt x="263247" y="98785"/>
                    </a:cubicBezTo>
                    <a:cubicBezTo>
                      <a:pt x="264446" y="105456"/>
                      <a:pt x="265270" y="111377"/>
                      <a:pt x="265720" y="116923"/>
                    </a:cubicBezTo>
                    <a:cubicBezTo>
                      <a:pt x="265945" y="119472"/>
                      <a:pt x="264821" y="121945"/>
                      <a:pt x="262722" y="123519"/>
                    </a:cubicBezTo>
                    <a:cubicBezTo>
                      <a:pt x="260698" y="125093"/>
                      <a:pt x="258000" y="125468"/>
                      <a:pt x="255602" y="124568"/>
                    </a:cubicBezTo>
                    <a:lnTo>
                      <a:pt x="154118" y="86643"/>
                    </a:lnTo>
                    <a:lnTo>
                      <a:pt x="48512" y="130265"/>
                    </a:lnTo>
                    <a:cubicBezTo>
                      <a:pt x="47613" y="130639"/>
                      <a:pt x="46639" y="130864"/>
                      <a:pt x="45664" y="130864"/>
                    </a:cubicBezTo>
                    <a:close/>
                    <a:moveTo>
                      <a:pt x="30299" y="14840"/>
                    </a:moveTo>
                    <a:cubicBezTo>
                      <a:pt x="43266" y="29006"/>
                      <a:pt x="51286" y="50292"/>
                      <a:pt x="53684" y="77799"/>
                    </a:cubicBezTo>
                    <a:cubicBezTo>
                      <a:pt x="54359" y="84919"/>
                      <a:pt x="54658" y="92489"/>
                      <a:pt x="54508" y="100209"/>
                    </a:cubicBezTo>
                    <a:cubicBezTo>
                      <a:pt x="54508" y="104406"/>
                      <a:pt x="54284" y="108304"/>
                      <a:pt x="54059" y="111602"/>
                    </a:cubicBezTo>
                    <a:lnTo>
                      <a:pt x="150895" y="71578"/>
                    </a:lnTo>
                    <a:cubicBezTo>
                      <a:pt x="152619" y="70828"/>
                      <a:pt x="154643" y="70828"/>
                      <a:pt x="156367" y="71503"/>
                    </a:cubicBezTo>
                    <a:lnTo>
                      <a:pt x="249081" y="106130"/>
                    </a:lnTo>
                    <a:cubicBezTo>
                      <a:pt x="248856" y="104631"/>
                      <a:pt x="248556" y="103057"/>
                      <a:pt x="248256" y="101483"/>
                    </a:cubicBezTo>
                    <a:cubicBezTo>
                      <a:pt x="246982" y="94663"/>
                      <a:pt x="245258" y="87618"/>
                      <a:pt x="243160" y="80647"/>
                    </a:cubicBezTo>
                    <a:cubicBezTo>
                      <a:pt x="234166" y="50367"/>
                      <a:pt x="220000" y="24134"/>
                      <a:pt x="214679" y="14840"/>
                    </a:cubicBezTo>
                    <a:lnTo>
                      <a:pt x="30224" y="1484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5749309" y="3800183"/>
                <a:ext cx="818051" cy="36576"/>
              </a:xfrm>
              <a:custGeom>
                <a:avLst/>
                <a:gdLst>
                  <a:gd name="connsiteX0" fmla="*/ 810444 w 818051"/>
                  <a:gd name="connsiteY0" fmla="*/ 36576 h 36576"/>
                  <a:gd name="connsiteX1" fmla="*/ 7495 w 818051"/>
                  <a:gd name="connsiteY1" fmla="*/ 36576 h 36576"/>
                  <a:gd name="connsiteX2" fmla="*/ 0 w 818051"/>
                  <a:gd name="connsiteY2" fmla="*/ 29081 h 36576"/>
                  <a:gd name="connsiteX3" fmla="*/ 0 w 818051"/>
                  <a:gd name="connsiteY3" fmla="*/ 7495 h 36576"/>
                  <a:gd name="connsiteX4" fmla="*/ 7495 w 818051"/>
                  <a:gd name="connsiteY4" fmla="*/ 0 h 36576"/>
                  <a:gd name="connsiteX5" fmla="*/ 809694 w 818051"/>
                  <a:gd name="connsiteY5" fmla="*/ 0 h 36576"/>
                  <a:gd name="connsiteX6" fmla="*/ 817189 w 818051"/>
                  <a:gd name="connsiteY6" fmla="*/ 6821 h 36576"/>
                  <a:gd name="connsiteX7" fmla="*/ 818014 w 818051"/>
                  <a:gd name="connsiteY7" fmla="*/ 29231 h 36576"/>
                  <a:gd name="connsiteX8" fmla="*/ 810519 w 818051"/>
                  <a:gd name="connsiteY8" fmla="*/ 36576 h 36576"/>
                  <a:gd name="connsiteX9" fmla="*/ 14990 w 818051"/>
                  <a:gd name="connsiteY9" fmla="*/ 21586 h 36576"/>
                  <a:gd name="connsiteX10" fmla="*/ 802949 w 818051"/>
                  <a:gd name="connsiteY10" fmla="*/ 21586 h 36576"/>
                  <a:gd name="connsiteX11" fmla="*/ 802724 w 818051"/>
                  <a:gd name="connsiteY11" fmla="*/ 14990 h 36576"/>
                  <a:gd name="connsiteX12" fmla="*/ 14990 w 818051"/>
                  <a:gd name="connsiteY12" fmla="*/ 14990 h 36576"/>
                  <a:gd name="connsiteX13" fmla="*/ 14990 w 818051"/>
                  <a:gd name="connsiteY13" fmla="*/ 2158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8051" h="36576">
                    <a:moveTo>
                      <a:pt x="810444" y="36576"/>
                    </a:moveTo>
                    <a:lnTo>
                      <a:pt x="7495" y="36576"/>
                    </a:lnTo>
                    <a:cubicBezTo>
                      <a:pt x="3373" y="36576"/>
                      <a:pt x="0" y="33203"/>
                      <a:pt x="0" y="29081"/>
                    </a:cubicBezTo>
                    <a:lnTo>
                      <a:pt x="0" y="7495"/>
                    </a:lnTo>
                    <a:cubicBezTo>
                      <a:pt x="0" y="3373"/>
                      <a:pt x="3373" y="0"/>
                      <a:pt x="7495" y="0"/>
                    </a:cubicBezTo>
                    <a:lnTo>
                      <a:pt x="809694" y="0"/>
                    </a:lnTo>
                    <a:cubicBezTo>
                      <a:pt x="813592" y="0"/>
                      <a:pt x="816814" y="2923"/>
                      <a:pt x="817189" y="6821"/>
                    </a:cubicBezTo>
                    <a:cubicBezTo>
                      <a:pt x="817864" y="14016"/>
                      <a:pt x="818164" y="21511"/>
                      <a:pt x="818014" y="29231"/>
                    </a:cubicBezTo>
                    <a:cubicBezTo>
                      <a:pt x="818014" y="33278"/>
                      <a:pt x="814641" y="36576"/>
                      <a:pt x="810519" y="36576"/>
                    </a:cubicBezTo>
                    <a:close/>
                    <a:moveTo>
                      <a:pt x="14990" y="21586"/>
                    </a:moveTo>
                    <a:lnTo>
                      <a:pt x="802949" y="21586"/>
                    </a:lnTo>
                    <a:cubicBezTo>
                      <a:pt x="802949" y="19337"/>
                      <a:pt x="802799" y="17164"/>
                      <a:pt x="802724" y="14990"/>
                    </a:cubicBezTo>
                    <a:lnTo>
                      <a:pt x="14990" y="14990"/>
                    </a:lnTo>
                    <a:lnTo>
                      <a:pt x="14990" y="21586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6062154" y="3608234"/>
                <a:ext cx="384198" cy="14990"/>
              </a:xfrm>
              <a:custGeom>
                <a:avLst/>
                <a:gdLst>
                  <a:gd name="connsiteX0" fmla="*/ 376703 w 384198"/>
                  <a:gd name="connsiteY0" fmla="*/ 14990 h 14990"/>
                  <a:gd name="connsiteX1" fmla="*/ 7495 w 384198"/>
                  <a:gd name="connsiteY1" fmla="*/ 14990 h 14990"/>
                  <a:gd name="connsiteX2" fmla="*/ 0 w 384198"/>
                  <a:gd name="connsiteY2" fmla="*/ 7495 h 14990"/>
                  <a:gd name="connsiteX3" fmla="*/ 7495 w 384198"/>
                  <a:gd name="connsiteY3" fmla="*/ 0 h 14990"/>
                  <a:gd name="connsiteX4" fmla="*/ 376703 w 384198"/>
                  <a:gd name="connsiteY4" fmla="*/ 0 h 14990"/>
                  <a:gd name="connsiteX5" fmla="*/ 384198 w 384198"/>
                  <a:gd name="connsiteY5" fmla="*/ 7495 h 14990"/>
                  <a:gd name="connsiteX6" fmla="*/ 376703 w 384198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4198" h="14990">
                    <a:moveTo>
                      <a:pt x="376703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376703" y="0"/>
                    </a:lnTo>
                    <a:cubicBezTo>
                      <a:pt x="380825" y="0"/>
                      <a:pt x="384198" y="3373"/>
                      <a:pt x="384198" y="7495"/>
                    </a:cubicBezTo>
                    <a:cubicBezTo>
                      <a:pt x="384198" y="11617"/>
                      <a:pt x="380825" y="14990"/>
                      <a:pt x="376703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6136506" y="3575330"/>
                <a:ext cx="309846" cy="14990"/>
              </a:xfrm>
              <a:custGeom>
                <a:avLst/>
                <a:gdLst>
                  <a:gd name="connsiteX0" fmla="*/ 302352 w 309846"/>
                  <a:gd name="connsiteY0" fmla="*/ 14990 h 14990"/>
                  <a:gd name="connsiteX1" fmla="*/ 7495 w 309846"/>
                  <a:gd name="connsiteY1" fmla="*/ 14990 h 14990"/>
                  <a:gd name="connsiteX2" fmla="*/ 0 w 309846"/>
                  <a:gd name="connsiteY2" fmla="*/ 7495 h 14990"/>
                  <a:gd name="connsiteX3" fmla="*/ 7495 w 309846"/>
                  <a:gd name="connsiteY3" fmla="*/ 0 h 14990"/>
                  <a:gd name="connsiteX4" fmla="*/ 302352 w 309846"/>
                  <a:gd name="connsiteY4" fmla="*/ 0 h 14990"/>
                  <a:gd name="connsiteX5" fmla="*/ 309847 w 309846"/>
                  <a:gd name="connsiteY5" fmla="*/ 7495 h 14990"/>
                  <a:gd name="connsiteX6" fmla="*/ 302352 w 309846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9846" h="14990">
                    <a:moveTo>
                      <a:pt x="302352" y="14990"/>
                    </a:moveTo>
                    <a:lnTo>
                      <a:pt x="7495" y="14990"/>
                    </a:lnTo>
                    <a:cubicBezTo>
                      <a:pt x="3373" y="14990"/>
                      <a:pt x="0" y="11618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302352" y="0"/>
                    </a:lnTo>
                    <a:cubicBezTo>
                      <a:pt x="306474" y="0"/>
                      <a:pt x="309847" y="3373"/>
                      <a:pt x="309847" y="7495"/>
                    </a:cubicBezTo>
                    <a:cubicBezTo>
                      <a:pt x="309847" y="11618"/>
                      <a:pt x="306474" y="14990"/>
                      <a:pt x="302352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6079168" y="3542427"/>
                <a:ext cx="353768" cy="14990"/>
              </a:xfrm>
              <a:custGeom>
                <a:avLst/>
                <a:gdLst>
                  <a:gd name="connsiteX0" fmla="*/ 346273 w 353768"/>
                  <a:gd name="connsiteY0" fmla="*/ 14990 h 14990"/>
                  <a:gd name="connsiteX1" fmla="*/ 7495 w 353768"/>
                  <a:gd name="connsiteY1" fmla="*/ 14990 h 14990"/>
                  <a:gd name="connsiteX2" fmla="*/ 0 w 353768"/>
                  <a:gd name="connsiteY2" fmla="*/ 7495 h 14990"/>
                  <a:gd name="connsiteX3" fmla="*/ 7495 w 353768"/>
                  <a:gd name="connsiteY3" fmla="*/ 0 h 14990"/>
                  <a:gd name="connsiteX4" fmla="*/ 346273 w 353768"/>
                  <a:gd name="connsiteY4" fmla="*/ 0 h 14990"/>
                  <a:gd name="connsiteX5" fmla="*/ 353768 w 353768"/>
                  <a:gd name="connsiteY5" fmla="*/ 7495 h 14990"/>
                  <a:gd name="connsiteX6" fmla="*/ 346273 w 353768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3768" h="14990">
                    <a:moveTo>
                      <a:pt x="346273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346273" y="0"/>
                    </a:lnTo>
                    <a:cubicBezTo>
                      <a:pt x="350395" y="0"/>
                      <a:pt x="353768" y="3373"/>
                      <a:pt x="353768" y="7495"/>
                    </a:cubicBezTo>
                    <a:cubicBezTo>
                      <a:pt x="353768" y="11617"/>
                      <a:pt x="350395" y="14990"/>
                      <a:pt x="346273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5822836" y="3729054"/>
                <a:ext cx="704837" cy="14990"/>
              </a:xfrm>
              <a:custGeom>
                <a:avLst/>
                <a:gdLst>
                  <a:gd name="connsiteX0" fmla="*/ 697343 w 704837"/>
                  <a:gd name="connsiteY0" fmla="*/ 14990 h 14990"/>
                  <a:gd name="connsiteX1" fmla="*/ 7495 w 704837"/>
                  <a:gd name="connsiteY1" fmla="*/ 14990 h 14990"/>
                  <a:gd name="connsiteX2" fmla="*/ 0 w 704837"/>
                  <a:gd name="connsiteY2" fmla="*/ 7495 h 14990"/>
                  <a:gd name="connsiteX3" fmla="*/ 7495 w 704837"/>
                  <a:gd name="connsiteY3" fmla="*/ 0 h 14990"/>
                  <a:gd name="connsiteX4" fmla="*/ 697343 w 704837"/>
                  <a:gd name="connsiteY4" fmla="*/ 0 h 14990"/>
                  <a:gd name="connsiteX5" fmla="*/ 704838 w 704837"/>
                  <a:gd name="connsiteY5" fmla="*/ 7495 h 14990"/>
                  <a:gd name="connsiteX6" fmla="*/ 697343 w 704837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837" h="14990">
                    <a:moveTo>
                      <a:pt x="697343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697343" y="0"/>
                    </a:lnTo>
                    <a:cubicBezTo>
                      <a:pt x="701465" y="0"/>
                      <a:pt x="704838" y="3373"/>
                      <a:pt x="704838" y="7495"/>
                    </a:cubicBezTo>
                    <a:cubicBezTo>
                      <a:pt x="704838" y="11617"/>
                      <a:pt x="701465" y="14990"/>
                      <a:pt x="697343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6090186" y="3761733"/>
                <a:ext cx="443933" cy="14990"/>
              </a:xfrm>
              <a:custGeom>
                <a:avLst/>
                <a:gdLst>
                  <a:gd name="connsiteX0" fmla="*/ 436439 w 443933"/>
                  <a:gd name="connsiteY0" fmla="*/ 14990 h 14990"/>
                  <a:gd name="connsiteX1" fmla="*/ 7495 w 443933"/>
                  <a:gd name="connsiteY1" fmla="*/ 14990 h 14990"/>
                  <a:gd name="connsiteX2" fmla="*/ 0 w 443933"/>
                  <a:gd name="connsiteY2" fmla="*/ 7495 h 14990"/>
                  <a:gd name="connsiteX3" fmla="*/ 7495 w 443933"/>
                  <a:gd name="connsiteY3" fmla="*/ 0 h 14990"/>
                  <a:gd name="connsiteX4" fmla="*/ 436439 w 443933"/>
                  <a:gd name="connsiteY4" fmla="*/ 0 h 14990"/>
                  <a:gd name="connsiteX5" fmla="*/ 443934 w 443933"/>
                  <a:gd name="connsiteY5" fmla="*/ 7495 h 14990"/>
                  <a:gd name="connsiteX6" fmla="*/ 436439 w 443933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933" h="14990">
                    <a:moveTo>
                      <a:pt x="436439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436439" y="0"/>
                    </a:lnTo>
                    <a:cubicBezTo>
                      <a:pt x="440561" y="0"/>
                      <a:pt x="443934" y="3373"/>
                      <a:pt x="443934" y="7495"/>
                    </a:cubicBezTo>
                    <a:cubicBezTo>
                      <a:pt x="443934" y="11617"/>
                      <a:pt x="440561" y="14990"/>
                      <a:pt x="436439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5822836" y="3761733"/>
                <a:ext cx="248237" cy="14990"/>
              </a:xfrm>
              <a:custGeom>
                <a:avLst/>
                <a:gdLst>
                  <a:gd name="connsiteX0" fmla="*/ 240742 w 248237"/>
                  <a:gd name="connsiteY0" fmla="*/ 14990 h 14990"/>
                  <a:gd name="connsiteX1" fmla="*/ 7495 w 248237"/>
                  <a:gd name="connsiteY1" fmla="*/ 14990 h 14990"/>
                  <a:gd name="connsiteX2" fmla="*/ 0 w 248237"/>
                  <a:gd name="connsiteY2" fmla="*/ 7495 h 14990"/>
                  <a:gd name="connsiteX3" fmla="*/ 7495 w 248237"/>
                  <a:gd name="connsiteY3" fmla="*/ 0 h 14990"/>
                  <a:gd name="connsiteX4" fmla="*/ 240742 w 248237"/>
                  <a:gd name="connsiteY4" fmla="*/ 0 h 14990"/>
                  <a:gd name="connsiteX5" fmla="*/ 248237 w 248237"/>
                  <a:gd name="connsiteY5" fmla="*/ 7495 h 14990"/>
                  <a:gd name="connsiteX6" fmla="*/ 240742 w 248237"/>
                  <a:gd name="connsiteY6" fmla="*/ 14990 h 1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237" h="14990">
                    <a:moveTo>
                      <a:pt x="240742" y="14990"/>
                    </a:moveTo>
                    <a:lnTo>
                      <a:pt x="7495" y="14990"/>
                    </a:lnTo>
                    <a:cubicBezTo>
                      <a:pt x="3373" y="14990"/>
                      <a:pt x="0" y="11617"/>
                      <a:pt x="0" y="7495"/>
                    </a:cubicBezTo>
                    <a:cubicBezTo>
                      <a:pt x="0" y="3373"/>
                      <a:pt x="3373" y="0"/>
                      <a:pt x="7495" y="0"/>
                    </a:cubicBezTo>
                    <a:lnTo>
                      <a:pt x="240742" y="0"/>
                    </a:lnTo>
                    <a:cubicBezTo>
                      <a:pt x="244864" y="0"/>
                      <a:pt x="248237" y="3373"/>
                      <a:pt x="248237" y="7495"/>
                    </a:cubicBezTo>
                    <a:cubicBezTo>
                      <a:pt x="248237" y="11617"/>
                      <a:pt x="244864" y="14990"/>
                      <a:pt x="240742" y="14990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2"/>
            <p:cNvGrpSpPr/>
            <p:nvPr/>
          </p:nvGrpSpPr>
          <p:grpSpPr>
            <a:xfrm>
              <a:off x="7306084" y="3145650"/>
              <a:ext cx="233306" cy="773254"/>
              <a:chOff x="7306084" y="3145650"/>
              <a:chExt cx="233306" cy="773254"/>
            </a:xfrm>
          </p:grpSpPr>
          <p:grpSp>
            <p:nvGrpSpPr>
              <p:cNvPr id="115" name="图形 2"/>
              <p:cNvGrpSpPr/>
              <p:nvPr/>
            </p:nvGrpSpPr>
            <p:grpSpPr>
              <a:xfrm>
                <a:off x="7313609" y="3153132"/>
                <a:ext cx="218256" cy="758202"/>
                <a:chOff x="7313609" y="3153132"/>
                <a:chExt cx="218256" cy="758202"/>
              </a:xfrm>
            </p:grpSpPr>
            <p:sp>
              <p:nvSpPr>
                <p:cNvPr id="124" name="任意多边形: 形状 123"/>
                <p:cNvSpPr/>
                <p:nvPr/>
              </p:nvSpPr>
              <p:spPr>
                <a:xfrm>
                  <a:off x="7313609" y="3153132"/>
                  <a:ext cx="218256" cy="92505"/>
                </a:xfrm>
                <a:custGeom>
                  <a:avLst/>
                  <a:gdLst>
                    <a:gd name="connsiteX0" fmla="*/ 0 w 218256"/>
                    <a:gd name="connsiteY0" fmla="*/ 80947 h 92505"/>
                    <a:gd name="connsiteX1" fmla="*/ 0 w 218256"/>
                    <a:gd name="connsiteY1" fmla="*/ 0 h 92505"/>
                    <a:gd name="connsiteX2" fmla="*/ 218257 w 218256"/>
                    <a:gd name="connsiteY2" fmla="*/ 0 h 92505"/>
                    <a:gd name="connsiteX3" fmla="*/ 218257 w 218256"/>
                    <a:gd name="connsiteY3" fmla="*/ 80947 h 92505"/>
                    <a:gd name="connsiteX4" fmla="*/ 0 w 218256"/>
                    <a:gd name="connsiteY4" fmla="*/ 80947 h 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92505">
                      <a:moveTo>
                        <a:pt x="0" y="80947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80947"/>
                      </a:lnTo>
                      <a:cubicBezTo>
                        <a:pt x="99535" y="106955"/>
                        <a:pt x="0" y="80947"/>
                        <a:pt x="0" y="80947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/>
                <p:cNvSpPr/>
                <p:nvPr/>
              </p:nvSpPr>
              <p:spPr>
                <a:xfrm>
                  <a:off x="7313609" y="3234079"/>
                  <a:ext cx="218256" cy="65673"/>
                </a:xfrm>
                <a:custGeom>
                  <a:avLst/>
                  <a:gdLst>
                    <a:gd name="connsiteX0" fmla="*/ 0 w 218256"/>
                    <a:gd name="connsiteY0" fmla="*/ 54115 h 65673"/>
                    <a:gd name="connsiteX1" fmla="*/ 0 w 218256"/>
                    <a:gd name="connsiteY1" fmla="*/ 0 h 65673"/>
                    <a:gd name="connsiteX2" fmla="*/ 218257 w 218256"/>
                    <a:gd name="connsiteY2" fmla="*/ 0 h 65673"/>
                    <a:gd name="connsiteX3" fmla="*/ 218257 w 218256"/>
                    <a:gd name="connsiteY3" fmla="*/ 54115 h 65673"/>
                    <a:gd name="connsiteX4" fmla="*/ 0 w 218256"/>
                    <a:gd name="connsiteY4" fmla="*/ 54115 h 65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65673">
                      <a:moveTo>
                        <a:pt x="0" y="54115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54115"/>
                      </a:lnTo>
                      <a:cubicBezTo>
                        <a:pt x="99535" y="80122"/>
                        <a:pt x="0" y="54115"/>
                        <a:pt x="0" y="54115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/>
                <p:cNvSpPr/>
                <p:nvPr/>
              </p:nvSpPr>
              <p:spPr>
                <a:xfrm>
                  <a:off x="7313609" y="3288193"/>
                  <a:ext cx="218256" cy="495516"/>
                </a:xfrm>
                <a:custGeom>
                  <a:avLst/>
                  <a:gdLst>
                    <a:gd name="connsiteX0" fmla="*/ 0 w 218256"/>
                    <a:gd name="connsiteY0" fmla="*/ 483958 h 495516"/>
                    <a:gd name="connsiteX1" fmla="*/ 0 w 218256"/>
                    <a:gd name="connsiteY1" fmla="*/ 0 h 495516"/>
                    <a:gd name="connsiteX2" fmla="*/ 218257 w 218256"/>
                    <a:gd name="connsiteY2" fmla="*/ 0 h 495516"/>
                    <a:gd name="connsiteX3" fmla="*/ 218257 w 218256"/>
                    <a:gd name="connsiteY3" fmla="*/ 483958 h 495516"/>
                    <a:gd name="connsiteX4" fmla="*/ 0 w 218256"/>
                    <a:gd name="connsiteY4" fmla="*/ 483958 h 495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495516">
                      <a:moveTo>
                        <a:pt x="0" y="483958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483958"/>
                      </a:lnTo>
                      <a:cubicBezTo>
                        <a:pt x="99535" y="509966"/>
                        <a:pt x="0" y="483958"/>
                        <a:pt x="0" y="483958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/>
                <p:cNvSpPr/>
                <p:nvPr/>
              </p:nvSpPr>
              <p:spPr>
                <a:xfrm>
                  <a:off x="7313609" y="3772151"/>
                  <a:ext cx="218256" cy="71744"/>
                </a:xfrm>
                <a:custGeom>
                  <a:avLst/>
                  <a:gdLst>
                    <a:gd name="connsiteX0" fmla="*/ 0 w 218256"/>
                    <a:gd name="connsiteY0" fmla="*/ 60186 h 71744"/>
                    <a:gd name="connsiteX1" fmla="*/ 0 w 218256"/>
                    <a:gd name="connsiteY1" fmla="*/ 0 h 71744"/>
                    <a:gd name="connsiteX2" fmla="*/ 218257 w 218256"/>
                    <a:gd name="connsiteY2" fmla="*/ 0 h 71744"/>
                    <a:gd name="connsiteX3" fmla="*/ 218257 w 218256"/>
                    <a:gd name="connsiteY3" fmla="*/ 60186 h 71744"/>
                    <a:gd name="connsiteX4" fmla="*/ 0 w 218256"/>
                    <a:gd name="connsiteY4" fmla="*/ 60186 h 71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71744">
                      <a:moveTo>
                        <a:pt x="0" y="60186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0186"/>
                      </a:lnTo>
                      <a:cubicBezTo>
                        <a:pt x="99535" y="86193"/>
                        <a:pt x="0" y="60186"/>
                        <a:pt x="0" y="60186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/>
                <p:cNvSpPr/>
                <p:nvPr/>
              </p:nvSpPr>
              <p:spPr>
                <a:xfrm>
                  <a:off x="7313609" y="3832262"/>
                  <a:ext cx="218256" cy="79073"/>
                </a:xfrm>
                <a:custGeom>
                  <a:avLst/>
                  <a:gdLst>
                    <a:gd name="connsiteX0" fmla="*/ 0 w 218256"/>
                    <a:gd name="connsiteY0" fmla="*/ 67531 h 79073"/>
                    <a:gd name="connsiteX1" fmla="*/ 0 w 218256"/>
                    <a:gd name="connsiteY1" fmla="*/ 0 h 79073"/>
                    <a:gd name="connsiteX2" fmla="*/ 218257 w 218256"/>
                    <a:gd name="connsiteY2" fmla="*/ 0 h 79073"/>
                    <a:gd name="connsiteX3" fmla="*/ 218257 w 218256"/>
                    <a:gd name="connsiteY3" fmla="*/ 67531 h 79073"/>
                    <a:gd name="connsiteX4" fmla="*/ 108978 w 218256"/>
                    <a:gd name="connsiteY4" fmla="*/ 79073 h 79073"/>
                    <a:gd name="connsiteX5" fmla="*/ 0 w 218256"/>
                    <a:gd name="connsiteY5" fmla="*/ 67531 h 79073"/>
                    <a:gd name="connsiteX6" fmla="*/ 0 w 218256"/>
                    <a:gd name="connsiteY6" fmla="*/ 67531 h 79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8256" h="79073">
                      <a:moveTo>
                        <a:pt x="0" y="67531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7531"/>
                      </a:lnTo>
                      <a:cubicBezTo>
                        <a:pt x="178683" y="76225"/>
                        <a:pt x="141282" y="79073"/>
                        <a:pt x="108978" y="79073"/>
                      </a:cubicBezTo>
                      <a:cubicBezTo>
                        <a:pt x="44371" y="79073"/>
                        <a:pt x="0" y="67531"/>
                        <a:pt x="0" y="67531"/>
                      </a:cubicBezTo>
                      <a:lnTo>
                        <a:pt x="0" y="67531"/>
                      </a:ln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6" name="任意多边形: 形状 115"/>
              <p:cNvSpPr/>
              <p:nvPr/>
            </p:nvSpPr>
            <p:spPr>
              <a:xfrm>
                <a:off x="7306114" y="3145650"/>
                <a:ext cx="233247" cy="107691"/>
              </a:xfrm>
              <a:custGeom>
                <a:avLst/>
                <a:gdLst>
                  <a:gd name="connsiteX0" fmla="*/ 116024 w 233247"/>
                  <a:gd name="connsiteY0" fmla="*/ 107616 h 107691"/>
                  <a:gd name="connsiteX1" fmla="*/ 5621 w 233247"/>
                  <a:gd name="connsiteY1" fmla="*/ 95699 h 107691"/>
                  <a:gd name="connsiteX2" fmla="*/ 0 w 233247"/>
                  <a:gd name="connsiteY2" fmla="*/ 88429 h 107691"/>
                  <a:gd name="connsiteX3" fmla="*/ 0 w 233247"/>
                  <a:gd name="connsiteY3" fmla="*/ 7482 h 107691"/>
                  <a:gd name="connsiteX4" fmla="*/ 2923 w 233247"/>
                  <a:gd name="connsiteY4" fmla="*/ 1561 h 107691"/>
                  <a:gd name="connsiteX5" fmla="*/ 9369 w 233247"/>
                  <a:gd name="connsiteY5" fmla="*/ 212 h 107691"/>
                  <a:gd name="connsiteX6" fmla="*/ 224178 w 233247"/>
                  <a:gd name="connsiteY6" fmla="*/ 212 h 107691"/>
                  <a:gd name="connsiteX7" fmla="*/ 230474 w 233247"/>
                  <a:gd name="connsiteY7" fmla="*/ 1711 h 107691"/>
                  <a:gd name="connsiteX8" fmla="*/ 233247 w 233247"/>
                  <a:gd name="connsiteY8" fmla="*/ 7557 h 107691"/>
                  <a:gd name="connsiteX9" fmla="*/ 233247 w 233247"/>
                  <a:gd name="connsiteY9" fmla="*/ 88504 h 107691"/>
                  <a:gd name="connsiteX10" fmla="*/ 227326 w 233247"/>
                  <a:gd name="connsiteY10" fmla="*/ 95849 h 107691"/>
                  <a:gd name="connsiteX11" fmla="*/ 115949 w 233247"/>
                  <a:gd name="connsiteY11" fmla="*/ 107691 h 107691"/>
                  <a:gd name="connsiteX12" fmla="*/ 14990 w 233247"/>
                  <a:gd name="connsiteY12" fmla="*/ 82508 h 107691"/>
                  <a:gd name="connsiteX13" fmla="*/ 218257 w 233247"/>
                  <a:gd name="connsiteY13" fmla="*/ 82433 h 107691"/>
                  <a:gd name="connsiteX14" fmla="*/ 218257 w 233247"/>
                  <a:gd name="connsiteY14" fmla="*/ 16776 h 107691"/>
                  <a:gd name="connsiteX15" fmla="*/ 14990 w 233247"/>
                  <a:gd name="connsiteY15" fmla="*/ 16926 h 107691"/>
                  <a:gd name="connsiteX16" fmla="*/ 14990 w 233247"/>
                  <a:gd name="connsiteY16" fmla="*/ 82508 h 10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107691">
                    <a:moveTo>
                      <a:pt x="116024" y="107616"/>
                    </a:moveTo>
                    <a:cubicBezTo>
                      <a:pt x="52241" y="107616"/>
                      <a:pt x="8319" y="96449"/>
                      <a:pt x="5621" y="95699"/>
                    </a:cubicBezTo>
                    <a:cubicBezTo>
                      <a:pt x="2323" y="94800"/>
                      <a:pt x="0" y="91877"/>
                      <a:pt x="0" y="88429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22" y="137"/>
                      <a:pt x="7120" y="-313"/>
                      <a:pt x="9369" y="212"/>
                    </a:cubicBezTo>
                    <a:cubicBezTo>
                      <a:pt x="10343" y="437"/>
                      <a:pt x="108754" y="25395"/>
                      <a:pt x="224178" y="212"/>
                    </a:cubicBezTo>
                    <a:cubicBezTo>
                      <a:pt x="226426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88504"/>
                    </a:lnTo>
                    <a:cubicBezTo>
                      <a:pt x="233247" y="92027"/>
                      <a:pt x="230774" y="95100"/>
                      <a:pt x="227326" y="95849"/>
                    </a:cubicBezTo>
                    <a:cubicBezTo>
                      <a:pt x="186852" y="104693"/>
                      <a:pt x="148777" y="107691"/>
                      <a:pt x="115949" y="107691"/>
                    </a:cubicBezTo>
                    <a:close/>
                    <a:moveTo>
                      <a:pt x="14990" y="82508"/>
                    </a:moveTo>
                    <a:cubicBezTo>
                      <a:pt x="37026" y="87230"/>
                      <a:pt x="121046" y="102370"/>
                      <a:pt x="218257" y="82433"/>
                    </a:cubicBezTo>
                    <a:lnTo>
                      <a:pt x="218257" y="16776"/>
                    </a:lnTo>
                    <a:cubicBezTo>
                      <a:pt x="122695" y="35814"/>
                      <a:pt x="41898" y="22547"/>
                      <a:pt x="14990" y="16926"/>
                    </a:cubicBezTo>
                    <a:lnTo>
                      <a:pt x="14990" y="825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7306114" y="3226564"/>
                <a:ext cx="233247" cy="80891"/>
              </a:xfrm>
              <a:custGeom>
                <a:avLst/>
                <a:gdLst>
                  <a:gd name="connsiteX0" fmla="*/ 116024 w 233247"/>
                  <a:gd name="connsiteY0" fmla="*/ 80816 h 80891"/>
                  <a:gd name="connsiteX1" fmla="*/ 5621 w 233247"/>
                  <a:gd name="connsiteY1" fmla="*/ 68899 h 80891"/>
                  <a:gd name="connsiteX2" fmla="*/ 0 w 233247"/>
                  <a:gd name="connsiteY2" fmla="*/ 61629 h 80891"/>
                  <a:gd name="connsiteX3" fmla="*/ 0 w 233247"/>
                  <a:gd name="connsiteY3" fmla="*/ 7514 h 80891"/>
                  <a:gd name="connsiteX4" fmla="*/ 2923 w 233247"/>
                  <a:gd name="connsiteY4" fmla="*/ 1594 h 80891"/>
                  <a:gd name="connsiteX5" fmla="*/ 9369 w 233247"/>
                  <a:gd name="connsiteY5" fmla="*/ 244 h 80891"/>
                  <a:gd name="connsiteX6" fmla="*/ 224178 w 233247"/>
                  <a:gd name="connsiteY6" fmla="*/ 244 h 80891"/>
                  <a:gd name="connsiteX7" fmla="*/ 230474 w 233247"/>
                  <a:gd name="connsiteY7" fmla="*/ 1743 h 80891"/>
                  <a:gd name="connsiteX8" fmla="*/ 233247 w 233247"/>
                  <a:gd name="connsiteY8" fmla="*/ 7589 h 80891"/>
                  <a:gd name="connsiteX9" fmla="*/ 233247 w 233247"/>
                  <a:gd name="connsiteY9" fmla="*/ 61704 h 80891"/>
                  <a:gd name="connsiteX10" fmla="*/ 227326 w 233247"/>
                  <a:gd name="connsiteY10" fmla="*/ 69049 h 80891"/>
                  <a:gd name="connsiteX11" fmla="*/ 115949 w 233247"/>
                  <a:gd name="connsiteY11" fmla="*/ 80891 h 80891"/>
                  <a:gd name="connsiteX12" fmla="*/ 14990 w 233247"/>
                  <a:gd name="connsiteY12" fmla="*/ 55708 h 80891"/>
                  <a:gd name="connsiteX13" fmla="*/ 218257 w 233247"/>
                  <a:gd name="connsiteY13" fmla="*/ 55633 h 80891"/>
                  <a:gd name="connsiteX14" fmla="*/ 218257 w 233247"/>
                  <a:gd name="connsiteY14" fmla="*/ 16809 h 80891"/>
                  <a:gd name="connsiteX15" fmla="*/ 14990 w 233247"/>
                  <a:gd name="connsiteY15" fmla="*/ 16958 h 80891"/>
                  <a:gd name="connsiteX16" fmla="*/ 14990 w 233247"/>
                  <a:gd name="connsiteY16" fmla="*/ 55708 h 8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0891">
                    <a:moveTo>
                      <a:pt x="116024" y="80816"/>
                    </a:moveTo>
                    <a:cubicBezTo>
                      <a:pt x="52241" y="80816"/>
                      <a:pt x="8319" y="69649"/>
                      <a:pt x="5621" y="68899"/>
                    </a:cubicBezTo>
                    <a:cubicBezTo>
                      <a:pt x="2323" y="68000"/>
                      <a:pt x="0" y="65077"/>
                      <a:pt x="0" y="61629"/>
                    </a:cubicBezTo>
                    <a:lnTo>
                      <a:pt x="0" y="7514"/>
                    </a:lnTo>
                    <a:cubicBezTo>
                      <a:pt x="0" y="5191"/>
                      <a:pt x="1049" y="3018"/>
                      <a:pt x="2923" y="1594"/>
                    </a:cubicBezTo>
                    <a:cubicBezTo>
                      <a:pt x="4722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426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89"/>
                    </a:cubicBezTo>
                    <a:lnTo>
                      <a:pt x="233247" y="61704"/>
                    </a:lnTo>
                    <a:cubicBezTo>
                      <a:pt x="233247" y="65227"/>
                      <a:pt x="230774" y="68300"/>
                      <a:pt x="227326" y="69049"/>
                    </a:cubicBezTo>
                    <a:cubicBezTo>
                      <a:pt x="186852" y="77893"/>
                      <a:pt x="148777" y="80891"/>
                      <a:pt x="115949" y="80891"/>
                    </a:cubicBezTo>
                    <a:close/>
                    <a:moveTo>
                      <a:pt x="14990" y="55708"/>
                    </a:moveTo>
                    <a:cubicBezTo>
                      <a:pt x="37026" y="60430"/>
                      <a:pt x="121046" y="75645"/>
                      <a:pt x="218257" y="55633"/>
                    </a:cubicBezTo>
                    <a:lnTo>
                      <a:pt x="218257" y="16809"/>
                    </a:lnTo>
                    <a:cubicBezTo>
                      <a:pt x="122695" y="35846"/>
                      <a:pt x="41898" y="22580"/>
                      <a:pt x="14990" y="16958"/>
                    </a:cubicBezTo>
                    <a:lnTo>
                      <a:pt x="14990" y="557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7306114" y="3280711"/>
                <a:ext cx="233247" cy="510702"/>
              </a:xfrm>
              <a:custGeom>
                <a:avLst/>
                <a:gdLst>
                  <a:gd name="connsiteX0" fmla="*/ 116024 w 233247"/>
                  <a:gd name="connsiteY0" fmla="*/ 510552 h 510702"/>
                  <a:gd name="connsiteX1" fmla="*/ 5621 w 233247"/>
                  <a:gd name="connsiteY1" fmla="*/ 498710 h 510702"/>
                  <a:gd name="connsiteX2" fmla="*/ 0 w 233247"/>
                  <a:gd name="connsiteY2" fmla="*/ 491440 h 510702"/>
                  <a:gd name="connsiteX3" fmla="*/ 0 w 233247"/>
                  <a:gd name="connsiteY3" fmla="*/ 7482 h 510702"/>
                  <a:gd name="connsiteX4" fmla="*/ 2923 w 233247"/>
                  <a:gd name="connsiteY4" fmla="*/ 1561 h 510702"/>
                  <a:gd name="connsiteX5" fmla="*/ 9369 w 233247"/>
                  <a:gd name="connsiteY5" fmla="*/ 212 h 510702"/>
                  <a:gd name="connsiteX6" fmla="*/ 224178 w 233247"/>
                  <a:gd name="connsiteY6" fmla="*/ 212 h 510702"/>
                  <a:gd name="connsiteX7" fmla="*/ 230474 w 233247"/>
                  <a:gd name="connsiteY7" fmla="*/ 1711 h 510702"/>
                  <a:gd name="connsiteX8" fmla="*/ 233247 w 233247"/>
                  <a:gd name="connsiteY8" fmla="*/ 7557 h 510702"/>
                  <a:gd name="connsiteX9" fmla="*/ 233247 w 233247"/>
                  <a:gd name="connsiteY9" fmla="*/ 491515 h 510702"/>
                  <a:gd name="connsiteX10" fmla="*/ 227326 w 233247"/>
                  <a:gd name="connsiteY10" fmla="*/ 498860 h 510702"/>
                  <a:gd name="connsiteX11" fmla="*/ 115949 w 233247"/>
                  <a:gd name="connsiteY11" fmla="*/ 510702 h 510702"/>
                  <a:gd name="connsiteX12" fmla="*/ 14990 w 233247"/>
                  <a:gd name="connsiteY12" fmla="*/ 485444 h 510702"/>
                  <a:gd name="connsiteX13" fmla="*/ 218257 w 233247"/>
                  <a:gd name="connsiteY13" fmla="*/ 485369 h 510702"/>
                  <a:gd name="connsiteX14" fmla="*/ 218257 w 233247"/>
                  <a:gd name="connsiteY14" fmla="*/ 16776 h 510702"/>
                  <a:gd name="connsiteX15" fmla="*/ 14990 w 233247"/>
                  <a:gd name="connsiteY15" fmla="*/ 16926 h 510702"/>
                  <a:gd name="connsiteX16" fmla="*/ 14990 w 233247"/>
                  <a:gd name="connsiteY16" fmla="*/ 485519 h 5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510702">
                    <a:moveTo>
                      <a:pt x="116024" y="510552"/>
                    </a:moveTo>
                    <a:cubicBezTo>
                      <a:pt x="52241" y="510552"/>
                      <a:pt x="8319" y="499384"/>
                      <a:pt x="5621" y="498710"/>
                    </a:cubicBezTo>
                    <a:cubicBezTo>
                      <a:pt x="2323" y="497811"/>
                      <a:pt x="0" y="494887"/>
                      <a:pt x="0" y="491440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437"/>
                      <a:pt x="108754" y="25470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491515"/>
                    </a:lnTo>
                    <a:cubicBezTo>
                      <a:pt x="233247" y="495037"/>
                      <a:pt x="230774" y="498110"/>
                      <a:pt x="227326" y="498860"/>
                    </a:cubicBezTo>
                    <a:cubicBezTo>
                      <a:pt x="186852" y="507704"/>
                      <a:pt x="148777" y="510702"/>
                      <a:pt x="115949" y="510702"/>
                    </a:cubicBezTo>
                    <a:close/>
                    <a:moveTo>
                      <a:pt x="14990" y="485444"/>
                    </a:moveTo>
                    <a:cubicBezTo>
                      <a:pt x="37026" y="490165"/>
                      <a:pt x="121046" y="505306"/>
                      <a:pt x="218257" y="485369"/>
                    </a:cubicBezTo>
                    <a:lnTo>
                      <a:pt x="218257" y="16776"/>
                    </a:lnTo>
                    <a:cubicBezTo>
                      <a:pt x="122695" y="35813"/>
                      <a:pt x="41898" y="22547"/>
                      <a:pt x="14990" y="16926"/>
                    </a:cubicBezTo>
                    <a:lnTo>
                      <a:pt x="14990" y="48551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7306114" y="3764637"/>
                <a:ext cx="233247" cy="86962"/>
              </a:xfrm>
              <a:custGeom>
                <a:avLst/>
                <a:gdLst>
                  <a:gd name="connsiteX0" fmla="*/ 116024 w 233247"/>
                  <a:gd name="connsiteY0" fmla="*/ 86812 h 86962"/>
                  <a:gd name="connsiteX1" fmla="*/ 5621 w 233247"/>
                  <a:gd name="connsiteY1" fmla="*/ 74970 h 86962"/>
                  <a:gd name="connsiteX2" fmla="*/ 0 w 233247"/>
                  <a:gd name="connsiteY2" fmla="*/ 67700 h 86962"/>
                  <a:gd name="connsiteX3" fmla="*/ 0 w 233247"/>
                  <a:gd name="connsiteY3" fmla="*/ 7514 h 86962"/>
                  <a:gd name="connsiteX4" fmla="*/ 2923 w 233247"/>
                  <a:gd name="connsiteY4" fmla="*/ 1593 h 86962"/>
                  <a:gd name="connsiteX5" fmla="*/ 9369 w 233247"/>
                  <a:gd name="connsiteY5" fmla="*/ 244 h 86962"/>
                  <a:gd name="connsiteX6" fmla="*/ 224178 w 233247"/>
                  <a:gd name="connsiteY6" fmla="*/ 244 h 86962"/>
                  <a:gd name="connsiteX7" fmla="*/ 230474 w 233247"/>
                  <a:gd name="connsiteY7" fmla="*/ 1743 h 86962"/>
                  <a:gd name="connsiteX8" fmla="*/ 233247 w 233247"/>
                  <a:gd name="connsiteY8" fmla="*/ 7590 h 86962"/>
                  <a:gd name="connsiteX9" fmla="*/ 233247 w 233247"/>
                  <a:gd name="connsiteY9" fmla="*/ 67775 h 86962"/>
                  <a:gd name="connsiteX10" fmla="*/ 227326 w 233247"/>
                  <a:gd name="connsiteY10" fmla="*/ 75120 h 86962"/>
                  <a:gd name="connsiteX11" fmla="*/ 115949 w 233247"/>
                  <a:gd name="connsiteY11" fmla="*/ 86962 h 86962"/>
                  <a:gd name="connsiteX12" fmla="*/ 14990 w 233247"/>
                  <a:gd name="connsiteY12" fmla="*/ 61704 h 86962"/>
                  <a:gd name="connsiteX13" fmla="*/ 218257 w 233247"/>
                  <a:gd name="connsiteY13" fmla="*/ 61629 h 86962"/>
                  <a:gd name="connsiteX14" fmla="*/ 218257 w 233247"/>
                  <a:gd name="connsiteY14" fmla="*/ 16734 h 86962"/>
                  <a:gd name="connsiteX15" fmla="*/ 14990 w 233247"/>
                  <a:gd name="connsiteY15" fmla="*/ 16883 h 86962"/>
                  <a:gd name="connsiteX16" fmla="*/ 14990 w 233247"/>
                  <a:gd name="connsiteY16" fmla="*/ 61704 h 8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6962">
                    <a:moveTo>
                      <a:pt x="116024" y="86812"/>
                    </a:moveTo>
                    <a:cubicBezTo>
                      <a:pt x="52241" y="86812"/>
                      <a:pt x="8319" y="75645"/>
                      <a:pt x="5621" y="74970"/>
                    </a:cubicBezTo>
                    <a:cubicBezTo>
                      <a:pt x="2323" y="74071"/>
                      <a:pt x="0" y="71148"/>
                      <a:pt x="0" y="67700"/>
                    </a:cubicBezTo>
                    <a:lnTo>
                      <a:pt x="0" y="7514"/>
                    </a:lnTo>
                    <a:cubicBezTo>
                      <a:pt x="0" y="5191"/>
                      <a:pt x="1049" y="3017"/>
                      <a:pt x="2923" y="1593"/>
                    </a:cubicBezTo>
                    <a:cubicBezTo>
                      <a:pt x="4722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426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90"/>
                    </a:cubicBezTo>
                    <a:lnTo>
                      <a:pt x="233247" y="67775"/>
                    </a:lnTo>
                    <a:cubicBezTo>
                      <a:pt x="233247" y="71298"/>
                      <a:pt x="230774" y="74371"/>
                      <a:pt x="227326" y="75120"/>
                    </a:cubicBezTo>
                    <a:cubicBezTo>
                      <a:pt x="186852" y="83964"/>
                      <a:pt x="148777" y="86962"/>
                      <a:pt x="115949" y="86962"/>
                    </a:cubicBezTo>
                    <a:close/>
                    <a:moveTo>
                      <a:pt x="14990" y="61704"/>
                    </a:moveTo>
                    <a:cubicBezTo>
                      <a:pt x="37026" y="66426"/>
                      <a:pt x="121046" y="81566"/>
                      <a:pt x="218257" y="61629"/>
                    </a:cubicBezTo>
                    <a:lnTo>
                      <a:pt x="218257" y="16734"/>
                    </a:lnTo>
                    <a:cubicBezTo>
                      <a:pt x="122695" y="35771"/>
                      <a:pt x="41898" y="22505"/>
                      <a:pt x="14990" y="16883"/>
                    </a:cubicBezTo>
                    <a:lnTo>
                      <a:pt x="14990" y="61704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7306114" y="3824780"/>
                <a:ext cx="233247" cy="94125"/>
              </a:xfrm>
              <a:custGeom>
                <a:avLst/>
                <a:gdLst>
                  <a:gd name="connsiteX0" fmla="*/ 116473 w 233247"/>
                  <a:gd name="connsiteY0" fmla="*/ 94050 h 94125"/>
                  <a:gd name="connsiteX1" fmla="*/ 5846 w 233247"/>
                  <a:gd name="connsiteY1" fmla="*/ 82283 h 94125"/>
                  <a:gd name="connsiteX2" fmla="*/ 0 w 233247"/>
                  <a:gd name="connsiteY2" fmla="*/ 75013 h 94125"/>
                  <a:gd name="connsiteX3" fmla="*/ 0 w 233247"/>
                  <a:gd name="connsiteY3" fmla="*/ 7482 h 94125"/>
                  <a:gd name="connsiteX4" fmla="*/ 2923 w 233247"/>
                  <a:gd name="connsiteY4" fmla="*/ 1561 h 94125"/>
                  <a:gd name="connsiteX5" fmla="*/ 9369 w 233247"/>
                  <a:gd name="connsiteY5" fmla="*/ 212 h 94125"/>
                  <a:gd name="connsiteX6" fmla="*/ 224178 w 233247"/>
                  <a:gd name="connsiteY6" fmla="*/ 212 h 94125"/>
                  <a:gd name="connsiteX7" fmla="*/ 230474 w 233247"/>
                  <a:gd name="connsiteY7" fmla="*/ 1711 h 94125"/>
                  <a:gd name="connsiteX8" fmla="*/ 233247 w 233247"/>
                  <a:gd name="connsiteY8" fmla="*/ 7557 h 94125"/>
                  <a:gd name="connsiteX9" fmla="*/ 233247 w 233247"/>
                  <a:gd name="connsiteY9" fmla="*/ 75088 h 94125"/>
                  <a:gd name="connsiteX10" fmla="*/ 227326 w 233247"/>
                  <a:gd name="connsiteY10" fmla="*/ 82433 h 94125"/>
                  <a:gd name="connsiteX11" fmla="*/ 116473 w 233247"/>
                  <a:gd name="connsiteY11" fmla="*/ 94125 h 94125"/>
                  <a:gd name="connsiteX12" fmla="*/ 14915 w 233247"/>
                  <a:gd name="connsiteY12" fmla="*/ 69017 h 94125"/>
                  <a:gd name="connsiteX13" fmla="*/ 116473 w 233247"/>
                  <a:gd name="connsiteY13" fmla="*/ 79060 h 94125"/>
                  <a:gd name="connsiteX14" fmla="*/ 218257 w 233247"/>
                  <a:gd name="connsiteY14" fmla="*/ 68942 h 94125"/>
                  <a:gd name="connsiteX15" fmla="*/ 218257 w 233247"/>
                  <a:gd name="connsiteY15" fmla="*/ 16701 h 94125"/>
                  <a:gd name="connsiteX16" fmla="*/ 14990 w 233247"/>
                  <a:gd name="connsiteY16" fmla="*/ 16851 h 94125"/>
                  <a:gd name="connsiteX17" fmla="*/ 14990 w 233247"/>
                  <a:gd name="connsiteY17" fmla="*/ 69017 h 9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247" h="94125">
                    <a:moveTo>
                      <a:pt x="116473" y="94050"/>
                    </a:moveTo>
                    <a:cubicBezTo>
                      <a:pt x="53140" y="94050"/>
                      <a:pt x="9594" y="83257"/>
                      <a:pt x="5846" y="82283"/>
                    </a:cubicBezTo>
                    <a:cubicBezTo>
                      <a:pt x="2473" y="81533"/>
                      <a:pt x="0" y="78536"/>
                      <a:pt x="0" y="75013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22" y="137"/>
                      <a:pt x="7120" y="-313"/>
                      <a:pt x="9369" y="212"/>
                    </a:cubicBezTo>
                    <a:cubicBezTo>
                      <a:pt x="10343" y="437"/>
                      <a:pt x="108754" y="25395"/>
                      <a:pt x="224178" y="212"/>
                    </a:cubicBezTo>
                    <a:cubicBezTo>
                      <a:pt x="226426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75088"/>
                    </a:lnTo>
                    <a:cubicBezTo>
                      <a:pt x="233247" y="78611"/>
                      <a:pt x="230774" y="81684"/>
                      <a:pt x="227326" y="82433"/>
                    </a:cubicBezTo>
                    <a:cubicBezTo>
                      <a:pt x="191874" y="90228"/>
                      <a:pt x="154549" y="94125"/>
                      <a:pt x="116473" y="94125"/>
                    </a:cubicBezTo>
                    <a:close/>
                    <a:moveTo>
                      <a:pt x="14915" y="69017"/>
                    </a:moveTo>
                    <a:cubicBezTo>
                      <a:pt x="28631" y="71940"/>
                      <a:pt x="66556" y="79060"/>
                      <a:pt x="116473" y="79060"/>
                    </a:cubicBezTo>
                    <a:cubicBezTo>
                      <a:pt x="151401" y="79060"/>
                      <a:pt x="185578" y="75687"/>
                      <a:pt x="218257" y="68942"/>
                    </a:cubicBezTo>
                    <a:lnTo>
                      <a:pt x="218257" y="16701"/>
                    </a:lnTo>
                    <a:cubicBezTo>
                      <a:pt x="122695" y="35739"/>
                      <a:pt x="41898" y="22472"/>
                      <a:pt x="14990" y="16851"/>
                    </a:cubicBezTo>
                    <a:lnTo>
                      <a:pt x="14990" y="69017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1" name="图形 2"/>
              <p:cNvGrpSpPr/>
              <p:nvPr/>
            </p:nvGrpSpPr>
            <p:grpSpPr>
              <a:xfrm>
                <a:off x="7306084" y="3145712"/>
                <a:ext cx="233306" cy="26532"/>
                <a:chOff x="7306084" y="3145712"/>
                <a:chExt cx="233306" cy="26532"/>
              </a:xfrm>
            </p:grpSpPr>
            <p:sp>
              <p:nvSpPr>
                <p:cNvPr id="122" name="任意多边形: 形状 121"/>
                <p:cNvSpPr/>
                <p:nvPr/>
              </p:nvSpPr>
              <p:spPr>
                <a:xfrm>
                  <a:off x="7313609" y="3153207"/>
                  <a:ext cx="218256" cy="11542"/>
                </a:xfrm>
                <a:custGeom>
                  <a:avLst/>
                  <a:gdLst>
                    <a:gd name="connsiteX0" fmla="*/ 0 w 218256"/>
                    <a:gd name="connsiteY0" fmla="*/ 0 h 11542"/>
                    <a:gd name="connsiteX1" fmla="*/ 218257 w 218256"/>
                    <a:gd name="connsiteY1" fmla="*/ 0 h 11542"/>
                    <a:gd name="connsiteX2" fmla="*/ 109128 w 218256"/>
                    <a:gd name="connsiteY2" fmla="*/ 11542 h 11542"/>
                    <a:gd name="connsiteX3" fmla="*/ 0 w 218256"/>
                    <a:gd name="connsiteY3" fmla="*/ 0 h 1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56" h="11542">
                      <a:moveTo>
                        <a:pt x="0" y="0"/>
                      </a:moveTo>
                      <a:lnTo>
                        <a:pt x="218257" y="0"/>
                      </a:lnTo>
                      <a:cubicBezTo>
                        <a:pt x="218257" y="0"/>
                        <a:pt x="185878" y="11542"/>
                        <a:pt x="109128" y="11542"/>
                      </a:cubicBezTo>
                      <a:cubicBezTo>
                        <a:pt x="32379" y="1154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/>
                <p:cNvSpPr/>
                <p:nvPr/>
              </p:nvSpPr>
              <p:spPr>
                <a:xfrm>
                  <a:off x="7306084" y="3145712"/>
                  <a:ext cx="233306" cy="26532"/>
                </a:xfrm>
                <a:custGeom>
                  <a:avLst/>
                  <a:gdLst>
                    <a:gd name="connsiteX0" fmla="*/ 116653 w 233306"/>
                    <a:gd name="connsiteY0" fmla="*/ 26532 h 26532"/>
                    <a:gd name="connsiteX1" fmla="*/ 4977 w 233306"/>
                    <a:gd name="connsiteY1" fmla="*/ 14540 h 26532"/>
                    <a:gd name="connsiteX2" fmla="*/ 105 w 233306"/>
                    <a:gd name="connsiteY2" fmla="*/ 6221 h 26532"/>
                    <a:gd name="connsiteX3" fmla="*/ 7525 w 233306"/>
                    <a:gd name="connsiteY3" fmla="*/ 0 h 26532"/>
                    <a:gd name="connsiteX4" fmla="*/ 225782 w 233306"/>
                    <a:gd name="connsiteY4" fmla="*/ 0 h 26532"/>
                    <a:gd name="connsiteX5" fmla="*/ 233202 w 233306"/>
                    <a:gd name="connsiteY5" fmla="*/ 6221 h 26532"/>
                    <a:gd name="connsiteX6" fmla="*/ 228330 w 233306"/>
                    <a:gd name="connsiteY6" fmla="*/ 14540 h 26532"/>
                    <a:gd name="connsiteX7" fmla="*/ 116653 w 233306"/>
                    <a:gd name="connsiteY7" fmla="*/ 26532 h 2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306" h="26532">
                      <a:moveTo>
                        <a:pt x="116653" y="26532"/>
                      </a:moveTo>
                      <a:cubicBezTo>
                        <a:pt x="39454" y="26532"/>
                        <a:pt x="6400" y="15065"/>
                        <a:pt x="4977" y="14540"/>
                      </a:cubicBezTo>
                      <a:cubicBezTo>
                        <a:pt x="1529" y="13341"/>
                        <a:pt x="-495" y="9819"/>
                        <a:pt x="105" y="6221"/>
                      </a:cubicBezTo>
                      <a:cubicBezTo>
                        <a:pt x="704" y="2623"/>
                        <a:pt x="3852" y="0"/>
                        <a:pt x="7525" y="0"/>
                      </a:cubicBezTo>
                      <a:lnTo>
                        <a:pt x="225782" y="0"/>
                      </a:lnTo>
                      <a:cubicBezTo>
                        <a:pt x="229454" y="0"/>
                        <a:pt x="232527" y="2623"/>
                        <a:pt x="233202" y="6221"/>
                      </a:cubicBezTo>
                      <a:cubicBezTo>
                        <a:pt x="233802" y="9819"/>
                        <a:pt x="231778" y="13341"/>
                        <a:pt x="228330" y="14540"/>
                      </a:cubicBezTo>
                      <a:cubicBezTo>
                        <a:pt x="226981" y="15065"/>
                        <a:pt x="193853" y="26532"/>
                        <a:pt x="116653" y="2653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" name="图形 2"/>
            <p:cNvGrpSpPr/>
            <p:nvPr/>
          </p:nvGrpSpPr>
          <p:grpSpPr>
            <a:xfrm>
              <a:off x="7524341" y="3145650"/>
              <a:ext cx="233351" cy="773254"/>
              <a:chOff x="7524341" y="3145650"/>
              <a:chExt cx="233351" cy="773254"/>
            </a:xfrm>
          </p:grpSpPr>
          <p:grpSp>
            <p:nvGrpSpPr>
              <p:cNvPr id="100" name="图形 2"/>
              <p:cNvGrpSpPr/>
              <p:nvPr/>
            </p:nvGrpSpPr>
            <p:grpSpPr>
              <a:xfrm>
                <a:off x="7531866" y="3153132"/>
                <a:ext cx="218256" cy="758202"/>
                <a:chOff x="7531866" y="3153132"/>
                <a:chExt cx="218256" cy="758202"/>
              </a:xfrm>
            </p:grpSpPr>
            <p:sp>
              <p:nvSpPr>
                <p:cNvPr id="110" name="任意多边形: 形状 109"/>
                <p:cNvSpPr/>
                <p:nvPr/>
              </p:nvSpPr>
              <p:spPr>
                <a:xfrm>
                  <a:off x="7531866" y="3153132"/>
                  <a:ext cx="218256" cy="92505"/>
                </a:xfrm>
                <a:custGeom>
                  <a:avLst/>
                  <a:gdLst>
                    <a:gd name="connsiteX0" fmla="*/ 0 w 218256"/>
                    <a:gd name="connsiteY0" fmla="*/ 80947 h 92505"/>
                    <a:gd name="connsiteX1" fmla="*/ 0 w 218256"/>
                    <a:gd name="connsiteY1" fmla="*/ 0 h 92505"/>
                    <a:gd name="connsiteX2" fmla="*/ 218257 w 218256"/>
                    <a:gd name="connsiteY2" fmla="*/ 0 h 92505"/>
                    <a:gd name="connsiteX3" fmla="*/ 218257 w 218256"/>
                    <a:gd name="connsiteY3" fmla="*/ 80947 h 92505"/>
                    <a:gd name="connsiteX4" fmla="*/ 0 w 218256"/>
                    <a:gd name="connsiteY4" fmla="*/ 80947 h 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92505">
                      <a:moveTo>
                        <a:pt x="0" y="80947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80947"/>
                      </a:lnTo>
                      <a:cubicBezTo>
                        <a:pt x="99535" y="106955"/>
                        <a:pt x="0" y="80947"/>
                        <a:pt x="0" y="80947"/>
                      </a:cubicBez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/>
                <p:cNvSpPr/>
                <p:nvPr/>
              </p:nvSpPr>
              <p:spPr>
                <a:xfrm>
                  <a:off x="7531866" y="3234079"/>
                  <a:ext cx="218256" cy="65673"/>
                </a:xfrm>
                <a:custGeom>
                  <a:avLst/>
                  <a:gdLst>
                    <a:gd name="connsiteX0" fmla="*/ 0 w 218256"/>
                    <a:gd name="connsiteY0" fmla="*/ 54115 h 65673"/>
                    <a:gd name="connsiteX1" fmla="*/ 0 w 218256"/>
                    <a:gd name="connsiteY1" fmla="*/ 0 h 65673"/>
                    <a:gd name="connsiteX2" fmla="*/ 218257 w 218256"/>
                    <a:gd name="connsiteY2" fmla="*/ 0 h 65673"/>
                    <a:gd name="connsiteX3" fmla="*/ 218257 w 218256"/>
                    <a:gd name="connsiteY3" fmla="*/ 54115 h 65673"/>
                    <a:gd name="connsiteX4" fmla="*/ 0 w 218256"/>
                    <a:gd name="connsiteY4" fmla="*/ 54115 h 65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65673">
                      <a:moveTo>
                        <a:pt x="0" y="54115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54115"/>
                      </a:lnTo>
                      <a:cubicBezTo>
                        <a:pt x="99535" y="80122"/>
                        <a:pt x="0" y="54115"/>
                        <a:pt x="0" y="54115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/>
                <p:cNvSpPr/>
                <p:nvPr/>
              </p:nvSpPr>
              <p:spPr>
                <a:xfrm>
                  <a:off x="7531866" y="3288193"/>
                  <a:ext cx="218256" cy="495516"/>
                </a:xfrm>
                <a:custGeom>
                  <a:avLst/>
                  <a:gdLst>
                    <a:gd name="connsiteX0" fmla="*/ 0 w 218256"/>
                    <a:gd name="connsiteY0" fmla="*/ 483958 h 495516"/>
                    <a:gd name="connsiteX1" fmla="*/ 0 w 218256"/>
                    <a:gd name="connsiteY1" fmla="*/ 0 h 495516"/>
                    <a:gd name="connsiteX2" fmla="*/ 218257 w 218256"/>
                    <a:gd name="connsiteY2" fmla="*/ 0 h 495516"/>
                    <a:gd name="connsiteX3" fmla="*/ 218257 w 218256"/>
                    <a:gd name="connsiteY3" fmla="*/ 483958 h 495516"/>
                    <a:gd name="connsiteX4" fmla="*/ 0 w 218256"/>
                    <a:gd name="connsiteY4" fmla="*/ 483958 h 495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495516">
                      <a:moveTo>
                        <a:pt x="0" y="483958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483958"/>
                      </a:lnTo>
                      <a:cubicBezTo>
                        <a:pt x="99535" y="509966"/>
                        <a:pt x="0" y="483958"/>
                        <a:pt x="0" y="483958"/>
                      </a:cubicBez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/>
                <p:cNvSpPr/>
                <p:nvPr/>
              </p:nvSpPr>
              <p:spPr>
                <a:xfrm>
                  <a:off x="7531866" y="3772151"/>
                  <a:ext cx="218256" cy="71744"/>
                </a:xfrm>
                <a:custGeom>
                  <a:avLst/>
                  <a:gdLst>
                    <a:gd name="connsiteX0" fmla="*/ 0 w 218256"/>
                    <a:gd name="connsiteY0" fmla="*/ 60186 h 71744"/>
                    <a:gd name="connsiteX1" fmla="*/ 0 w 218256"/>
                    <a:gd name="connsiteY1" fmla="*/ 0 h 71744"/>
                    <a:gd name="connsiteX2" fmla="*/ 218257 w 218256"/>
                    <a:gd name="connsiteY2" fmla="*/ 0 h 71744"/>
                    <a:gd name="connsiteX3" fmla="*/ 218257 w 218256"/>
                    <a:gd name="connsiteY3" fmla="*/ 60186 h 71744"/>
                    <a:gd name="connsiteX4" fmla="*/ 0 w 218256"/>
                    <a:gd name="connsiteY4" fmla="*/ 60186 h 71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71744">
                      <a:moveTo>
                        <a:pt x="0" y="60186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0186"/>
                      </a:lnTo>
                      <a:cubicBezTo>
                        <a:pt x="99535" y="86193"/>
                        <a:pt x="0" y="60186"/>
                        <a:pt x="0" y="60186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/>
                <p:cNvSpPr/>
                <p:nvPr/>
              </p:nvSpPr>
              <p:spPr>
                <a:xfrm>
                  <a:off x="7531866" y="3832262"/>
                  <a:ext cx="218256" cy="79073"/>
                </a:xfrm>
                <a:custGeom>
                  <a:avLst/>
                  <a:gdLst>
                    <a:gd name="connsiteX0" fmla="*/ 0 w 218256"/>
                    <a:gd name="connsiteY0" fmla="*/ 67531 h 79073"/>
                    <a:gd name="connsiteX1" fmla="*/ 0 w 218256"/>
                    <a:gd name="connsiteY1" fmla="*/ 0 h 79073"/>
                    <a:gd name="connsiteX2" fmla="*/ 218257 w 218256"/>
                    <a:gd name="connsiteY2" fmla="*/ 0 h 79073"/>
                    <a:gd name="connsiteX3" fmla="*/ 218257 w 218256"/>
                    <a:gd name="connsiteY3" fmla="*/ 67531 h 79073"/>
                    <a:gd name="connsiteX4" fmla="*/ 108979 w 218256"/>
                    <a:gd name="connsiteY4" fmla="*/ 79073 h 79073"/>
                    <a:gd name="connsiteX5" fmla="*/ 0 w 218256"/>
                    <a:gd name="connsiteY5" fmla="*/ 67531 h 79073"/>
                    <a:gd name="connsiteX6" fmla="*/ 0 w 218256"/>
                    <a:gd name="connsiteY6" fmla="*/ 67531 h 79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8256" h="79073">
                      <a:moveTo>
                        <a:pt x="0" y="67531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7531"/>
                      </a:lnTo>
                      <a:cubicBezTo>
                        <a:pt x="178683" y="76225"/>
                        <a:pt x="141282" y="79073"/>
                        <a:pt x="108979" y="79073"/>
                      </a:cubicBezTo>
                      <a:cubicBezTo>
                        <a:pt x="44371" y="79073"/>
                        <a:pt x="0" y="67531"/>
                        <a:pt x="0" y="67531"/>
                      </a:cubicBezTo>
                      <a:lnTo>
                        <a:pt x="0" y="67531"/>
                      </a:lnTo>
                      <a:close/>
                    </a:path>
                  </a:pathLst>
                </a:custGeom>
                <a:solidFill>
                  <a:srgbClr val="E2795D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" name="任意多边形: 形状 100"/>
              <p:cNvSpPr/>
              <p:nvPr/>
            </p:nvSpPr>
            <p:spPr>
              <a:xfrm>
                <a:off x="7524371" y="3145650"/>
                <a:ext cx="233247" cy="107691"/>
              </a:xfrm>
              <a:custGeom>
                <a:avLst/>
                <a:gdLst>
                  <a:gd name="connsiteX0" fmla="*/ 116024 w 233247"/>
                  <a:gd name="connsiteY0" fmla="*/ 107616 h 107691"/>
                  <a:gd name="connsiteX1" fmla="*/ 5621 w 233247"/>
                  <a:gd name="connsiteY1" fmla="*/ 95699 h 107691"/>
                  <a:gd name="connsiteX2" fmla="*/ 0 w 233247"/>
                  <a:gd name="connsiteY2" fmla="*/ 88429 h 107691"/>
                  <a:gd name="connsiteX3" fmla="*/ 0 w 233247"/>
                  <a:gd name="connsiteY3" fmla="*/ 7482 h 107691"/>
                  <a:gd name="connsiteX4" fmla="*/ 2923 w 233247"/>
                  <a:gd name="connsiteY4" fmla="*/ 1561 h 107691"/>
                  <a:gd name="connsiteX5" fmla="*/ 9369 w 233247"/>
                  <a:gd name="connsiteY5" fmla="*/ 212 h 107691"/>
                  <a:gd name="connsiteX6" fmla="*/ 224178 w 233247"/>
                  <a:gd name="connsiteY6" fmla="*/ 212 h 107691"/>
                  <a:gd name="connsiteX7" fmla="*/ 230474 w 233247"/>
                  <a:gd name="connsiteY7" fmla="*/ 1711 h 107691"/>
                  <a:gd name="connsiteX8" fmla="*/ 233247 w 233247"/>
                  <a:gd name="connsiteY8" fmla="*/ 7557 h 107691"/>
                  <a:gd name="connsiteX9" fmla="*/ 233247 w 233247"/>
                  <a:gd name="connsiteY9" fmla="*/ 88504 h 107691"/>
                  <a:gd name="connsiteX10" fmla="*/ 227326 w 233247"/>
                  <a:gd name="connsiteY10" fmla="*/ 95849 h 107691"/>
                  <a:gd name="connsiteX11" fmla="*/ 115949 w 233247"/>
                  <a:gd name="connsiteY11" fmla="*/ 107691 h 107691"/>
                  <a:gd name="connsiteX12" fmla="*/ 14990 w 233247"/>
                  <a:gd name="connsiteY12" fmla="*/ 82508 h 107691"/>
                  <a:gd name="connsiteX13" fmla="*/ 218257 w 233247"/>
                  <a:gd name="connsiteY13" fmla="*/ 82433 h 107691"/>
                  <a:gd name="connsiteX14" fmla="*/ 218257 w 233247"/>
                  <a:gd name="connsiteY14" fmla="*/ 16776 h 107691"/>
                  <a:gd name="connsiteX15" fmla="*/ 14990 w 233247"/>
                  <a:gd name="connsiteY15" fmla="*/ 16926 h 107691"/>
                  <a:gd name="connsiteX16" fmla="*/ 14990 w 233247"/>
                  <a:gd name="connsiteY16" fmla="*/ 82508 h 10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107691">
                    <a:moveTo>
                      <a:pt x="116024" y="107616"/>
                    </a:moveTo>
                    <a:cubicBezTo>
                      <a:pt x="52241" y="107616"/>
                      <a:pt x="8319" y="96449"/>
                      <a:pt x="5621" y="95699"/>
                    </a:cubicBezTo>
                    <a:cubicBezTo>
                      <a:pt x="2323" y="94800"/>
                      <a:pt x="0" y="91877"/>
                      <a:pt x="0" y="88429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22" y="137"/>
                      <a:pt x="7120" y="-313"/>
                      <a:pt x="9369" y="212"/>
                    </a:cubicBezTo>
                    <a:cubicBezTo>
                      <a:pt x="10343" y="512"/>
                      <a:pt x="108754" y="25395"/>
                      <a:pt x="224178" y="212"/>
                    </a:cubicBezTo>
                    <a:cubicBezTo>
                      <a:pt x="226426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88504"/>
                    </a:lnTo>
                    <a:cubicBezTo>
                      <a:pt x="233247" y="92027"/>
                      <a:pt x="230774" y="95100"/>
                      <a:pt x="227326" y="95849"/>
                    </a:cubicBezTo>
                    <a:cubicBezTo>
                      <a:pt x="186852" y="104693"/>
                      <a:pt x="148778" y="107691"/>
                      <a:pt x="115949" y="107691"/>
                    </a:cubicBezTo>
                    <a:close/>
                    <a:moveTo>
                      <a:pt x="14990" y="82508"/>
                    </a:moveTo>
                    <a:cubicBezTo>
                      <a:pt x="37026" y="87230"/>
                      <a:pt x="121046" y="102370"/>
                      <a:pt x="218257" y="82433"/>
                    </a:cubicBezTo>
                    <a:lnTo>
                      <a:pt x="218257" y="16776"/>
                    </a:lnTo>
                    <a:cubicBezTo>
                      <a:pt x="122695" y="35814"/>
                      <a:pt x="41898" y="22547"/>
                      <a:pt x="14990" y="16926"/>
                    </a:cubicBezTo>
                    <a:lnTo>
                      <a:pt x="14990" y="825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7524371" y="3226564"/>
                <a:ext cx="233247" cy="80891"/>
              </a:xfrm>
              <a:custGeom>
                <a:avLst/>
                <a:gdLst>
                  <a:gd name="connsiteX0" fmla="*/ 116024 w 233247"/>
                  <a:gd name="connsiteY0" fmla="*/ 80816 h 80891"/>
                  <a:gd name="connsiteX1" fmla="*/ 5621 w 233247"/>
                  <a:gd name="connsiteY1" fmla="*/ 68899 h 80891"/>
                  <a:gd name="connsiteX2" fmla="*/ 0 w 233247"/>
                  <a:gd name="connsiteY2" fmla="*/ 61629 h 80891"/>
                  <a:gd name="connsiteX3" fmla="*/ 0 w 233247"/>
                  <a:gd name="connsiteY3" fmla="*/ 7514 h 80891"/>
                  <a:gd name="connsiteX4" fmla="*/ 2923 w 233247"/>
                  <a:gd name="connsiteY4" fmla="*/ 1594 h 80891"/>
                  <a:gd name="connsiteX5" fmla="*/ 9369 w 233247"/>
                  <a:gd name="connsiteY5" fmla="*/ 244 h 80891"/>
                  <a:gd name="connsiteX6" fmla="*/ 224178 w 233247"/>
                  <a:gd name="connsiteY6" fmla="*/ 244 h 80891"/>
                  <a:gd name="connsiteX7" fmla="*/ 230474 w 233247"/>
                  <a:gd name="connsiteY7" fmla="*/ 1743 h 80891"/>
                  <a:gd name="connsiteX8" fmla="*/ 233247 w 233247"/>
                  <a:gd name="connsiteY8" fmla="*/ 7589 h 80891"/>
                  <a:gd name="connsiteX9" fmla="*/ 233247 w 233247"/>
                  <a:gd name="connsiteY9" fmla="*/ 61704 h 80891"/>
                  <a:gd name="connsiteX10" fmla="*/ 227326 w 233247"/>
                  <a:gd name="connsiteY10" fmla="*/ 69049 h 80891"/>
                  <a:gd name="connsiteX11" fmla="*/ 115949 w 233247"/>
                  <a:gd name="connsiteY11" fmla="*/ 80891 h 80891"/>
                  <a:gd name="connsiteX12" fmla="*/ 14990 w 233247"/>
                  <a:gd name="connsiteY12" fmla="*/ 55708 h 80891"/>
                  <a:gd name="connsiteX13" fmla="*/ 218257 w 233247"/>
                  <a:gd name="connsiteY13" fmla="*/ 55633 h 80891"/>
                  <a:gd name="connsiteX14" fmla="*/ 218257 w 233247"/>
                  <a:gd name="connsiteY14" fmla="*/ 16809 h 80891"/>
                  <a:gd name="connsiteX15" fmla="*/ 14990 w 233247"/>
                  <a:gd name="connsiteY15" fmla="*/ 16958 h 80891"/>
                  <a:gd name="connsiteX16" fmla="*/ 14990 w 233247"/>
                  <a:gd name="connsiteY16" fmla="*/ 55708 h 8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0891">
                    <a:moveTo>
                      <a:pt x="116024" y="80816"/>
                    </a:moveTo>
                    <a:cubicBezTo>
                      <a:pt x="52241" y="80816"/>
                      <a:pt x="8319" y="69649"/>
                      <a:pt x="5621" y="68899"/>
                    </a:cubicBezTo>
                    <a:cubicBezTo>
                      <a:pt x="2323" y="68000"/>
                      <a:pt x="0" y="65077"/>
                      <a:pt x="0" y="61629"/>
                    </a:cubicBezTo>
                    <a:lnTo>
                      <a:pt x="0" y="7514"/>
                    </a:lnTo>
                    <a:cubicBezTo>
                      <a:pt x="0" y="5191"/>
                      <a:pt x="1049" y="3018"/>
                      <a:pt x="2923" y="1594"/>
                    </a:cubicBezTo>
                    <a:cubicBezTo>
                      <a:pt x="4722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426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89"/>
                    </a:cubicBezTo>
                    <a:lnTo>
                      <a:pt x="233247" y="61704"/>
                    </a:lnTo>
                    <a:cubicBezTo>
                      <a:pt x="233247" y="65227"/>
                      <a:pt x="230774" y="68300"/>
                      <a:pt x="227326" y="69049"/>
                    </a:cubicBezTo>
                    <a:cubicBezTo>
                      <a:pt x="186852" y="77893"/>
                      <a:pt x="148778" y="80891"/>
                      <a:pt x="115949" y="80891"/>
                    </a:cubicBezTo>
                    <a:close/>
                    <a:moveTo>
                      <a:pt x="14990" y="55708"/>
                    </a:moveTo>
                    <a:cubicBezTo>
                      <a:pt x="37026" y="60430"/>
                      <a:pt x="121046" y="75570"/>
                      <a:pt x="218257" y="55633"/>
                    </a:cubicBezTo>
                    <a:lnTo>
                      <a:pt x="218257" y="16809"/>
                    </a:lnTo>
                    <a:cubicBezTo>
                      <a:pt x="122695" y="35846"/>
                      <a:pt x="41898" y="22580"/>
                      <a:pt x="14990" y="16958"/>
                    </a:cubicBezTo>
                    <a:lnTo>
                      <a:pt x="14990" y="557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7524371" y="3280711"/>
                <a:ext cx="233247" cy="510702"/>
              </a:xfrm>
              <a:custGeom>
                <a:avLst/>
                <a:gdLst>
                  <a:gd name="connsiteX0" fmla="*/ 116024 w 233247"/>
                  <a:gd name="connsiteY0" fmla="*/ 510552 h 510702"/>
                  <a:gd name="connsiteX1" fmla="*/ 5621 w 233247"/>
                  <a:gd name="connsiteY1" fmla="*/ 498710 h 510702"/>
                  <a:gd name="connsiteX2" fmla="*/ 0 w 233247"/>
                  <a:gd name="connsiteY2" fmla="*/ 491440 h 510702"/>
                  <a:gd name="connsiteX3" fmla="*/ 0 w 233247"/>
                  <a:gd name="connsiteY3" fmla="*/ 7482 h 510702"/>
                  <a:gd name="connsiteX4" fmla="*/ 2923 w 233247"/>
                  <a:gd name="connsiteY4" fmla="*/ 1561 h 510702"/>
                  <a:gd name="connsiteX5" fmla="*/ 9369 w 233247"/>
                  <a:gd name="connsiteY5" fmla="*/ 212 h 510702"/>
                  <a:gd name="connsiteX6" fmla="*/ 224178 w 233247"/>
                  <a:gd name="connsiteY6" fmla="*/ 212 h 510702"/>
                  <a:gd name="connsiteX7" fmla="*/ 230474 w 233247"/>
                  <a:gd name="connsiteY7" fmla="*/ 1711 h 510702"/>
                  <a:gd name="connsiteX8" fmla="*/ 233247 w 233247"/>
                  <a:gd name="connsiteY8" fmla="*/ 7557 h 510702"/>
                  <a:gd name="connsiteX9" fmla="*/ 233247 w 233247"/>
                  <a:gd name="connsiteY9" fmla="*/ 491515 h 510702"/>
                  <a:gd name="connsiteX10" fmla="*/ 227326 w 233247"/>
                  <a:gd name="connsiteY10" fmla="*/ 498860 h 510702"/>
                  <a:gd name="connsiteX11" fmla="*/ 115949 w 233247"/>
                  <a:gd name="connsiteY11" fmla="*/ 510702 h 510702"/>
                  <a:gd name="connsiteX12" fmla="*/ 14990 w 233247"/>
                  <a:gd name="connsiteY12" fmla="*/ 485444 h 510702"/>
                  <a:gd name="connsiteX13" fmla="*/ 218257 w 233247"/>
                  <a:gd name="connsiteY13" fmla="*/ 485369 h 510702"/>
                  <a:gd name="connsiteX14" fmla="*/ 218257 w 233247"/>
                  <a:gd name="connsiteY14" fmla="*/ 16776 h 510702"/>
                  <a:gd name="connsiteX15" fmla="*/ 14990 w 233247"/>
                  <a:gd name="connsiteY15" fmla="*/ 16926 h 510702"/>
                  <a:gd name="connsiteX16" fmla="*/ 14990 w 233247"/>
                  <a:gd name="connsiteY16" fmla="*/ 485519 h 5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510702">
                    <a:moveTo>
                      <a:pt x="116024" y="510552"/>
                    </a:moveTo>
                    <a:cubicBezTo>
                      <a:pt x="52241" y="510552"/>
                      <a:pt x="8319" y="499384"/>
                      <a:pt x="5621" y="498710"/>
                    </a:cubicBezTo>
                    <a:cubicBezTo>
                      <a:pt x="2323" y="497811"/>
                      <a:pt x="0" y="494887"/>
                      <a:pt x="0" y="491440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437"/>
                      <a:pt x="108754" y="25470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491515"/>
                    </a:lnTo>
                    <a:cubicBezTo>
                      <a:pt x="233247" y="495037"/>
                      <a:pt x="230774" y="498110"/>
                      <a:pt x="227326" y="498860"/>
                    </a:cubicBezTo>
                    <a:cubicBezTo>
                      <a:pt x="186852" y="507704"/>
                      <a:pt x="148778" y="510702"/>
                      <a:pt x="115949" y="510702"/>
                    </a:cubicBezTo>
                    <a:close/>
                    <a:moveTo>
                      <a:pt x="14990" y="485444"/>
                    </a:moveTo>
                    <a:cubicBezTo>
                      <a:pt x="37026" y="490165"/>
                      <a:pt x="121046" y="505306"/>
                      <a:pt x="218257" y="485369"/>
                    </a:cubicBezTo>
                    <a:lnTo>
                      <a:pt x="218257" y="16776"/>
                    </a:lnTo>
                    <a:cubicBezTo>
                      <a:pt x="122695" y="35813"/>
                      <a:pt x="41898" y="22547"/>
                      <a:pt x="14990" y="16926"/>
                    </a:cubicBezTo>
                    <a:lnTo>
                      <a:pt x="14990" y="48551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7524371" y="3764637"/>
                <a:ext cx="233247" cy="86962"/>
              </a:xfrm>
              <a:custGeom>
                <a:avLst/>
                <a:gdLst>
                  <a:gd name="connsiteX0" fmla="*/ 116024 w 233247"/>
                  <a:gd name="connsiteY0" fmla="*/ 86812 h 86962"/>
                  <a:gd name="connsiteX1" fmla="*/ 5621 w 233247"/>
                  <a:gd name="connsiteY1" fmla="*/ 74970 h 86962"/>
                  <a:gd name="connsiteX2" fmla="*/ 0 w 233247"/>
                  <a:gd name="connsiteY2" fmla="*/ 67700 h 86962"/>
                  <a:gd name="connsiteX3" fmla="*/ 0 w 233247"/>
                  <a:gd name="connsiteY3" fmla="*/ 7514 h 86962"/>
                  <a:gd name="connsiteX4" fmla="*/ 2923 w 233247"/>
                  <a:gd name="connsiteY4" fmla="*/ 1593 h 86962"/>
                  <a:gd name="connsiteX5" fmla="*/ 9369 w 233247"/>
                  <a:gd name="connsiteY5" fmla="*/ 244 h 86962"/>
                  <a:gd name="connsiteX6" fmla="*/ 224178 w 233247"/>
                  <a:gd name="connsiteY6" fmla="*/ 244 h 86962"/>
                  <a:gd name="connsiteX7" fmla="*/ 230474 w 233247"/>
                  <a:gd name="connsiteY7" fmla="*/ 1743 h 86962"/>
                  <a:gd name="connsiteX8" fmla="*/ 233247 w 233247"/>
                  <a:gd name="connsiteY8" fmla="*/ 7590 h 86962"/>
                  <a:gd name="connsiteX9" fmla="*/ 233247 w 233247"/>
                  <a:gd name="connsiteY9" fmla="*/ 67775 h 86962"/>
                  <a:gd name="connsiteX10" fmla="*/ 227326 w 233247"/>
                  <a:gd name="connsiteY10" fmla="*/ 75120 h 86962"/>
                  <a:gd name="connsiteX11" fmla="*/ 115949 w 233247"/>
                  <a:gd name="connsiteY11" fmla="*/ 86962 h 86962"/>
                  <a:gd name="connsiteX12" fmla="*/ 14990 w 233247"/>
                  <a:gd name="connsiteY12" fmla="*/ 61704 h 86962"/>
                  <a:gd name="connsiteX13" fmla="*/ 218257 w 233247"/>
                  <a:gd name="connsiteY13" fmla="*/ 61629 h 86962"/>
                  <a:gd name="connsiteX14" fmla="*/ 218257 w 233247"/>
                  <a:gd name="connsiteY14" fmla="*/ 16734 h 86962"/>
                  <a:gd name="connsiteX15" fmla="*/ 14990 w 233247"/>
                  <a:gd name="connsiteY15" fmla="*/ 16883 h 86962"/>
                  <a:gd name="connsiteX16" fmla="*/ 14990 w 233247"/>
                  <a:gd name="connsiteY16" fmla="*/ 61704 h 8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6962">
                    <a:moveTo>
                      <a:pt x="116024" y="86812"/>
                    </a:moveTo>
                    <a:cubicBezTo>
                      <a:pt x="52241" y="86812"/>
                      <a:pt x="8319" y="75645"/>
                      <a:pt x="5621" y="74970"/>
                    </a:cubicBezTo>
                    <a:cubicBezTo>
                      <a:pt x="2323" y="74071"/>
                      <a:pt x="0" y="71148"/>
                      <a:pt x="0" y="67700"/>
                    </a:cubicBezTo>
                    <a:lnTo>
                      <a:pt x="0" y="7514"/>
                    </a:lnTo>
                    <a:cubicBezTo>
                      <a:pt x="0" y="5191"/>
                      <a:pt x="1049" y="3017"/>
                      <a:pt x="2923" y="1593"/>
                    </a:cubicBezTo>
                    <a:cubicBezTo>
                      <a:pt x="4722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426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90"/>
                    </a:cubicBezTo>
                    <a:lnTo>
                      <a:pt x="233247" y="67775"/>
                    </a:lnTo>
                    <a:cubicBezTo>
                      <a:pt x="233247" y="71298"/>
                      <a:pt x="230774" y="74371"/>
                      <a:pt x="227326" y="75120"/>
                    </a:cubicBezTo>
                    <a:cubicBezTo>
                      <a:pt x="186852" y="83964"/>
                      <a:pt x="148778" y="86962"/>
                      <a:pt x="115949" y="86962"/>
                    </a:cubicBezTo>
                    <a:close/>
                    <a:moveTo>
                      <a:pt x="14990" y="61704"/>
                    </a:moveTo>
                    <a:cubicBezTo>
                      <a:pt x="37026" y="66426"/>
                      <a:pt x="121046" y="81566"/>
                      <a:pt x="218257" y="61629"/>
                    </a:cubicBezTo>
                    <a:lnTo>
                      <a:pt x="218257" y="16734"/>
                    </a:lnTo>
                    <a:cubicBezTo>
                      <a:pt x="122695" y="35771"/>
                      <a:pt x="41898" y="22505"/>
                      <a:pt x="14990" y="16883"/>
                    </a:cubicBezTo>
                    <a:lnTo>
                      <a:pt x="14990" y="61704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7524446" y="3824780"/>
                <a:ext cx="233247" cy="94125"/>
              </a:xfrm>
              <a:custGeom>
                <a:avLst/>
                <a:gdLst>
                  <a:gd name="connsiteX0" fmla="*/ 116473 w 233247"/>
                  <a:gd name="connsiteY0" fmla="*/ 94050 h 94125"/>
                  <a:gd name="connsiteX1" fmla="*/ 5846 w 233247"/>
                  <a:gd name="connsiteY1" fmla="*/ 82283 h 94125"/>
                  <a:gd name="connsiteX2" fmla="*/ 0 w 233247"/>
                  <a:gd name="connsiteY2" fmla="*/ 75013 h 94125"/>
                  <a:gd name="connsiteX3" fmla="*/ 0 w 233247"/>
                  <a:gd name="connsiteY3" fmla="*/ 7482 h 94125"/>
                  <a:gd name="connsiteX4" fmla="*/ 2923 w 233247"/>
                  <a:gd name="connsiteY4" fmla="*/ 1561 h 94125"/>
                  <a:gd name="connsiteX5" fmla="*/ 9369 w 233247"/>
                  <a:gd name="connsiteY5" fmla="*/ 212 h 94125"/>
                  <a:gd name="connsiteX6" fmla="*/ 224178 w 233247"/>
                  <a:gd name="connsiteY6" fmla="*/ 212 h 94125"/>
                  <a:gd name="connsiteX7" fmla="*/ 230474 w 233247"/>
                  <a:gd name="connsiteY7" fmla="*/ 1711 h 94125"/>
                  <a:gd name="connsiteX8" fmla="*/ 233247 w 233247"/>
                  <a:gd name="connsiteY8" fmla="*/ 7557 h 94125"/>
                  <a:gd name="connsiteX9" fmla="*/ 233247 w 233247"/>
                  <a:gd name="connsiteY9" fmla="*/ 75088 h 94125"/>
                  <a:gd name="connsiteX10" fmla="*/ 227326 w 233247"/>
                  <a:gd name="connsiteY10" fmla="*/ 82433 h 94125"/>
                  <a:gd name="connsiteX11" fmla="*/ 116473 w 233247"/>
                  <a:gd name="connsiteY11" fmla="*/ 94125 h 94125"/>
                  <a:gd name="connsiteX12" fmla="*/ 14990 w 233247"/>
                  <a:gd name="connsiteY12" fmla="*/ 69017 h 94125"/>
                  <a:gd name="connsiteX13" fmla="*/ 116473 w 233247"/>
                  <a:gd name="connsiteY13" fmla="*/ 79060 h 94125"/>
                  <a:gd name="connsiteX14" fmla="*/ 218257 w 233247"/>
                  <a:gd name="connsiteY14" fmla="*/ 68942 h 94125"/>
                  <a:gd name="connsiteX15" fmla="*/ 218257 w 233247"/>
                  <a:gd name="connsiteY15" fmla="*/ 16701 h 94125"/>
                  <a:gd name="connsiteX16" fmla="*/ 14990 w 233247"/>
                  <a:gd name="connsiteY16" fmla="*/ 16851 h 94125"/>
                  <a:gd name="connsiteX17" fmla="*/ 14990 w 233247"/>
                  <a:gd name="connsiteY17" fmla="*/ 69017 h 9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247" h="94125">
                    <a:moveTo>
                      <a:pt x="116473" y="94050"/>
                    </a:moveTo>
                    <a:cubicBezTo>
                      <a:pt x="53140" y="94050"/>
                      <a:pt x="9594" y="83257"/>
                      <a:pt x="5846" y="82283"/>
                    </a:cubicBezTo>
                    <a:cubicBezTo>
                      <a:pt x="2473" y="81533"/>
                      <a:pt x="0" y="78536"/>
                      <a:pt x="0" y="75013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22" y="137"/>
                      <a:pt x="7120" y="-313"/>
                      <a:pt x="9369" y="212"/>
                    </a:cubicBezTo>
                    <a:cubicBezTo>
                      <a:pt x="10343" y="437"/>
                      <a:pt x="108754" y="25395"/>
                      <a:pt x="224178" y="212"/>
                    </a:cubicBezTo>
                    <a:cubicBezTo>
                      <a:pt x="226426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75088"/>
                    </a:lnTo>
                    <a:cubicBezTo>
                      <a:pt x="233247" y="78611"/>
                      <a:pt x="230774" y="81684"/>
                      <a:pt x="227326" y="82433"/>
                    </a:cubicBezTo>
                    <a:cubicBezTo>
                      <a:pt x="191874" y="90228"/>
                      <a:pt x="154549" y="94125"/>
                      <a:pt x="116473" y="94125"/>
                    </a:cubicBezTo>
                    <a:close/>
                    <a:moveTo>
                      <a:pt x="14990" y="69017"/>
                    </a:moveTo>
                    <a:cubicBezTo>
                      <a:pt x="28706" y="71940"/>
                      <a:pt x="66631" y="79060"/>
                      <a:pt x="116473" y="79060"/>
                    </a:cubicBezTo>
                    <a:cubicBezTo>
                      <a:pt x="151401" y="79060"/>
                      <a:pt x="185578" y="75687"/>
                      <a:pt x="218257" y="68942"/>
                    </a:cubicBezTo>
                    <a:lnTo>
                      <a:pt x="218257" y="16701"/>
                    </a:lnTo>
                    <a:cubicBezTo>
                      <a:pt x="122695" y="35739"/>
                      <a:pt x="41898" y="22472"/>
                      <a:pt x="14990" y="16851"/>
                    </a:cubicBezTo>
                    <a:lnTo>
                      <a:pt x="14990" y="69017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6" name="图形 2"/>
              <p:cNvGrpSpPr/>
              <p:nvPr/>
            </p:nvGrpSpPr>
            <p:grpSpPr>
              <a:xfrm>
                <a:off x="7524341" y="3145712"/>
                <a:ext cx="233306" cy="26532"/>
                <a:chOff x="7524341" y="3145712"/>
                <a:chExt cx="233306" cy="26532"/>
              </a:xfrm>
            </p:grpSpPr>
            <p:sp>
              <p:nvSpPr>
                <p:cNvPr id="107" name="任意多边形: 形状 106"/>
                <p:cNvSpPr/>
                <p:nvPr/>
              </p:nvSpPr>
              <p:spPr>
                <a:xfrm>
                  <a:off x="7531866" y="3153207"/>
                  <a:ext cx="218256" cy="11542"/>
                </a:xfrm>
                <a:custGeom>
                  <a:avLst/>
                  <a:gdLst>
                    <a:gd name="connsiteX0" fmla="*/ 0 w 218256"/>
                    <a:gd name="connsiteY0" fmla="*/ 0 h 11542"/>
                    <a:gd name="connsiteX1" fmla="*/ 218257 w 218256"/>
                    <a:gd name="connsiteY1" fmla="*/ 0 h 11542"/>
                    <a:gd name="connsiteX2" fmla="*/ 109128 w 218256"/>
                    <a:gd name="connsiteY2" fmla="*/ 11542 h 11542"/>
                    <a:gd name="connsiteX3" fmla="*/ 0 w 218256"/>
                    <a:gd name="connsiteY3" fmla="*/ 0 h 1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56" h="11542">
                      <a:moveTo>
                        <a:pt x="0" y="0"/>
                      </a:moveTo>
                      <a:lnTo>
                        <a:pt x="218257" y="0"/>
                      </a:lnTo>
                      <a:cubicBezTo>
                        <a:pt x="218257" y="0"/>
                        <a:pt x="185878" y="11542"/>
                        <a:pt x="109128" y="11542"/>
                      </a:cubicBezTo>
                      <a:cubicBezTo>
                        <a:pt x="32379" y="1154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/>
                <p:cNvSpPr/>
                <p:nvPr/>
              </p:nvSpPr>
              <p:spPr>
                <a:xfrm>
                  <a:off x="7524341" y="3145712"/>
                  <a:ext cx="233306" cy="26532"/>
                </a:xfrm>
                <a:custGeom>
                  <a:avLst/>
                  <a:gdLst>
                    <a:gd name="connsiteX0" fmla="*/ 116653 w 233306"/>
                    <a:gd name="connsiteY0" fmla="*/ 26532 h 26532"/>
                    <a:gd name="connsiteX1" fmla="*/ 4976 w 233306"/>
                    <a:gd name="connsiteY1" fmla="*/ 14540 h 26532"/>
                    <a:gd name="connsiteX2" fmla="*/ 105 w 233306"/>
                    <a:gd name="connsiteY2" fmla="*/ 6221 h 26532"/>
                    <a:gd name="connsiteX3" fmla="*/ 7525 w 233306"/>
                    <a:gd name="connsiteY3" fmla="*/ 0 h 26532"/>
                    <a:gd name="connsiteX4" fmla="*/ 225782 w 233306"/>
                    <a:gd name="connsiteY4" fmla="*/ 0 h 26532"/>
                    <a:gd name="connsiteX5" fmla="*/ 233202 w 233306"/>
                    <a:gd name="connsiteY5" fmla="*/ 6221 h 26532"/>
                    <a:gd name="connsiteX6" fmla="*/ 228330 w 233306"/>
                    <a:gd name="connsiteY6" fmla="*/ 14540 h 26532"/>
                    <a:gd name="connsiteX7" fmla="*/ 116653 w 233306"/>
                    <a:gd name="connsiteY7" fmla="*/ 26532 h 2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306" h="26532">
                      <a:moveTo>
                        <a:pt x="116653" y="26532"/>
                      </a:moveTo>
                      <a:cubicBezTo>
                        <a:pt x="39454" y="26532"/>
                        <a:pt x="6401" y="15065"/>
                        <a:pt x="4976" y="14540"/>
                      </a:cubicBezTo>
                      <a:cubicBezTo>
                        <a:pt x="1529" y="13341"/>
                        <a:pt x="-495" y="9819"/>
                        <a:pt x="105" y="6221"/>
                      </a:cubicBezTo>
                      <a:cubicBezTo>
                        <a:pt x="704" y="2623"/>
                        <a:pt x="3852" y="0"/>
                        <a:pt x="7525" y="0"/>
                      </a:cubicBezTo>
                      <a:lnTo>
                        <a:pt x="225782" y="0"/>
                      </a:lnTo>
                      <a:cubicBezTo>
                        <a:pt x="229454" y="0"/>
                        <a:pt x="232527" y="2623"/>
                        <a:pt x="233202" y="6221"/>
                      </a:cubicBezTo>
                      <a:cubicBezTo>
                        <a:pt x="233801" y="9819"/>
                        <a:pt x="231778" y="13341"/>
                        <a:pt x="228330" y="14540"/>
                      </a:cubicBezTo>
                      <a:cubicBezTo>
                        <a:pt x="226981" y="15065"/>
                        <a:pt x="193852" y="26532"/>
                        <a:pt x="116653" y="2653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" name="图形 2"/>
            <p:cNvGrpSpPr/>
            <p:nvPr/>
          </p:nvGrpSpPr>
          <p:grpSpPr>
            <a:xfrm>
              <a:off x="7087827" y="3145650"/>
              <a:ext cx="233306" cy="773254"/>
              <a:chOff x="7087827" y="3145650"/>
              <a:chExt cx="233306" cy="773254"/>
            </a:xfrm>
          </p:grpSpPr>
          <p:grpSp>
            <p:nvGrpSpPr>
              <p:cNvPr id="86" name="图形 2"/>
              <p:cNvGrpSpPr/>
              <p:nvPr/>
            </p:nvGrpSpPr>
            <p:grpSpPr>
              <a:xfrm>
                <a:off x="7095352" y="3153132"/>
                <a:ext cx="218256" cy="758202"/>
                <a:chOff x="7095352" y="3153132"/>
                <a:chExt cx="218256" cy="758202"/>
              </a:xfrm>
            </p:grpSpPr>
            <p:sp>
              <p:nvSpPr>
                <p:cNvPr id="95" name="任意多边形: 形状 94"/>
                <p:cNvSpPr/>
                <p:nvPr/>
              </p:nvSpPr>
              <p:spPr>
                <a:xfrm>
                  <a:off x="7095352" y="3153132"/>
                  <a:ext cx="218256" cy="92505"/>
                </a:xfrm>
                <a:custGeom>
                  <a:avLst/>
                  <a:gdLst>
                    <a:gd name="connsiteX0" fmla="*/ 0 w 218256"/>
                    <a:gd name="connsiteY0" fmla="*/ 80947 h 92505"/>
                    <a:gd name="connsiteX1" fmla="*/ 0 w 218256"/>
                    <a:gd name="connsiteY1" fmla="*/ 0 h 92505"/>
                    <a:gd name="connsiteX2" fmla="*/ 218257 w 218256"/>
                    <a:gd name="connsiteY2" fmla="*/ 0 h 92505"/>
                    <a:gd name="connsiteX3" fmla="*/ 218257 w 218256"/>
                    <a:gd name="connsiteY3" fmla="*/ 80947 h 92505"/>
                    <a:gd name="connsiteX4" fmla="*/ 0 w 218256"/>
                    <a:gd name="connsiteY4" fmla="*/ 80947 h 92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92505">
                      <a:moveTo>
                        <a:pt x="0" y="80947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80947"/>
                      </a:lnTo>
                      <a:cubicBezTo>
                        <a:pt x="99535" y="106955"/>
                        <a:pt x="0" y="80947"/>
                        <a:pt x="0" y="80947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/>
                <p:cNvSpPr/>
                <p:nvPr/>
              </p:nvSpPr>
              <p:spPr>
                <a:xfrm>
                  <a:off x="7095352" y="3234079"/>
                  <a:ext cx="218256" cy="65673"/>
                </a:xfrm>
                <a:custGeom>
                  <a:avLst/>
                  <a:gdLst>
                    <a:gd name="connsiteX0" fmla="*/ 0 w 218256"/>
                    <a:gd name="connsiteY0" fmla="*/ 54115 h 65673"/>
                    <a:gd name="connsiteX1" fmla="*/ 0 w 218256"/>
                    <a:gd name="connsiteY1" fmla="*/ 0 h 65673"/>
                    <a:gd name="connsiteX2" fmla="*/ 218257 w 218256"/>
                    <a:gd name="connsiteY2" fmla="*/ 0 h 65673"/>
                    <a:gd name="connsiteX3" fmla="*/ 218257 w 218256"/>
                    <a:gd name="connsiteY3" fmla="*/ 54115 h 65673"/>
                    <a:gd name="connsiteX4" fmla="*/ 0 w 218256"/>
                    <a:gd name="connsiteY4" fmla="*/ 54115 h 65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65673">
                      <a:moveTo>
                        <a:pt x="0" y="54115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54115"/>
                      </a:lnTo>
                      <a:cubicBezTo>
                        <a:pt x="99535" y="80122"/>
                        <a:pt x="0" y="54115"/>
                        <a:pt x="0" y="54115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/>
                <p:cNvSpPr/>
                <p:nvPr/>
              </p:nvSpPr>
              <p:spPr>
                <a:xfrm>
                  <a:off x="7095352" y="3288193"/>
                  <a:ext cx="218256" cy="495516"/>
                </a:xfrm>
                <a:custGeom>
                  <a:avLst/>
                  <a:gdLst>
                    <a:gd name="connsiteX0" fmla="*/ 0 w 218256"/>
                    <a:gd name="connsiteY0" fmla="*/ 483958 h 495516"/>
                    <a:gd name="connsiteX1" fmla="*/ 0 w 218256"/>
                    <a:gd name="connsiteY1" fmla="*/ 0 h 495516"/>
                    <a:gd name="connsiteX2" fmla="*/ 218257 w 218256"/>
                    <a:gd name="connsiteY2" fmla="*/ 0 h 495516"/>
                    <a:gd name="connsiteX3" fmla="*/ 218257 w 218256"/>
                    <a:gd name="connsiteY3" fmla="*/ 483958 h 495516"/>
                    <a:gd name="connsiteX4" fmla="*/ 0 w 218256"/>
                    <a:gd name="connsiteY4" fmla="*/ 483958 h 495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495516">
                      <a:moveTo>
                        <a:pt x="0" y="483958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483958"/>
                      </a:lnTo>
                      <a:cubicBezTo>
                        <a:pt x="99535" y="509966"/>
                        <a:pt x="0" y="483958"/>
                        <a:pt x="0" y="483958"/>
                      </a:cubicBez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/>
                <p:cNvSpPr/>
                <p:nvPr/>
              </p:nvSpPr>
              <p:spPr>
                <a:xfrm>
                  <a:off x="7095352" y="3772151"/>
                  <a:ext cx="218256" cy="71744"/>
                </a:xfrm>
                <a:custGeom>
                  <a:avLst/>
                  <a:gdLst>
                    <a:gd name="connsiteX0" fmla="*/ 0 w 218256"/>
                    <a:gd name="connsiteY0" fmla="*/ 60186 h 71744"/>
                    <a:gd name="connsiteX1" fmla="*/ 0 w 218256"/>
                    <a:gd name="connsiteY1" fmla="*/ 0 h 71744"/>
                    <a:gd name="connsiteX2" fmla="*/ 218257 w 218256"/>
                    <a:gd name="connsiteY2" fmla="*/ 0 h 71744"/>
                    <a:gd name="connsiteX3" fmla="*/ 218257 w 218256"/>
                    <a:gd name="connsiteY3" fmla="*/ 60186 h 71744"/>
                    <a:gd name="connsiteX4" fmla="*/ 0 w 218256"/>
                    <a:gd name="connsiteY4" fmla="*/ 60186 h 71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256" h="71744">
                      <a:moveTo>
                        <a:pt x="0" y="60186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0186"/>
                      </a:lnTo>
                      <a:cubicBezTo>
                        <a:pt x="99535" y="86193"/>
                        <a:pt x="0" y="60186"/>
                        <a:pt x="0" y="60186"/>
                      </a:cubicBezTo>
                      <a:close/>
                    </a:path>
                  </a:pathLst>
                </a:custGeom>
                <a:solidFill>
                  <a:srgbClr val="7E9FC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/>
                <p:cNvSpPr/>
                <p:nvPr/>
              </p:nvSpPr>
              <p:spPr>
                <a:xfrm>
                  <a:off x="7095352" y="3832262"/>
                  <a:ext cx="218256" cy="79073"/>
                </a:xfrm>
                <a:custGeom>
                  <a:avLst/>
                  <a:gdLst>
                    <a:gd name="connsiteX0" fmla="*/ 0 w 218256"/>
                    <a:gd name="connsiteY0" fmla="*/ 67531 h 79073"/>
                    <a:gd name="connsiteX1" fmla="*/ 0 w 218256"/>
                    <a:gd name="connsiteY1" fmla="*/ 0 h 79073"/>
                    <a:gd name="connsiteX2" fmla="*/ 218257 w 218256"/>
                    <a:gd name="connsiteY2" fmla="*/ 0 h 79073"/>
                    <a:gd name="connsiteX3" fmla="*/ 218257 w 218256"/>
                    <a:gd name="connsiteY3" fmla="*/ 67531 h 79073"/>
                    <a:gd name="connsiteX4" fmla="*/ 108978 w 218256"/>
                    <a:gd name="connsiteY4" fmla="*/ 79073 h 79073"/>
                    <a:gd name="connsiteX5" fmla="*/ 0 w 218256"/>
                    <a:gd name="connsiteY5" fmla="*/ 67531 h 79073"/>
                    <a:gd name="connsiteX6" fmla="*/ 0 w 218256"/>
                    <a:gd name="connsiteY6" fmla="*/ 67531 h 79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8256" h="79073">
                      <a:moveTo>
                        <a:pt x="0" y="67531"/>
                      </a:moveTo>
                      <a:lnTo>
                        <a:pt x="0" y="0"/>
                      </a:lnTo>
                      <a:cubicBezTo>
                        <a:pt x="0" y="0"/>
                        <a:pt x="99610" y="26008"/>
                        <a:pt x="218257" y="0"/>
                      </a:cubicBezTo>
                      <a:lnTo>
                        <a:pt x="218257" y="67531"/>
                      </a:lnTo>
                      <a:cubicBezTo>
                        <a:pt x="178683" y="76225"/>
                        <a:pt x="141282" y="79073"/>
                        <a:pt x="108978" y="79073"/>
                      </a:cubicBezTo>
                      <a:cubicBezTo>
                        <a:pt x="44371" y="79073"/>
                        <a:pt x="0" y="67531"/>
                        <a:pt x="0" y="67531"/>
                      </a:cubicBezTo>
                      <a:lnTo>
                        <a:pt x="0" y="67531"/>
                      </a:lnTo>
                      <a:close/>
                    </a:path>
                  </a:pathLst>
                </a:custGeom>
                <a:solidFill>
                  <a:srgbClr val="ECB84C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7" name="任意多边形: 形状 86"/>
              <p:cNvSpPr/>
              <p:nvPr/>
            </p:nvSpPr>
            <p:spPr>
              <a:xfrm>
                <a:off x="7087857" y="3145650"/>
                <a:ext cx="233247" cy="107691"/>
              </a:xfrm>
              <a:custGeom>
                <a:avLst/>
                <a:gdLst>
                  <a:gd name="connsiteX0" fmla="*/ 116024 w 233247"/>
                  <a:gd name="connsiteY0" fmla="*/ 107616 h 107691"/>
                  <a:gd name="connsiteX1" fmla="*/ 5621 w 233247"/>
                  <a:gd name="connsiteY1" fmla="*/ 95699 h 107691"/>
                  <a:gd name="connsiteX2" fmla="*/ 0 w 233247"/>
                  <a:gd name="connsiteY2" fmla="*/ 88429 h 107691"/>
                  <a:gd name="connsiteX3" fmla="*/ 0 w 233247"/>
                  <a:gd name="connsiteY3" fmla="*/ 7482 h 107691"/>
                  <a:gd name="connsiteX4" fmla="*/ 2923 w 233247"/>
                  <a:gd name="connsiteY4" fmla="*/ 1561 h 107691"/>
                  <a:gd name="connsiteX5" fmla="*/ 9369 w 233247"/>
                  <a:gd name="connsiteY5" fmla="*/ 212 h 107691"/>
                  <a:gd name="connsiteX6" fmla="*/ 224178 w 233247"/>
                  <a:gd name="connsiteY6" fmla="*/ 212 h 107691"/>
                  <a:gd name="connsiteX7" fmla="*/ 230474 w 233247"/>
                  <a:gd name="connsiteY7" fmla="*/ 1711 h 107691"/>
                  <a:gd name="connsiteX8" fmla="*/ 233247 w 233247"/>
                  <a:gd name="connsiteY8" fmla="*/ 7557 h 107691"/>
                  <a:gd name="connsiteX9" fmla="*/ 233247 w 233247"/>
                  <a:gd name="connsiteY9" fmla="*/ 88504 h 107691"/>
                  <a:gd name="connsiteX10" fmla="*/ 227326 w 233247"/>
                  <a:gd name="connsiteY10" fmla="*/ 95849 h 107691"/>
                  <a:gd name="connsiteX11" fmla="*/ 115949 w 233247"/>
                  <a:gd name="connsiteY11" fmla="*/ 107691 h 107691"/>
                  <a:gd name="connsiteX12" fmla="*/ 14990 w 233247"/>
                  <a:gd name="connsiteY12" fmla="*/ 82508 h 107691"/>
                  <a:gd name="connsiteX13" fmla="*/ 218257 w 233247"/>
                  <a:gd name="connsiteY13" fmla="*/ 82433 h 107691"/>
                  <a:gd name="connsiteX14" fmla="*/ 218257 w 233247"/>
                  <a:gd name="connsiteY14" fmla="*/ 16776 h 107691"/>
                  <a:gd name="connsiteX15" fmla="*/ 14990 w 233247"/>
                  <a:gd name="connsiteY15" fmla="*/ 16926 h 107691"/>
                  <a:gd name="connsiteX16" fmla="*/ 14990 w 233247"/>
                  <a:gd name="connsiteY16" fmla="*/ 82508 h 107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107691">
                    <a:moveTo>
                      <a:pt x="116024" y="107616"/>
                    </a:moveTo>
                    <a:cubicBezTo>
                      <a:pt x="52241" y="107616"/>
                      <a:pt x="8319" y="96449"/>
                      <a:pt x="5621" y="95699"/>
                    </a:cubicBezTo>
                    <a:cubicBezTo>
                      <a:pt x="2323" y="94800"/>
                      <a:pt x="0" y="91877"/>
                      <a:pt x="0" y="88429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512"/>
                      <a:pt x="108754" y="25395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88504"/>
                    </a:lnTo>
                    <a:cubicBezTo>
                      <a:pt x="233247" y="92027"/>
                      <a:pt x="230774" y="95100"/>
                      <a:pt x="227326" y="95849"/>
                    </a:cubicBezTo>
                    <a:cubicBezTo>
                      <a:pt x="186852" y="104693"/>
                      <a:pt x="148777" y="107691"/>
                      <a:pt x="115949" y="107691"/>
                    </a:cubicBezTo>
                    <a:close/>
                    <a:moveTo>
                      <a:pt x="14990" y="82508"/>
                    </a:moveTo>
                    <a:cubicBezTo>
                      <a:pt x="37026" y="87230"/>
                      <a:pt x="121046" y="102370"/>
                      <a:pt x="218257" y="82433"/>
                    </a:cubicBezTo>
                    <a:lnTo>
                      <a:pt x="218257" y="16776"/>
                    </a:lnTo>
                    <a:cubicBezTo>
                      <a:pt x="122695" y="35814"/>
                      <a:pt x="41898" y="22547"/>
                      <a:pt x="14990" y="16926"/>
                    </a:cubicBezTo>
                    <a:lnTo>
                      <a:pt x="14990" y="825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7087857" y="3226564"/>
                <a:ext cx="233247" cy="80891"/>
              </a:xfrm>
              <a:custGeom>
                <a:avLst/>
                <a:gdLst>
                  <a:gd name="connsiteX0" fmla="*/ 116024 w 233247"/>
                  <a:gd name="connsiteY0" fmla="*/ 80816 h 80891"/>
                  <a:gd name="connsiteX1" fmla="*/ 5621 w 233247"/>
                  <a:gd name="connsiteY1" fmla="*/ 68899 h 80891"/>
                  <a:gd name="connsiteX2" fmla="*/ 0 w 233247"/>
                  <a:gd name="connsiteY2" fmla="*/ 61629 h 80891"/>
                  <a:gd name="connsiteX3" fmla="*/ 0 w 233247"/>
                  <a:gd name="connsiteY3" fmla="*/ 7514 h 80891"/>
                  <a:gd name="connsiteX4" fmla="*/ 2923 w 233247"/>
                  <a:gd name="connsiteY4" fmla="*/ 1594 h 80891"/>
                  <a:gd name="connsiteX5" fmla="*/ 9369 w 233247"/>
                  <a:gd name="connsiteY5" fmla="*/ 244 h 80891"/>
                  <a:gd name="connsiteX6" fmla="*/ 224178 w 233247"/>
                  <a:gd name="connsiteY6" fmla="*/ 244 h 80891"/>
                  <a:gd name="connsiteX7" fmla="*/ 230474 w 233247"/>
                  <a:gd name="connsiteY7" fmla="*/ 1743 h 80891"/>
                  <a:gd name="connsiteX8" fmla="*/ 233247 w 233247"/>
                  <a:gd name="connsiteY8" fmla="*/ 7589 h 80891"/>
                  <a:gd name="connsiteX9" fmla="*/ 233247 w 233247"/>
                  <a:gd name="connsiteY9" fmla="*/ 61704 h 80891"/>
                  <a:gd name="connsiteX10" fmla="*/ 227326 w 233247"/>
                  <a:gd name="connsiteY10" fmla="*/ 69049 h 80891"/>
                  <a:gd name="connsiteX11" fmla="*/ 115949 w 233247"/>
                  <a:gd name="connsiteY11" fmla="*/ 80891 h 80891"/>
                  <a:gd name="connsiteX12" fmla="*/ 14990 w 233247"/>
                  <a:gd name="connsiteY12" fmla="*/ 55708 h 80891"/>
                  <a:gd name="connsiteX13" fmla="*/ 218257 w 233247"/>
                  <a:gd name="connsiteY13" fmla="*/ 55633 h 80891"/>
                  <a:gd name="connsiteX14" fmla="*/ 218257 w 233247"/>
                  <a:gd name="connsiteY14" fmla="*/ 16809 h 80891"/>
                  <a:gd name="connsiteX15" fmla="*/ 14990 w 233247"/>
                  <a:gd name="connsiteY15" fmla="*/ 16958 h 80891"/>
                  <a:gd name="connsiteX16" fmla="*/ 14990 w 233247"/>
                  <a:gd name="connsiteY16" fmla="*/ 55708 h 8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0891">
                    <a:moveTo>
                      <a:pt x="116024" y="80816"/>
                    </a:moveTo>
                    <a:cubicBezTo>
                      <a:pt x="52241" y="80816"/>
                      <a:pt x="8319" y="69649"/>
                      <a:pt x="5621" y="68899"/>
                    </a:cubicBezTo>
                    <a:cubicBezTo>
                      <a:pt x="2323" y="68000"/>
                      <a:pt x="0" y="65077"/>
                      <a:pt x="0" y="61629"/>
                    </a:cubicBezTo>
                    <a:lnTo>
                      <a:pt x="0" y="7514"/>
                    </a:lnTo>
                    <a:cubicBezTo>
                      <a:pt x="0" y="5191"/>
                      <a:pt x="1049" y="3018"/>
                      <a:pt x="2923" y="1594"/>
                    </a:cubicBezTo>
                    <a:cubicBezTo>
                      <a:pt x="4797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351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89"/>
                    </a:cubicBezTo>
                    <a:lnTo>
                      <a:pt x="233247" y="61704"/>
                    </a:lnTo>
                    <a:cubicBezTo>
                      <a:pt x="233247" y="65227"/>
                      <a:pt x="230774" y="68300"/>
                      <a:pt x="227326" y="69049"/>
                    </a:cubicBezTo>
                    <a:cubicBezTo>
                      <a:pt x="186852" y="77893"/>
                      <a:pt x="148777" y="80891"/>
                      <a:pt x="115949" y="80891"/>
                    </a:cubicBezTo>
                    <a:close/>
                    <a:moveTo>
                      <a:pt x="14990" y="55708"/>
                    </a:moveTo>
                    <a:cubicBezTo>
                      <a:pt x="37026" y="60430"/>
                      <a:pt x="121046" y="75570"/>
                      <a:pt x="218257" y="55633"/>
                    </a:cubicBezTo>
                    <a:lnTo>
                      <a:pt x="218257" y="16809"/>
                    </a:lnTo>
                    <a:cubicBezTo>
                      <a:pt x="122695" y="35846"/>
                      <a:pt x="41898" y="22580"/>
                      <a:pt x="14990" y="16958"/>
                    </a:cubicBezTo>
                    <a:lnTo>
                      <a:pt x="14990" y="55708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7087857" y="3280711"/>
                <a:ext cx="233247" cy="510702"/>
              </a:xfrm>
              <a:custGeom>
                <a:avLst/>
                <a:gdLst>
                  <a:gd name="connsiteX0" fmla="*/ 116024 w 233247"/>
                  <a:gd name="connsiteY0" fmla="*/ 510552 h 510702"/>
                  <a:gd name="connsiteX1" fmla="*/ 5621 w 233247"/>
                  <a:gd name="connsiteY1" fmla="*/ 498710 h 510702"/>
                  <a:gd name="connsiteX2" fmla="*/ 0 w 233247"/>
                  <a:gd name="connsiteY2" fmla="*/ 491440 h 510702"/>
                  <a:gd name="connsiteX3" fmla="*/ 0 w 233247"/>
                  <a:gd name="connsiteY3" fmla="*/ 7482 h 510702"/>
                  <a:gd name="connsiteX4" fmla="*/ 2923 w 233247"/>
                  <a:gd name="connsiteY4" fmla="*/ 1561 h 510702"/>
                  <a:gd name="connsiteX5" fmla="*/ 9369 w 233247"/>
                  <a:gd name="connsiteY5" fmla="*/ 212 h 510702"/>
                  <a:gd name="connsiteX6" fmla="*/ 224178 w 233247"/>
                  <a:gd name="connsiteY6" fmla="*/ 212 h 510702"/>
                  <a:gd name="connsiteX7" fmla="*/ 230474 w 233247"/>
                  <a:gd name="connsiteY7" fmla="*/ 1711 h 510702"/>
                  <a:gd name="connsiteX8" fmla="*/ 233247 w 233247"/>
                  <a:gd name="connsiteY8" fmla="*/ 7557 h 510702"/>
                  <a:gd name="connsiteX9" fmla="*/ 233247 w 233247"/>
                  <a:gd name="connsiteY9" fmla="*/ 491515 h 510702"/>
                  <a:gd name="connsiteX10" fmla="*/ 227326 w 233247"/>
                  <a:gd name="connsiteY10" fmla="*/ 498860 h 510702"/>
                  <a:gd name="connsiteX11" fmla="*/ 115949 w 233247"/>
                  <a:gd name="connsiteY11" fmla="*/ 510702 h 510702"/>
                  <a:gd name="connsiteX12" fmla="*/ 14990 w 233247"/>
                  <a:gd name="connsiteY12" fmla="*/ 485444 h 510702"/>
                  <a:gd name="connsiteX13" fmla="*/ 218257 w 233247"/>
                  <a:gd name="connsiteY13" fmla="*/ 485369 h 510702"/>
                  <a:gd name="connsiteX14" fmla="*/ 218257 w 233247"/>
                  <a:gd name="connsiteY14" fmla="*/ 16776 h 510702"/>
                  <a:gd name="connsiteX15" fmla="*/ 14990 w 233247"/>
                  <a:gd name="connsiteY15" fmla="*/ 16926 h 510702"/>
                  <a:gd name="connsiteX16" fmla="*/ 14990 w 233247"/>
                  <a:gd name="connsiteY16" fmla="*/ 485519 h 51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510702">
                    <a:moveTo>
                      <a:pt x="116024" y="510552"/>
                    </a:moveTo>
                    <a:cubicBezTo>
                      <a:pt x="52241" y="510552"/>
                      <a:pt x="8319" y="499384"/>
                      <a:pt x="5621" y="498710"/>
                    </a:cubicBezTo>
                    <a:cubicBezTo>
                      <a:pt x="2323" y="497811"/>
                      <a:pt x="0" y="494887"/>
                      <a:pt x="0" y="491440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437"/>
                      <a:pt x="108754" y="25470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491515"/>
                    </a:lnTo>
                    <a:cubicBezTo>
                      <a:pt x="233247" y="495037"/>
                      <a:pt x="230774" y="498110"/>
                      <a:pt x="227326" y="498860"/>
                    </a:cubicBezTo>
                    <a:cubicBezTo>
                      <a:pt x="186852" y="507704"/>
                      <a:pt x="148777" y="510702"/>
                      <a:pt x="115949" y="510702"/>
                    </a:cubicBezTo>
                    <a:close/>
                    <a:moveTo>
                      <a:pt x="14990" y="485444"/>
                    </a:moveTo>
                    <a:cubicBezTo>
                      <a:pt x="37026" y="490165"/>
                      <a:pt x="121046" y="505306"/>
                      <a:pt x="218257" y="485369"/>
                    </a:cubicBezTo>
                    <a:lnTo>
                      <a:pt x="218257" y="16776"/>
                    </a:lnTo>
                    <a:cubicBezTo>
                      <a:pt x="122695" y="35813"/>
                      <a:pt x="41898" y="22547"/>
                      <a:pt x="14990" y="16926"/>
                    </a:cubicBezTo>
                    <a:lnTo>
                      <a:pt x="14990" y="485519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7087857" y="3764637"/>
                <a:ext cx="233247" cy="86962"/>
              </a:xfrm>
              <a:custGeom>
                <a:avLst/>
                <a:gdLst>
                  <a:gd name="connsiteX0" fmla="*/ 116024 w 233247"/>
                  <a:gd name="connsiteY0" fmla="*/ 86812 h 86962"/>
                  <a:gd name="connsiteX1" fmla="*/ 5621 w 233247"/>
                  <a:gd name="connsiteY1" fmla="*/ 74970 h 86962"/>
                  <a:gd name="connsiteX2" fmla="*/ 0 w 233247"/>
                  <a:gd name="connsiteY2" fmla="*/ 67700 h 86962"/>
                  <a:gd name="connsiteX3" fmla="*/ 0 w 233247"/>
                  <a:gd name="connsiteY3" fmla="*/ 7514 h 86962"/>
                  <a:gd name="connsiteX4" fmla="*/ 2923 w 233247"/>
                  <a:gd name="connsiteY4" fmla="*/ 1593 h 86962"/>
                  <a:gd name="connsiteX5" fmla="*/ 9369 w 233247"/>
                  <a:gd name="connsiteY5" fmla="*/ 244 h 86962"/>
                  <a:gd name="connsiteX6" fmla="*/ 224178 w 233247"/>
                  <a:gd name="connsiteY6" fmla="*/ 244 h 86962"/>
                  <a:gd name="connsiteX7" fmla="*/ 230474 w 233247"/>
                  <a:gd name="connsiteY7" fmla="*/ 1743 h 86962"/>
                  <a:gd name="connsiteX8" fmla="*/ 233247 w 233247"/>
                  <a:gd name="connsiteY8" fmla="*/ 7590 h 86962"/>
                  <a:gd name="connsiteX9" fmla="*/ 233247 w 233247"/>
                  <a:gd name="connsiteY9" fmla="*/ 67775 h 86962"/>
                  <a:gd name="connsiteX10" fmla="*/ 227326 w 233247"/>
                  <a:gd name="connsiteY10" fmla="*/ 75120 h 86962"/>
                  <a:gd name="connsiteX11" fmla="*/ 115949 w 233247"/>
                  <a:gd name="connsiteY11" fmla="*/ 86962 h 86962"/>
                  <a:gd name="connsiteX12" fmla="*/ 14990 w 233247"/>
                  <a:gd name="connsiteY12" fmla="*/ 61704 h 86962"/>
                  <a:gd name="connsiteX13" fmla="*/ 218257 w 233247"/>
                  <a:gd name="connsiteY13" fmla="*/ 61629 h 86962"/>
                  <a:gd name="connsiteX14" fmla="*/ 218257 w 233247"/>
                  <a:gd name="connsiteY14" fmla="*/ 16734 h 86962"/>
                  <a:gd name="connsiteX15" fmla="*/ 14990 w 233247"/>
                  <a:gd name="connsiteY15" fmla="*/ 16883 h 86962"/>
                  <a:gd name="connsiteX16" fmla="*/ 14990 w 233247"/>
                  <a:gd name="connsiteY16" fmla="*/ 61704 h 8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3247" h="86962">
                    <a:moveTo>
                      <a:pt x="116024" y="86812"/>
                    </a:moveTo>
                    <a:cubicBezTo>
                      <a:pt x="52241" y="86812"/>
                      <a:pt x="8319" y="75645"/>
                      <a:pt x="5621" y="74970"/>
                    </a:cubicBezTo>
                    <a:cubicBezTo>
                      <a:pt x="2323" y="74071"/>
                      <a:pt x="0" y="71148"/>
                      <a:pt x="0" y="67700"/>
                    </a:cubicBezTo>
                    <a:lnTo>
                      <a:pt x="0" y="7514"/>
                    </a:lnTo>
                    <a:cubicBezTo>
                      <a:pt x="0" y="5191"/>
                      <a:pt x="1049" y="3017"/>
                      <a:pt x="2923" y="1593"/>
                    </a:cubicBezTo>
                    <a:cubicBezTo>
                      <a:pt x="4797" y="169"/>
                      <a:pt x="7120" y="-355"/>
                      <a:pt x="9369" y="244"/>
                    </a:cubicBezTo>
                    <a:cubicBezTo>
                      <a:pt x="10343" y="469"/>
                      <a:pt x="108754" y="25428"/>
                      <a:pt x="224178" y="244"/>
                    </a:cubicBezTo>
                    <a:cubicBezTo>
                      <a:pt x="226351" y="-280"/>
                      <a:pt x="228675" y="244"/>
                      <a:pt x="230474" y="1743"/>
                    </a:cubicBezTo>
                    <a:cubicBezTo>
                      <a:pt x="232273" y="3167"/>
                      <a:pt x="233247" y="5341"/>
                      <a:pt x="233247" y="7590"/>
                    </a:cubicBezTo>
                    <a:lnTo>
                      <a:pt x="233247" y="67775"/>
                    </a:lnTo>
                    <a:cubicBezTo>
                      <a:pt x="233247" y="71298"/>
                      <a:pt x="230774" y="74371"/>
                      <a:pt x="227326" y="75120"/>
                    </a:cubicBezTo>
                    <a:cubicBezTo>
                      <a:pt x="186852" y="83964"/>
                      <a:pt x="148777" y="86962"/>
                      <a:pt x="115949" y="86962"/>
                    </a:cubicBezTo>
                    <a:close/>
                    <a:moveTo>
                      <a:pt x="14990" y="61704"/>
                    </a:moveTo>
                    <a:cubicBezTo>
                      <a:pt x="37026" y="66426"/>
                      <a:pt x="121046" y="81566"/>
                      <a:pt x="218257" y="61629"/>
                    </a:cubicBezTo>
                    <a:lnTo>
                      <a:pt x="218257" y="16734"/>
                    </a:lnTo>
                    <a:cubicBezTo>
                      <a:pt x="122695" y="35771"/>
                      <a:pt x="41898" y="22505"/>
                      <a:pt x="14990" y="16883"/>
                    </a:cubicBezTo>
                    <a:lnTo>
                      <a:pt x="14990" y="61704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7087857" y="3824780"/>
                <a:ext cx="233247" cy="94125"/>
              </a:xfrm>
              <a:custGeom>
                <a:avLst/>
                <a:gdLst>
                  <a:gd name="connsiteX0" fmla="*/ 116473 w 233247"/>
                  <a:gd name="connsiteY0" fmla="*/ 94050 h 94125"/>
                  <a:gd name="connsiteX1" fmla="*/ 5846 w 233247"/>
                  <a:gd name="connsiteY1" fmla="*/ 82283 h 94125"/>
                  <a:gd name="connsiteX2" fmla="*/ 0 w 233247"/>
                  <a:gd name="connsiteY2" fmla="*/ 75013 h 94125"/>
                  <a:gd name="connsiteX3" fmla="*/ 0 w 233247"/>
                  <a:gd name="connsiteY3" fmla="*/ 7482 h 94125"/>
                  <a:gd name="connsiteX4" fmla="*/ 2923 w 233247"/>
                  <a:gd name="connsiteY4" fmla="*/ 1561 h 94125"/>
                  <a:gd name="connsiteX5" fmla="*/ 9369 w 233247"/>
                  <a:gd name="connsiteY5" fmla="*/ 212 h 94125"/>
                  <a:gd name="connsiteX6" fmla="*/ 224178 w 233247"/>
                  <a:gd name="connsiteY6" fmla="*/ 212 h 94125"/>
                  <a:gd name="connsiteX7" fmla="*/ 230474 w 233247"/>
                  <a:gd name="connsiteY7" fmla="*/ 1711 h 94125"/>
                  <a:gd name="connsiteX8" fmla="*/ 233247 w 233247"/>
                  <a:gd name="connsiteY8" fmla="*/ 7557 h 94125"/>
                  <a:gd name="connsiteX9" fmla="*/ 233247 w 233247"/>
                  <a:gd name="connsiteY9" fmla="*/ 75088 h 94125"/>
                  <a:gd name="connsiteX10" fmla="*/ 227326 w 233247"/>
                  <a:gd name="connsiteY10" fmla="*/ 82433 h 94125"/>
                  <a:gd name="connsiteX11" fmla="*/ 116473 w 233247"/>
                  <a:gd name="connsiteY11" fmla="*/ 94125 h 94125"/>
                  <a:gd name="connsiteX12" fmla="*/ 14990 w 233247"/>
                  <a:gd name="connsiteY12" fmla="*/ 69017 h 94125"/>
                  <a:gd name="connsiteX13" fmla="*/ 116473 w 233247"/>
                  <a:gd name="connsiteY13" fmla="*/ 79060 h 94125"/>
                  <a:gd name="connsiteX14" fmla="*/ 218257 w 233247"/>
                  <a:gd name="connsiteY14" fmla="*/ 68942 h 94125"/>
                  <a:gd name="connsiteX15" fmla="*/ 218257 w 233247"/>
                  <a:gd name="connsiteY15" fmla="*/ 16701 h 94125"/>
                  <a:gd name="connsiteX16" fmla="*/ 14990 w 233247"/>
                  <a:gd name="connsiteY16" fmla="*/ 16851 h 94125"/>
                  <a:gd name="connsiteX17" fmla="*/ 14990 w 233247"/>
                  <a:gd name="connsiteY17" fmla="*/ 69017 h 9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3247" h="94125">
                    <a:moveTo>
                      <a:pt x="116473" y="94050"/>
                    </a:moveTo>
                    <a:cubicBezTo>
                      <a:pt x="53140" y="94050"/>
                      <a:pt x="9594" y="83257"/>
                      <a:pt x="5846" y="82283"/>
                    </a:cubicBezTo>
                    <a:cubicBezTo>
                      <a:pt x="2473" y="81533"/>
                      <a:pt x="0" y="78536"/>
                      <a:pt x="0" y="75013"/>
                    </a:cubicBezTo>
                    <a:lnTo>
                      <a:pt x="0" y="7482"/>
                    </a:lnTo>
                    <a:cubicBezTo>
                      <a:pt x="0" y="5159"/>
                      <a:pt x="1049" y="2985"/>
                      <a:pt x="2923" y="1561"/>
                    </a:cubicBezTo>
                    <a:cubicBezTo>
                      <a:pt x="4797" y="137"/>
                      <a:pt x="7120" y="-313"/>
                      <a:pt x="9369" y="212"/>
                    </a:cubicBezTo>
                    <a:cubicBezTo>
                      <a:pt x="10343" y="437"/>
                      <a:pt x="108754" y="25395"/>
                      <a:pt x="224178" y="212"/>
                    </a:cubicBezTo>
                    <a:cubicBezTo>
                      <a:pt x="226351" y="-313"/>
                      <a:pt x="228675" y="212"/>
                      <a:pt x="230474" y="1711"/>
                    </a:cubicBezTo>
                    <a:cubicBezTo>
                      <a:pt x="232273" y="3135"/>
                      <a:pt x="233247" y="5309"/>
                      <a:pt x="233247" y="7557"/>
                    </a:cubicBezTo>
                    <a:lnTo>
                      <a:pt x="233247" y="75088"/>
                    </a:lnTo>
                    <a:cubicBezTo>
                      <a:pt x="233247" y="78611"/>
                      <a:pt x="230774" y="81684"/>
                      <a:pt x="227326" y="82433"/>
                    </a:cubicBezTo>
                    <a:cubicBezTo>
                      <a:pt x="191874" y="90228"/>
                      <a:pt x="154549" y="94125"/>
                      <a:pt x="116473" y="94125"/>
                    </a:cubicBezTo>
                    <a:close/>
                    <a:moveTo>
                      <a:pt x="14990" y="69017"/>
                    </a:moveTo>
                    <a:cubicBezTo>
                      <a:pt x="28706" y="71940"/>
                      <a:pt x="66631" y="79060"/>
                      <a:pt x="116473" y="79060"/>
                    </a:cubicBezTo>
                    <a:cubicBezTo>
                      <a:pt x="151401" y="79060"/>
                      <a:pt x="185578" y="75687"/>
                      <a:pt x="218257" y="68942"/>
                    </a:cubicBezTo>
                    <a:lnTo>
                      <a:pt x="218257" y="16701"/>
                    </a:lnTo>
                    <a:cubicBezTo>
                      <a:pt x="122695" y="35739"/>
                      <a:pt x="41898" y="22472"/>
                      <a:pt x="14990" y="16851"/>
                    </a:cubicBezTo>
                    <a:lnTo>
                      <a:pt x="14990" y="69017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2" name="图形 2"/>
              <p:cNvGrpSpPr/>
              <p:nvPr/>
            </p:nvGrpSpPr>
            <p:grpSpPr>
              <a:xfrm>
                <a:off x="7087827" y="3145712"/>
                <a:ext cx="233306" cy="26532"/>
                <a:chOff x="7087827" y="3145712"/>
                <a:chExt cx="233306" cy="26532"/>
              </a:xfrm>
            </p:grpSpPr>
            <p:sp>
              <p:nvSpPr>
                <p:cNvPr id="93" name="任意多边形: 形状 92"/>
                <p:cNvSpPr/>
                <p:nvPr/>
              </p:nvSpPr>
              <p:spPr>
                <a:xfrm>
                  <a:off x="7095352" y="3153207"/>
                  <a:ext cx="218256" cy="11542"/>
                </a:xfrm>
                <a:custGeom>
                  <a:avLst/>
                  <a:gdLst>
                    <a:gd name="connsiteX0" fmla="*/ 0 w 218256"/>
                    <a:gd name="connsiteY0" fmla="*/ 0 h 11542"/>
                    <a:gd name="connsiteX1" fmla="*/ 218257 w 218256"/>
                    <a:gd name="connsiteY1" fmla="*/ 0 h 11542"/>
                    <a:gd name="connsiteX2" fmla="*/ 109128 w 218256"/>
                    <a:gd name="connsiteY2" fmla="*/ 11542 h 11542"/>
                    <a:gd name="connsiteX3" fmla="*/ 0 w 218256"/>
                    <a:gd name="connsiteY3" fmla="*/ 0 h 1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56" h="11542">
                      <a:moveTo>
                        <a:pt x="0" y="0"/>
                      </a:moveTo>
                      <a:lnTo>
                        <a:pt x="218257" y="0"/>
                      </a:lnTo>
                      <a:cubicBezTo>
                        <a:pt x="218257" y="0"/>
                        <a:pt x="185878" y="11542"/>
                        <a:pt x="109128" y="11542"/>
                      </a:cubicBezTo>
                      <a:cubicBezTo>
                        <a:pt x="32379" y="1154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/>
                <p:cNvSpPr/>
                <p:nvPr/>
              </p:nvSpPr>
              <p:spPr>
                <a:xfrm>
                  <a:off x="7087827" y="3145712"/>
                  <a:ext cx="233306" cy="26532"/>
                </a:xfrm>
                <a:custGeom>
                  <a:avLst/>
                  <a:gdLst>
                    <a:gd name="connsiteX0" fmla="*/ 116653 w 233306"/>
                    <a:gd name="connsiteY0" fmla="*/ 26532 h 26532"/>
                    <a:gd name="connsiteX1" fmla="*/ 4976 w 233306"/>
                    <a:gd name="connsiteY1" fmla="*/ 14540 h 26532"/>
                    <a:gd name="connsiteX2" fmla="*/ 105 w 233306"/>
                    <a:gd name="connsiteY2" fmla="*/ 6221 h 26532"/>
                    <a:gd name="connsiteX3" fmla="*/ 7525 w 233306"/>
                    <a:gd name="connsiteY3" fmla="*/ 0 h 26532"/>
                    <a:gd name="connsiteX4" fmla="*/ 225782 w 233306"/>
                    <a:gd name="connsiteY4" fmla="*/ 0 h 26532"/>
                    <a:gd name="connsiteX5" fmla="*/ 233202 w 233306"/>
                    <a:gd name="connsiteY5" fmla="*/ 6221 h 26532"/>
                    <a:gd name="connsiteX6" fmla="*/ 228330 w 233306"/>
                    <a:gd name="connsiteY6" fmla="*/ 14540 h 26532"/>
                    <a:gd name="connsiteX7" fmla="*/ 116653 w 233306"/>
                    <a:gd name="connsiteY7" fmla="*/ 26532 h 2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306" h="26532">
                      <a:moveTo>
                        <a:pt x="116653" y="26532"/>
                      </a:moveTo>
                      <a:cubicBezTo>
                        <a:pt x="39454" y="26532"/>
                        <a:pt x="6400" y="15065"/>
                        <a:pt x="4976" y="14540"/>
                      </a:cubicBezTo>
                      <a:cubicBezTo>
                        <a:pt x="1529" y="13341"/>
                        <a:pt x="-495" y="9819"/>
                        <a:pt x="105" y="6221"/>
                      </a:cubicBezTo>
                      <a:cubicBezTo>
                        <a:pt x="704" y="2623"/>
                        <a:pt x="3852" y="0"/>
                        <a:pt x="7525" y="0"/>
                      </a:cubicBezTo>
                      <a:lnTo>
                        <a:pt x="225782" y="0"/>
                      </a:lnTo>
                      <a:cubicBezTo>
                        <a:pt x="229454" y="0"/>
                        <a:pt x="232527" y="2623"/>
                        <a:pt x="233202" y="6221"/>
                      </a:cubicBezTo>
                      <a:cubicBezTo>
                        <a:pt x="233801" y="9819"/>
                        <a:pt x="231778" y="13341"/>
                        <a:pt x="228330" y="14540"/>
                      </a:cubicBezTo>
                      <a:cubicBezTo>
                        <a:pt x="226981" y="15065"/>
                        <a:pt x="193853" y="26532"/>
                        <a:pt x="116653" y="26532"/>
                      </a:cubicBez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" name="图形 2"/>
            <p:cNvGrpSpPr/>
            <p:nvPr/>
          </p:nvGrpSpPr>
          <p:grpSpPr>
            <a:xfrm>
              <a:off x="5271048" y="1310915"/>
              <a:ext cx="959445" cy="943331"/>
              <a:chOff x="5271048" y="1310915"/>
              <a:chExt cx="959445" cy="943331"/>
            </a:xfrm>
          </p:grpSpPr>
          <p:sp>
            <p:nvSpPr>
              <p:cNvPr id="84" name="任意多边形: 形状 83"/>
              <p:cNvSpPr/>
              <p:nvPr/>
            </p:nvSpPr>
            <p:spPr>
              <a:xfrm>
                <a:off x="5278543" y="1318410"/>
                <a:ext cx="944455" cy="928341"/>
              </a:xfrm>
              <a:custGeom>
                <a:avLst/>
                <a:gdLst>
                  <a:gd name="connsiteX0" fmla="*/ 728073 w 944455"/>
                  <a:gd name="connsiteY0" fmla="*/ 768996 h 928341"/>
                  <a:gd name="connsiteX1" fmla="*/ 768471 w 944455"/>
                  <a:gd name="connsiteY1" fmla="*/ 928341 h 928341"/>
                  <a:gd name="connsiteX2" fmla="*/ 550514 w 944455"/>
                  <a:gd name="connsiteY2" fmla="*/ 829931 h 928341"/>
                  <a:gd name="connsiteX3" fmla="*/ 472190 w 944455"/>
                  <a:gd name="connsiteY3" fmla="*/ 835627 h 928341"/>
                  <a:gd name="connsiteX4" fmla="*/ 0 w 944455"/>
                  <a:gd name="connsiteY4" fmla="*/ 417851 h 928341"/>
                  <a:gd name="connsiteX5" fmla="*/ 472190 w 944455"/>
                  <a:gd name="connsiteY5" fmla="*/ 0 h 928341"/>
                  <a:gd name="connsiteX6" fmla="*/ 944456 w 944455"/>
                  <a:gd name="connsiteY6" fmla="*/ 417851 h 928341"/>
                  <a:gd name="connsiteX7" fmla="*/ 728073 w 944455"/>
                  <a:gd name="connsiteY7" fmla="*/ 768996 h 92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4455" h="928341">
                    <a:moveTo>
                      <a:pt x="728073" y="768996"/>
                    </a:moveTo>
                    <a:cubicBezTo>
                      <a:pt x="728897" y="851442"/>
                      <a:pt x="768471" y="928341"/>
                      <a:pt x="768471" y="928341"/>
                    </a:cubicBezTo>
                    <a:cubicBezTo>
                      <a:pt x="654021" y="904957"/>
                      <a:pt x="583418" y="857363"/>
                      <a:pt x="550514" y="829931"/>
                    </a:cubicBezTo>
                    <a:cubicBezTo>
                      <a:pt x="525106" y="833678"/>
                      <a:pt x="498873" y="835627"/>
                      <a:pt x="472190" y="835627"/>
                    </a:cubicBezTo>
                    <a:cubicBezTo>
                      <a:pt x="211436" y="835627"/>
                      <a:pt x="0" y="648550"/>
                      <a:pt x="0" y="417851"/>
                    </a:cubicBezTo>
                    <a:cubicBezTo>
                      <a:pt x="0" y="187152"/>
                      <a:pt x="211436" y="0"/>
                      <a:pt x="472190" y="0"/>
                    </a:cubicBezTo>
                    <a:cubicBezTo>
                      <a:pt x="732944" y="0"/>
                      <a:pt x="944456" y="187077"/>
                      <a:pt x="944456" y="417851"/>
                    </a:cubicBezTo>
                    <a:cubicBezTo>
                      <a:pt x="944456" y="565129"/>
                      <a:pt x="858262" y="694645"/>
                      <a:pt x="728073" y="7689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271048" y="1310915"/>
                <a:ext cx="959445" cy="943331"/>
              </a:xfrm>
              <a:custGeom>
                <a:avLst/>
                <a:gdLst>
                  <a:gd name="connsiteX0" fmla="*/ 775966 w 959445"/>
                  <a:gd name="connsiteY0" fmla="*/ 943331 h 943331"/>
                  <a:gd name="connsiteX1" fmla="*/ 774467 w 959445"/>
                  <a:gd name="connsiteY1" fmla="*/ 943182 h 943331"/>
                  <a:gd name="connsiteX2" fmla="*/ 555761 w 959445"/>
                  <a:gd name="connsiteY2" fmla="*/ 845296 h 943331"/>
                  <a:gd name="connsiteX3" fmla="*/ 479685 w 959445"/>
                  <a:gd name="connsiteY3" fmla="*/ 850617 h 943331"/>
                  <a:gd name="connsiteX4" fmla="*/ 0 w 959445"/>
                  <a:gd name="connsiteY4" fmla="*/ 425346 h 943331"/>
                  <a:gd name="connsiteX5" fmla="*/ 479685 w 959445"/>
                  <a:gd name="connsiteY5" fmla="*/ 0 h 943331"/>
                  <a:gd name="connsiteX6" fmla="*/ 959446 w 959445"/>
                  <a:gd name="connsiteY6" fmla="*/ 425346 h 943331"/>
                  <a:gd name="connsiteX7" fmla="*/ 743138 w 959445"/>
                  <a:gd name="connsiteY7" fmla="*/ 780763 h 943331"/>
                  <a:gd name="connsiteX8" fmla="*/ 782637 w 959445"/>
                  <a:gd name="connsiteY8" fmla="*/ 932389 h 943331"/>
                  <a:gd name="connsiteX9" fmla="*/ 781962 w 959445"/>
                  <a:gd name="connsiteY9" fmla="*/ 940333 h 943331"/>
                  <a:gd name="connsiteX10" fmla="*/ 775966 w 959445"/>
                  <a:gd name="connsiteY10" fmla="*/ 943331 h 943331"/>
                  <a:gd name="connsiteX11" fmla="*/ 558009 w 959445"/>
                  <a:gd name="connsiteY11" fmla="*/ 829931 h 943331"/>
                  <a:gd name="connsiteX12" fmla="*/ 562806 w 959445"/>
                  <a:gd name="connsiteY12" fmla="*/ 831655 h 943331"/>
                  <a:gd name="connsiteX13" fmla="*/ 762775 w 959445"/>
                  <a:gd name="connsiteY13" fmla="*/ 925268 h 943331"/>
                  <a:gd name="connsiteX14" fmla="*/ 728073 w 959445"/>
                  <a:gd name="connsiteY14" fmla="*/ 776566 h 943331"/>
                  <a:gd name="connsiteX15" fmla="*/ 731820 w 959445"/>
                  <a:gd name="connsiteY15" fmla="*/ 769970 h 943331"/>
                  <a:gd name="connsiteX16" fmla="*/ 944456 w 959445"/>
                  <a:gd name="connsiteY16" fmla="*/ 425346 h 943331"/>
                  <a:gd name="connsiteX17" fmla="*/ 479685 w 959445"/>
                  <a:gd name="connsiteY17" fmla="*/ 14990 h 943331"/>
                  <a:gd name="connsiteX18" fmla="*/ 14990 w 959445"/>
                  <a:gd name="connsiteY18" fmla="*/ 425346 h 943331"/>
                  <a:gd name="connsiteX19" fmla="*/ 479685 w 959445"/>
                  <a:gd name="connsiteY19" fmla="*/ 835627 h 943331"/>
                  <a:gd name="connsiteX20" fmla="*/ 556885 w 959445"/>
                  <a:gd name="connsiteY20" fmla="*/ 830006 h 943331"/>
                  <a:gd name="connsiteX21" fmla="*/ 558009 w 959445"/>
                  <a:gd name="connsiteY21" fmla="*/ 829931 h 943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59445" h="943331">
                    <a:moveTo>
                      <a:pt x="775966" y="943331"/>
                    </a:moveTo>
                    <a:cubicBezTo>
                      <a:pt x="775442" y="943331"/>
                      <a:pt x="774992" y="943331"/>
                      <a:pt x="774467" y="943182"/>
                    </a:cubicBezTo>
                    <a:cubicBezTo>
                      <a:pt x="660617" y="919872"/>
                      <a:pt x="589414" y="872803"/>
                      <a:pt x="555761" y="845296"/>
                    </a:cubicBezTo>
                    <a:cubicBezTo>
                      <a:pt x="530652" y="848818"/>
                      <a:pt x="505094" y="850617"/>
                      <a:pt x="479685" y="850617"/>
                    </a:cubicBezTo>
                    <a:cubicBezTo>
                      <a:pt x="215184" y="850617"/>
                      <a:pt x="0" y="659867"/>
                      <a:pt x="0" y="425346"/>
                    </a:cubicBezTo>
                    <a:cubicBezTo>
                      <a:pt x="0" y="190825"/>
                      <a:pt x="215184" y="0"/>
                      <a:pt x="479685" y="0"/>
                    </a:cubicBezTo>
                    <a:cubicBezTo>
                      <a:pt x="744187" y="0"/>
                      <a:pt x="959446" y="190825"/>
                      <a:pt x="959446" y="425346"/>
                    </a:cubicBezTo>
                    <a:cubicBezTo>
                      <a:pt x="959446" y="569177"/>
                      <a:pt x="878724" y="701765"/>
                      <a:pt x="743138" y="780763"/>
                    </a:cubicBezTo>
                    <a:cubicBezTo>
                      <a:pt x="745236" y="858787"/>
                      <a:pt x="782187" y="931639"/>
                      <a:pt x="782637" y="932389"/>
                    </a:cubicBezTo>
                    <a:cubicBezTo>
                      <a:pt x="783986" y="934937"/>
                      <a:pt x="783686" y="938010"/>
                      <a:pt x="781962" y="940333"/>
                    </a:cubicBezTo>
                    <a:cubicBezTo>
                      <a:pt x="780538" y="942207"/>
                      <a:pt x="778290" y="943331"/>
                      <a:pt x="775966" y="943331"/>
                    </a:cubicBezTo>
                    <a:close/>
                    <a:moveTo>
                      <a:pt x="558009" y="829931"/>
                    </a:moveTo>
                    <a:cubicBezTo>
                      <a:pt x="559733" y="829931"/>
                      <a:pt x="561457" y="830530"/>
                      <a:pt x="562806" y="831655"/>
                    </a:cubicBezTo>
                    <a:cubicBezTo>
                      <a:pt x="592786" y="856688"/>
                      <a:pt x="657769" y="901134"/>
                      <a:pt x="762775" y="925268"/>
                    </a:cubicBezTo>
                    <a:cubicBezTo>
                      <a:pt x="751307" y="899110"/>
                      <a:pt x="728747" y="839899"/>
                      <a:pt x="728073" y="776566"/>
                    </a:cubicBezTo>
                    <a:cubicBezTo>
                      <a:pt x="728073" y="773867"/>
                      <a:pt x="729497" y="771319"/>
                      <a:pt x="731820" y="769970"/>
                    </a:cubicBezTo>
                    <a:cubicBezTo>
                      <a:pt x="864933" y="693895"/>
                      <a:pt x="944456" y="565054"/>
                      <a:pt x="944456" y="425346"/>
                    </a:cubicBezTo>
                    <a:cubicBezTo>
                      <a:pt x="944456" y="199069"/>
                      <a:pt x="735942" y="14990"/>
                      <a:pt x="479685" y="14990"/>
                    </a:cubicBezTo>
                    <a:cubicBezTo>
                      <a:pt x="223429" y="14990"/>
                      <a:pt x="14990" y="199069"/>
                      <a:pt x="14990" y="425346"/>
                    </a:cubicBezTo>
                    <a:cubicBezTo>
                      <a:pt x="14990" y="651623"/>
                      <a:pt x="223429" y="835627"/>
                      <a:pt x="479685" y="835627"/>
                    </a:cubicBezTo>
                    <a:cubicBezTo>
                      <a:pt x="505544" y="835627"/>
                      <a:pt x="531477" y="833753"/>
                      <a:pt x="556885" y="830006"/>
                    </a:cubicBezTo>
                    <a:cubicBezTo>
                      <a:pt x="557260" y="830006"/>
                      <a:pt x="557634" y="829931"/>
                      <a:pt x="558009" y="829931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2"/>
            <p:cNvGrpSpPr/>
            <p:nvPr/>
          </p:nvGrpSpPr>
          <p:grpSpPr>
            <a:xfrm>
              <a:off x="5325824" y="1225597"/>
              <a:ext cx="777559" cy="872451"/>
              <a:chOff x="5325824" y="1225597"/>
              <a:chExt cx="777559" cy="872451"/>
            </a:xfrm>
          </p:grpSpPr>
          <p:grpSp>
            <p:nvGrpSpPr>
              <p:cNvPr id="46" name="图形 2"/>
              <p:cNvGrpSpPr/>
              <p:nvPr/>
            </p:nvGrpSpPr>
            <p:grpSpPr>
              <a:xfrm>
                <a:off x="5325824" y="1238981"/>
                <a:ext cx="744662" cy="859067"/>
                <a:chOff x="5325824" y="1238981"/>
                <a:chExt cx="744662" cy="859067"/>
              </a:xfrm>
            </p:grpSpPr>
            <p:sp>
              <p:nvSpPr>
                <p:cNvPr id="82" name="任意多边形: 形状 81"/>
                <p:cNvSpPr/>
                <p:nvPr/>
              </p:nvSpPr>
              <p:spPr>
                <a:xfrm rot="-1378200">
                  <a:off x="5452028" y="1314526"/>
                  <a:ext cx="492277" cy="708135"/>
                </a:xfrm>
                <a:custGeom>
                  <a:avLst/>
                  <a:gdLst>
                    <a:gd name="connsiteX0" fmla="*/ 0 w 492277"/>
                    <a:gd name="connsiteY0" fmla="*/ 0 h 708135"/>
                    <a:gd name="connsiteX1" fmla="*/ 492277 w 492277"/>
                    <a:gd name="connsiteY1" fmla="*/ 0 h 708135"/>
                    <a:gd name="connsiteX2" fmla="*/ 492277 w 492277"/>
                    <a:gd name="connsiteY2" fmla="*/ 708135 h 708135"/>
                    <a:gd name="connsiteX3" fmla="*/ 0 w 492277"/>
                    <a:gd name="connsiteY3" fmla="*/ 708135 h 70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2277" h="708135">
                      <a:moveTo>
                        <a:pt x="0" y="0"/>
                      </a:moveTo>
                      <a:lnTo>
                        <a:pt x="492277" y="0"/>
                      </a:lnTo>
                      <a:lnTo>
                        <a:pt x="492277" y="708135"/>
                      </a:lnTo>
                      <a:lnTo>
                        <a:pt x="0" y="7081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/>
                <p:cNvSpPr/>
                <p:nvPr/>
              </p:nvSpPr>
              <p:spPr>
                <a:xfrm>
                  <a:off x="5325824" y="1238981"/>
                  <a:ext cx="744662" cy="859067"/>
                </a:xfrm>
                <a:custGeom>
                  <a:avLst/>
                  <a:gdLst>
                    <a:gd name="connsiteX0" fmla="*/ 283927 w 744662"/>
                    <a:gd name="connsiteY0" fmla="*/ 859068 h 859067"/>
                    <a:gd name="connsiteX1" fmla="*/ 281154 w 744662"/>
                    <a:gd name="connsiteY1" fmla="*/ 858543 h 859067"/>
                    <a:gd name="connsiteX2" fmla="*/ 277031 w 744662"/>
                    <a:gd name="connsiteY2" fmla="*/ 854496 h 859067"/>
                    <a:gd name="connsiteX3" fmla="*/ 613 w 744662"/>
                    <a:gd name="connsiteY3" fmla="*/ 202573 h 859067"/>
                    <a:gd name="connsiteX4" fmla="*/ 4585 w 744662"/>
                    <a:gd name="connsiteY4" fmla="*/ 192755 h 859067"/>
                    <a:gd name="connsiteX5" fmla="*/ 457813 w 744662"/>
                    <a:gd name="connsiteY5" fmla="*/ 581 h 859067"/>
                    <a:gd name="connsiteX6" fmla="*/ 467631 w 744662"/>
                    <a:gd name="connsiteY6" fmla="*/ 4553 h 859067"/>
                    <a:gd name="connsiteX7" fmla="*/ 744050 w 744662"/>
                    <a:gd name="connsiteY7" fmla="*/ 656476 h 859067"/>
                    <a:gd name="connsiteX8" fmla="*/ 740078 w 744662"/>
                    <a:gd name="connsiteY8" fmla="*/ 666294 h 859067"/>
                    <a:gd name="connsiteX9" fmla="*/ 286850 w 744662"/>
                    <a:gd name="connsiteY9" fmla="*/ 858468 h 859067"/>
                    <a:gd name="connsiteX10" fmla="*/ 283927 w 744662"/>
                    <a:gd name="connsiteY10" fmla="*/ 859068 h 859067"/>
                    <a:gd name="connsiteX11" fmla="*/ 17327 w 744662"/>
                    <a:gd name="connsiteY11" fmla="*/ 203623 h 859067"/>
                    <a:gd name="connsiteX12" fmla="*/ 287899 w 744662"/>
                    <a:gd name="connsiteY12" fmla="*/ 841754 h 859067"/>
                    <a:gd name="connsiteX13" fmla="*/ 727336 w 744662"/>
                    <a:gd name="connsiteY13" fmla="*/ 655426 h 859067"/>
                    <a:gd name="connsiteX14" fmla="*/ 456763 w 744662"/>
                    <a:gd name="connsiteY14" fmla="*/ 17295 h 859067"/>
                    <a:gd name="connsiteX15" fmla="*/ 17327 w 744662"/>
                    <a:gd name="connsiteY15" fmla="*/ 203623 h 859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44662" h="859067">
                      <a:moveTo>
                        <a:pt x="283927" y="859068"/>
                      </a:moveTo>
                      <a:cubicBezTo>
                        <a:pt x="282952" y="859068"/>
                        <a:pt x="282053" y="858918"/>
                        <a:pt x="281154" y="858543"/>
                      </a:cubicBezTo>
                      <a:cubicBezTo>
                        <a:pt x="279280" y="857794"/>
                        <a:pt x="277856" y="856370"/>
                        <a:pt x="277031" y="854496"/>
                      </a:cubicBezTo>
                      <a:lnTo>
                        <a:pt x="613" y="202573"/>
                      </a:lnTo>
                      <a:cubicBezTo>
                        <a:pt x="-1036" y="198751"/>
                        <a:pt x="762" y="194329"/>
                        <a:pt x="4585" y="192755"/>
                      </a:cubicBezTo>
                      <a:lnTo>
                        <a:pt x="457813" y="581"/>
                      </a:lnTo>
                      <a:cubicBezTo>
                        <a:pt x="461635" y="-993"/>
                        <a:pt x="466057" y="731"/>
                        <a:pt x="467631" y="4553"/>
                      </a:cubicBezTo>
                      <a:lnTo>
                        <a:pt x="744050" y="656476"/>
                      </a:lnTo>
                      <a:cubicBezTo>
                        <a:pt x="745699" y="660298"/>
                        <a:pt x="743900" y="664720"/>
                        <a:pt x="740078" y="666294"/>
                      </a:cubicBezTo>
                      <a:lnTo>
                        <a:pt x="286850" y="858468"/>
                      </a:lnTo>
                      <a:cubicBezTo>
                        <a:pt x="285950" y="858843"/>
                        <a:pt x="284901" y="859068"/>
                        <a:pt x="283927" y="859068"/>
                      </a:cubicBezTo>
                      <a:close/>
                      <a:moveTo>
                        <a:pt x="17327" y="203623"/>
                      </a:moveTo>
                      <a:lnTo>
                        <a:pt x="287899" y="841754"/>
                      </a:lnTo>
                      <a:lnTo>
                        <a:pt x="727336" y="655426"/>
                      </a:lnTo>
                      <a:lnTo>
                        <a:pt x="456763" y="17295"/>
                      </a:lnTo>
                      <a:lnTo>
                        <a:pt x="17327" y="203623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图形 2"/>
              <p:cNvGrpSpPr/>
              <p:nvPr/>
            </p:nvGrpSpPr>
            <p:grpSpPr>
              <a:xfrm>
                <a:off x="5495967" y="1225597"/>
                <a:ext cx="607416" cy="788656"/>
                <a:chOff x="5495967" y="1225597"/>
                <a:chExt cx="607416" cy="788656"/>
              </a:xfrm>
            </p:grpSpPr>
            <p:sp>
              <p:nvSpPr>
                <p:cNvPr id="80" name="任意多边形: 形状 79"/>
                <p:cNvSpPr/>
                <p:nvPr/>
              </p:nvSpPr>
              <p:spPr>
                <a:xfrm rot="-514799">
                  <a:off x="5553541" y="1265857"/>
                  <a:ext cx="492277" cy="708135"/>
                </a:xfrm>
                <a:custGeom>
                  <a:avLst/>
                  <a:gdLst>
                    <a:gd name="connsiteX0" fmla="*/ 0 w 492277"/>
                    <a:gd name="connsiteY0" fmla="*/ 0 h 708135"/>
                    <a:gd name="connsiteX1" fmla="*/ 492277 w 492277"/>
                    <a:gd name="connsiteY1" fmla="*/ 0 h 708135"/>
                    <a:gd name="connsiteX2" fmla="*/ 492277 w 492277"/>
                    <a:gd name="connsiteY2" fmla="*/ 708136 h 708135"/>
                    <a:gd name="connsiteX3" fmla="*/ 0 w 492277"/>
                    <a:gd name="connsiteY3" fmla="*/ 708136 h 70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2277" h="708135">
                      <a:moveTo>
                        <a:pt x="0" y="0"/>
                      </a:moveTo>
                      <a:lnTo>
                        <a:pt x="492277" y="0"/>
                      </a:lnTo>
                      <a:lnTo>
                        <a:pt x="492277" y="708136"/>
                      </a:lnTo>
                      <a:lnTo>
                        <a:pt x="0" y="7081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/>
                <p:cNvSpPr/>
                <p:nvPr/>
              </p:nvSpPr>
              <p:spPr>
                <a:xfrm>
                  <a:off x="5495967" y="1225597"/>
                  <a:ext cx="607416" cy="788656"/>
                </a:xfrm>
                <a:custGeom>
                  <a:avLst/>
                  <a:gdLst>
                    <a:gd name="connsiteX0" fmla="*/ 113109 w 607416"/>
                    <a:gd name="connsiteY0" fmla="*/ 788657 h 788656"/>
                    <a:gd name="connsiteX1" fmla="*/ 108687 w 607416"/>
                    <a:gd name="connsiteY1" fmla="*/ 787158 h 788656"/>
                    <a:gd name="connsiteX2" fmla="*/ 105689 w 607416"/>
                    <a:gd name="connsiteY2" fmla="*/ 782211 h 788656"/>
                    <a:gd name="connsiteX3" fmla="*/ 83 w 607416"/>
                    <a:gd name="connsiteY3" fmla="*/ 82020 h 788656"/>
                    <a:gd name="connsiteX4" fmla="*/ 1432 w 607416"/>
                    <a:gd name="connsiteY4" fmla="*/ 76474 h 788656"/>
                    <a:gd name="connsiteX5" fmla="*/ 6379 w 607416"/>
                    <a:gd name="connsiteY5" fmla="*/ 73551 h 788656"/>
                    <a:gd name="connsiteX6" fmla="*/ 493185 w 607416"/>
                    <a:gd name="connsiteY6" fmla="*/ 99 h 788656"/>
                    <a:gd name="connsiteX7" fmla="*/ 501729 w 607416"/>
                    <a:gd name="connsiteY7" fmla="*/ 6395 h 788656"/>
                    <a:gd name="connsiteX8" fmla="*/ 607335 w 607416"/>
                    <a:gd name="connsiteY8" fmla="*/ 706586 h 788656"/>
                    <a:gd name="connsiteX9" fmla="*/ 601039 w 607416"/>
                    <a:gd name="connsiteY9" fmla="*/ 715130 h 788656"/>
                    <a:gd name="connsiteX10" fmla="*/ 114233 w 607416"/>
                    <a:gd name="connsiteY10" fmla="*/ 788582 h 788656"/>
                    <a:gd name="connsiteX11" fmla="*/ 113109 w 607416"/>
                    <a:gd name="connsiteY11" fmla="*/ 788657 h 788656"/>
                    <a:gd name="connsiteX12" fmla="*/ 16048 w 607416"/>
                    <a:gd name="connsiteY12" fmla="*/ 87267 h 788656"/>
                    <a:gd name="connsiteX13" fmla="*/ 119405 w 607416"/>
                    <a:gd name="connsiteY13" fmla="*/ 772617 h 788656"/>
                    <a:gd name="connsiteX14" fmla="*/ 591370 w 607416"/>
                    <a:gd name="connsiteY14" fmla="*/ 701414 h 788656"/>
                    <a:gd name="connsiteX15" fmla="*/ 488013 w 607416"/>
                    <a:gd name="connsiteY15" fmla="*/ 16063 h 788656"/>
                    <a:gd name="connsiteX16" fmla="*/ 16048 w 607416"/>
                    <a:gd name="connsiteY16" fmla="*/ 87267 h 788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07416" h="788656">
                      <a:moveTo>
                        <a:pt x="113109" y="788657"/>
                      </a:moveTo>
                      <a:cubicBezTo>
                        <a:pt x="111535" y="788657"/>
                        <a:pt x="109961" y="788132"/>
                        <a:pt x="108687" y="787158"/>
                      </a:cubicBezTo>
                      <a:cubicBezTo>
                        <a:pt x="107113" y="785959"/>
                        <a:pt x="105989" y="784235"/>
                        <a:pt x="105689" y="782211"/>
                      </a:cubicBezTo>
                      <a:lnTo>
                        <a:pt x="83" y="82020"/>
                      </a:lnTo>
                      <a:cubicBezTo>
                        <a:pt x="-217" y="80072"/>
                        <a:pt x="308" y="78048"/>
                        <a:pt x="1432" y="76474"/>
                      </a:cubicBezTo>
                      <a:cubicBezTo>
                        <a:pt x="2631" y="74900"/>
                        <a:pt x="4355" y="73776"/>
                        <a:pt x="6379" y="73551"/>
                      </a:cubicBezTo>
                      <a:lnTo>
                        <a:pt x="493185" y="99"/>
                      </a:lnTo>
                      <a:cubicBezTo>
                        <a:pt x="497232" y="-576"/>
                        <a:pt x="501130" y="2273"/>
                        <a:pt x="501729" y="6395"/>
                      </a:cubicBezTo>
                      <a:lnTo>
                        <a:pt x="607335" y="706586"/>
                      </a:lnTo>
                      <a:cubicBezTo>
                        <a:pt x="607935" y="710708"/>
                        <a:pt x="605162" y="714531"/>
                        <a:pt x="601039" y="715130"/>
                      </a:cubicBezTo>
                      <a:lnTo>
                        <a:pt x="114233" y="788582"/>
                      </a:lnTo>
                      <a:cubicBezTo>
                        <a:pt x="114233" y="788582"/>
                        <a:pt x="113484" y="788657"/>
                        <a:pt x="113109" y="788657"/>
                      </a:cubicBezTo>
                      <a:close/>
                      <a:moveTo>
                        <a:pt x="16048" y="87267"/>
                      </a:moveTo>
                      <a:lnTo>
                        <a:pt x="119405" y="772617"/>
                      </a:lnTo>
                      <a:lnTo>
                        <a:pt x="591370" y="701414"/>
                      </a:lnTo>
                      <a:lnTo>
                        <a:pt x="488013" y="16063"/>
                      </a:lnTo>
                      <a:lnTo>
                        <a:pt x="16048" y="8726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8" name="任意多边形: 形状 47"/>
              <p:cNvSpPr/>
              <p:nvPr/>
            </p:nvSpPr>
            <p:spPr>
              <a:xfrm rot="-514799">
                <a:off x="5547792" y="1351649"/>
                <a:ext cx="426170" cy="22710"/>
              </a:xfrm>
              <a:custGeom>
                <a:avLst/>
                <a:gdLst>
                  <a:gd name="connsiteX0" fmla="*/ 0 w 426170"/>
                  <a:gd name="connsiteY0" fmla="*/ 0 h 22710"/>
                  <a:gd name="connsiteX1" fmla="*/ 426171 w 426170"/>
                  <a:gd name="connsiteY1" fmla="*/ 0 h 22710"/>
                  <a:gd name="connsiteX2" fmla="*/ 426171 w 426170"/>
                  <a:gd name="connsiteY2" fmla="*/ 22710 h 22710"/>
                  <a:gd name="connsiteX3" fmla="*/ 0 w 426170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170" h="22710">
                    <a:moveTo>
                      <a:pt x="0" y="0"/>
                    </a:moveTo>
                    <a:lnTo>
                      <a:pt x="426171" y="0"/>
                    </a:lnTo>
                    <a:lnTo>
                      <a:pt x="426171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 rot="-514799">
                <a:off x="5556223" y="1407770"/>
                <a:ext cx="426170" cy="22710"/>
              </a:xfrm>
              <a:custGeom>
                <a:avLst/>
                <a:gdLst>
                  <a:gd name="connsiteX0" fmla="*/ 0 w 426170"/>
                  <a:gd name="connsiteY0" fmla="*/ 0 h 22710"/>
                  <a:gd name="connsiteX1" fmla="*/ 426171 w 426170"/>
                  <a:gd name="connsiteY1" fmla="*/ 0 h 22710"/>
                  <a:gd name="connsiteX2" fmla="*/ 426171 w 426170"/>
                  <a:gd name="connsiteY2" fmla="*/ 22710 h 22710"/>
                  <a:gd name="connsiteX3" fmla="*/ 0 w 426170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170" h="22710">
                    <a:moveTo>
                      <a:pt x="0" y="0"/>
                    </a:moveTo>
                    <a:lnTo>
                      <a:pt x="426171" y="0"/>
                    </a:lnTo>
                    <a:lnTo>
                      <a:pt x="426171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 rot="-514799">
                <a:off x="5565944" y="1479421"/>
                <a:ext cx="218257" cy="22710"/>
              </a:xfrm>
              <a:custGeom>
                <a:avLst/>
                <a:gdLst>
                  <a:gd name="connsiteX0" fmla="*/ 0 w 218257"/>
                  <a:gd name="connsiteY0" fmla="*/ 0 h 22710"/>
                  <a:gd name="connsiteX1" fmla="*/ 218257 w 218257"/>
                  <a:gd name="connsiteY1" fmla="*/ 0 h 22710"/>
                  <a:gd name="connsiteX2" fmla="*/ 218257 w 218257"/>
                  <a:gd name="connsiteY2" fmla="*/ 22710 h 22710"/>
                  <a:gd name="connsiteX3" fmla="*/ 0 w 218257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257" h="22710">
                    <a:moveTo>
                      <a:pt x="0" y="0"/>
                    </a:moveTo>
                    <a:lnTo>
                      <a:pt x="218257" y="0"/>
                    </a:lnTo>
                    <a:lnTo>
                      <a:pt x="218257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1" name="图形 2"/>
              <p:cNvGrpSpPr/>
              <p:nvPr/>
            </p:nvGrpSpPr>
            <p:grpSpPr>
              <a:xfrm>
                <a:off x="5566498" y="1533738"/>
                <a:ext cx="101946" cy="101939"/>
                <a:chOff x="5566498" y="1533738"/>
                <a:chExt cx="101946" cy="101939"/>
              </a:xfrm>
            </p:grpSpPr>
            <p:sp>
              <p:nvSpPr>
                <p:cNvPr id="78" name="任意多边形: 形状 77"/>
                <p:cNvSpPr/>
                <p:nvPr/>
              </p:nvSpPr>
              <p:spPr>
                <a:xfrm rot="-514799">
                  <a:off x="5579251" y="1546475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/>
                <p:cNvSpPr/>
                <p:nvPr/>
              </p:nvSpPr>
              <p:spPr>
                <a:xfrm>
                  <a:off x="5566498" y="1533738"/>
                  <a:ext cx="101946" cy="101939"/>
                </a:xfrm>
                <a:custGeom>
                  <a:avLst/>
                  <a:gdLst>
                    <a:gd name="connsiteX0" fmla="*/ 18894 w 101946"/>
                    <a:gd name="connsiteY0" fmla="*/ 101940 h 101939"/>
                    <a:gd name="connsiteX1" fmla="*/ 11474 w 101946"/>
                    <a:gd name="connsiteY1" fmla="*/ 95569 h 101939"/>
                    <a:gd name="connsiteX2" fmla="*/ 81 w 101946"/>
                    <a:gd name="connsiteY2" fmla="*/ 20018 h 101939"/>
                    <a:gd name="connsiteX3" fmla="*/ 6377 w 101946"/>
                    <a:gd name="connsiteY3" fmla="*/ 11474 h 101939"/>
                    <a:gd name="connsiteX4" fmla="*/ 81928 w 101946"/>
                    <a:gd name="connsiteY4" fmla="*/ 81 h 101939"/>
                    <a:gd name="connsiteX5" fmla="*/ 90472 w 101946"/>
                    <a:gd name="connsiteY5" fmla="*/ 6377 h 101939"/>
                    <a:gd name="connsiteX6" fmla="*/ 101865 w 101946"/>
                    <a:gd name="connsiteY6" fmla="*/ 81928 h 101939"/>
                    <a:gd name="connsiteX7" fmla="*/ 95569 w 101946"/>
                    <a:gd name="connsiteY7" fmla="*/ 90472 h 101939"/>
                    <a:gd name="connsiteX8" fmla="*/ 20018 w 101946"/>
                    <a:gd name="connsiteY8" fmla="*/ 101865 h 101939"/>
                    <a:gd name="connsiteX9" fmla="*/ 18894 w 101946"/>
                    <a:gd name="connsiteY9" fmla="*/ 101940 h 101939"/>
                    <a:gd name="connsiteX10" fmla="*/ 16046 w 101946"/>
                    <a:gd name="connsiteY10" fmla="*/ 25190 h 101939"/>
                    <a:gd name="connsiteX11" fmla="*/ 25190 w 101946"/>
                    <a:gd name="connsiteY11" fmla="*/ 85900 h 101939"/>
                    <a:gd name="connsiteX12" fmla="*/ 85900 w 101946"/>
                    <a:gd name="connsiteY12" fmla="*/ 76756 h 101939"/>
                    <a:gd name="connsiteX13" fmla="*/ 76756 w 101946"/>
                    <a:gd name="connsiteY13" fmla="*/ 16046 h 101939"/>
                    <a:gd name="connsiteX14" fmla="*/ 16046 w 101946"/>
                    <a:gd name="connsiteY14" fmla="*/ 25190 h 10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39">
                      <a:moveTo>
                        <a:pt x="18894" y="101940"/>
                      </a:moveTo>
                      <a:cubicBezTo>
                        <a:pt x="15222" y="101940"/>
                        <a:pt x="12074" y="99241"/>
                        <a:pt x="11474" y="95569"/>
                      </a:cubicBezTo>
                      <a:lnTo>
                        <a:pt x="81" y="20018"/>
                      </a:lnTo>
                      <a:cubicBezTo>
                        <a:pt x="-518" y="15896"/>
                        <a:pt x="2255" y="12074"/>
                        <a:pt x="6377" y="11474"/>
                      </a:cubicBezTo>
                      <a:lnTo>
                        <a:pt x="81928" y="81"/>
                      </a:lnTo>
                      <a:cubicBezTo>
                        <a:pt x="85975" y="-518"/>
                        <a:pt x="89873" y="2255"/>
                        <a:pt x="90472" y="6377"/>
                      </a:cubicBezTo>
                      <a:lnTo>
                        <a:pt x="101865" y="81928"/>
                      </a:lnTo>
                      <a:cubicBezTo>
                        <a:pt x="102464" y="86050"/>
                        <a:pt x="99691" y="89873"/>
                        <a:pt x="95569" y="90472"/>
                      </a:cubicBezTo>
                      <a:lnTo>
                        <a:pt x="20018" y="101865"/>
                      </a:lnTo>
                      <a:cubicBezTo>
                        <a:pt x="19644" y="101865"/>
                        <a:pt x="19269" y="101940"/>
                        <a:pt x="18894" y="101940"/>
                      </a:cubicBezTo>
                      <a:close/>
                      <a:moveTo>
                        <a:pt x="16046" y="25190"/>
                      </a:moveTo>
                      <a:lnTo>
                        <a:pt x="25190" y="85900"/>
                      </a:lnTo>
                      <a:lnTo>
                        <a:pt x="85900" y="76756"/>
                      </a:lnTo>
                      <a:lnTo>
                        <a:pt x="76756" y="16046"/>
                      </a:lnTo>
                      <a:lnTo>
                        <a:pt x="16046" y="2519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" name="图形 2"/>
              <p:cNvGrpSpPr/>
              <p:nvPr/>
            </p:nvGrpSpPr>
            <p:grpSpPr>
              <a:xfrm>
                <a:off x="5680348" y="1516556"/>
                <a:ext cx="101946" cy="101957"/>
                <a:chOff x="5680348" y="1516556"/>
                <a:chExt cx="101946" cy="101957"/>
              </a:xfrm>
            </p:grpSpPr>
            <p:sp>
              <p:nvSpPr>
                <p:cNvPr id="76" name="任意多边形: 形状 75"/>
                <p:cNvSpPr/>
                <p:nvPr/>
              </p:nvSpPr>
              <p:spPr>
                <a:xfrm rot="-514799">
                  <a:off x="5693152" y="1529232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/>
                <p:cNvSpPr/>
                <p:nvPr/>
              </p:nvSpPr>
              <p:spPr>
                <a:xfrm>
                  <a:off x="5680348" y="1516556"/>
                  <a:ext cx="101946" cy="101957"/>
                </a:xfrm>
                <a:custGeom>
                  <a:avLst/>
                  <a:gdLst>
                    <a:gd name="connsiteX0" fmla="*/ 18894 w 101946"/>
                    <a:gd name="connsiteY0" fmla="*/ 101957 h 101957"/>
                    <a:gd name="connsiteX1" fmla="*/ 11474 w 101946"/>
                    <a:gd name="connsiteY1" fmla="*/ 95586 h 101957"/>
                    <a:gd name="connsiteX2" fmla="*/ 81 w 101946"/>
                    <a:gd name="connsiteY2" fmla="*/ 20036 h 101957"/>
                    <a:gd name="connsiteX3" fmla="*/ 6377 w 101946"/>
                    <a:gd name="connsiteY3" fmla="*/ 11492 h 101957"/>
                    <a:gd name="connsiteX4" fmla="*/ 81928 w 101946"/>
                    <a:gd name="connsiteY4" fmla="*/ 99 h 101957"/>
                    <a:gd name="connsiteX5" fmla="*/ 90472 w 101946"/>
                    <a:gd name="connsiteY5" fmla="*/ 6395 h 101957"/>
                    <a:gd name="connsiteX6" fmla="*/ 101865 w 101946"/>
                    <a:gd name="connsiteY6" fmla="*/ 81945 h 101957"/>
                    <a:gd name="connsiteX7" fmla="*/ 95569 w 101946"/>
                    <a:gd name="connsiteY7" fmla="*/ 90490 h 101957"/>
                    <a:gd name="connsiteX8" fmla="*/ 20018 w 101946"/>
                    <a:gd name="connsiteY8" fmla="*/ 101882 h 101957"/>
                    <a:gd name="connsiteX9" fmla="*/ 18894 w 101946"/>
                    <a:gd name="connsiteY9" fmla="*/ 101957 h 101957"/>
                    <a:gd name="connsiteX10" fmla="*/ 16046 w 101946"/>
                    <a:gd name="connsiteY10" fmla="*/ 25207 h 101957"/>
                    <a:gd name="connsiteX11" fmla="*/ 25190 w 101946"/>
                    <a:gd name="connsiteY11" fmla="*/ 85918 h 101957"/>
                    <a:gd name="connsiteX12" fmla="*/ 85900 w 101946"/>
                    <a:gd name="connsiteY12" fmla="*/ 76774 h 101957"/>
                    <a:gd name="connsiteX13" fmla="*/ 76756 w 101946"/>
                    <a:gd name="connsiteY13" fmla="*/ 16064 h 101957"/>
                    <a:gd name="connsiteX14" fmla="*/ 16046 w 101946"/>
                    <a:gd name="connsiteY14" fmla="*/ 25207 h 101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57">
                      <a:moveTo>
                        <a:pt x="18894" y="101957"/>
                      </a:moveTo>
                      <a:cubicBezTo>
                        <a:pt x="15221" y="101957"/>
                        <a:pt x="12074" y="99259"/>
                        <a:pt x="11474" y="95586"/>
                      </a:cubicBezTo>
                      <a:lnTo>
                        <a:pt x="81" y="20036"/>
                      </a:lnTo>
                      <a:cubicBezTo>
                        <a:pt x="-518" y="15914"/>
                        <a:pt x="2255" y="12091"/>
                        <a:pt x="6377" y="11492"/>
                      </a:cubicBezTo>
                      <a:lnTo>
                        <a:pt x="81928" y="99"/>
                      </a:lnTo>
                      <a:cubicBezTo>
                        <a:pt x="85975" y="-576"/>
                        <a:pt x="89873" y="2273"/>
                        <a:pt x="90472" y="6395"/>
                      </a:cubicBezTo>
                      <a:lnTo>
                        <a:pt x="101865" y="81945"/>
                      </a:lnTo>
                      <a:cubicBezTo>
                        <a:pt x="102464" y="86068"/>
                        <a:pt x="99691" y="89890"/>
                        <a:pt x="95569" y="90490"/>
                      </a:cubicBezTo>
                      <a:lnTo>
                        <a:pt x="20018" y="101882"/>
                      </a:lnTo>
                      <a:cubicBezTo>
                        <a:pt x="19644" y="101882"/>
                        <a:pt x="19269" y="101957"/>
                        <a:pt x="18894" y="101957"/>
                      </a:cubicBezTo>
                      <a:close/>
                      <a:moveTo>
                        <a:pt x="16046" y="25207"/>
                      </a:moveTo>
                      <a:lnTo>
                        <a:pt x="25190" y="85918"/>
                      </a:lnTo>
                      <a:lnTo>
                        <a:pt x="85900" y="76774"/>
                      </a:lnTo>
                      <a:lnTo>
                        <a:pt x="76756" y="16064"/>
                      </a:lnTo>
                      <a:lnTo>
                        <a:pt x="16046" y="2520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图形 2"/>
              <p:cNvGrpSpPr/>
              <p:nvPr/>
            </p:nvGrpSpPr>
            <p:grpSpPr>
              <a:xfrm>
                <a:off x="5796597" y="1499035"/>
                <a:ext cx="101946" cy="101939"/>
                <a:chOff x="5796597" y="1499035"/>
                <a:chExt cx="101946" cy="101939"/>
              </a:xfrm>
            </p:grpSpPr>
            <p:sp>
              <p:nvSpPr>
                <p:cNvPr id="74" name="任意多边形: 形状 73"/>
                <p:cNvSpPr/>
                <p:nvPr/>
              </p:nvSpPr>
              <p:spPr>
                <a:xfrm rot="-514799">
                  <a:off x="5809392" y="1511785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/>
                <p:cNvSpPr/>
                <p:nvPr/>
              </p:nvSpPr>
              <p:spPr>
                <a:xfrm>
                  <a:off x="5796597" y="1499035"/>
                  <a:ext cx="101946" cy="101939"/>
                </a:xfrm>
                <a:custGeom>
                  <a:avLst/>
                  <a:gdLst>
                    <a:gd name="connsiteX0" fmla="*/ 18894 w 101946"/>
                    <a:gd name="connsiteY0" fmla="*/ 101940 h 101939"/>
                    <a:gd name="connsiteX1" fmla="*/ 11474 w 101946"/>
                    <a:gd name="connsiteY1" fmla="*/ 95569 h 101939"/>
                    <a:gd name="connsiteX2" fmla="*/ 81 w 101946"/>
                    <a:gd name="connsiteY2" fmla="*/ 20018 h 101939"/>
                    <a:gd name="connsiteX3" fmla="*/ 6377 w 101946"/>
                    <a:gd name="connsiteY3" fmla="*/ 11474 h 101939"/>
                    <a:gd name="connsiteX4" fmla="*/ 81928 w 101946"/>
                    <a:gd name="connsiteY4" fmla="*/ 81 h 101939"/>
                    <a:gd name="connsiteX5" fmla="*/ 90472 w 101946"/>
                    <a:gd name="connsiteY5" fmla="*/ 6377 h 101939"/>
                    <a:gd name="connsiteX6" fmla="*/ 101865 w 101946"/>
                    <a:gd name="connsiteY6" fmla="*/ 81928 h 101939"/>
                    <a:gd name="connsiteX7" fmla="*/ 95569 w 101946"/>
                    <a:gd name="connsiteY7" fmla="*/ 90472 h 101939"/>
                    <a:gd name="connsiteX8" fmla="*/ 20018 w 101946"/>
                    <a:gd name="connsiteY8" fmla="*/ 101865 h 101939"/>
                    <a:gd name="connsiteX9" fmla="*/ 18894 w 101946"/>
                    <a:gd name="connsiteY9" fmla="*/ 101940 h 101939"/>
                    <a:gd name="connsiteX10" fmla="*/ 16046 w 101946"/>
                    <a:gd name="connsiteY10" fmla="*/ 25190 h 101939"/>
                    <a:gd name="connsiteX11" fmla="*/ 25190 w 101946"/>
                    <a:gd name="connsiteY11" fmla="*/ 85900 h 101939"/>
                    <a:gd name="connsiteX12" fmla="*/ 85900 w 101946"/>
                    <a:gd name="connsiteY12" fmla="*/ 76756 h 101939"/>
                    <a:gd name="connsiteX13" fmla="*/ 76756 w 101946"/>
                    <a:gd name="connsiteY13" fmla="*/ 16046 h 101939"/>
                    <a:gd name="connsiteX14" fmla="*/ 16046 w 101946"/>
                    <a:gd name="connsiteY14" fmla="*/ 25190 h 10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39">
                      <a:moveTo>
                        <a:pt x="18894" y="101940"/>
                      </a:moveTo>
                      <a:cubicBezTo>
                        <a:pt x="15221" y="101940"/>
                        <a:pt x="12074" y="99241"/>
                        <a:pt x="11474" y="95569"/>
                      </a:cubicBezTo>
                      <a:lnTo>
                        <a:pt x="81" y="20018"/>
                      </a:lnTo>
                      <a:cubicBezTo>
                        <a:pt x="-518" y="15896"/>
                        <a:pt x="2255" y="12074"/>
                        <a:pt x="6377" y="11474"/>
                      </a:cubicBezTo>
                      <a:lnTo>
                        <a:pt x="81928" y="81"/>
                      </a:lnTo>
                      <a:cubicBezTo>
                        <a:pt x="85975" y="-518"/>
                        <a:pt x="89873" y="2255"/>
                        <a:pt x="90472" y="6377"/>
                      </a:cubicBezTo>
                      <a:lnTo>
                        <a:pt x="101865" y="81928"/>
                      </a:lnTo>
                      <a:cubicBezTo>
                        <a:pt x="102464" y="86050"/>
                        <a:pt x="99691" y="89873"/>
                        <a:pt x="95569" y="90472"/>
                      </a:cubicBezTo>
                      <a:lnTo>
                        <a:pt x="20018" y="101865"/>
                      </a:lnTo>
                      <a:cubicBezTo>
                        <a:pt x="19644" y="101865"/>
                        <a:pt x="19269" y="101940"/>
                        <a:pt x="18894" y="101940"/>
                      </a:cubicBezTo>
                      <a:close/>
                      <a:moveTo>
                        <a:pt x="16046" y="25190"/>
                      </a:moveTo>
                      <a:lnTo>
                        <a:pt x="25190" y="85900"/>
                      </a:lnTo>
                      <a:lnTo>
                        <a:pt x="85900" y="76756"/>
                      </a:lnTo>
                      <a:lnTo>
                        <a:pt x="76756" y="16046"/>
                      </a:lnTo>
                      <a:lnTo>
                        <a:pt x="16046" y="2519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" name="图形 2"/>
              <p:cNvGrpSpPr/>
              <p:nvPr/>
            </p:nvGrpSpPr>
            <p:grpSpPr>
              <a:xfrm>
                <a:off x="5912471" y="1481497"/>
                <a:ext cx="101946" cy="102014"/>
                <a:chOff x="5912471" y="1481497"/>
                <a:chExt cx="101946" cy="102014"/>
              </a:xfrm>
            </p:grpSpPr>
            <p:sp>
              <p:nvSpPr>
                <p:cNvPr id="72" name="任意多边形: 形状 71"/>
                <p:cNvSpPr/>
                <p:nvPr/>
              </p:nvSpPr>
              <p:spPr>
                <a:xfrm rot="-514799">
                  <a:off x="5925188" y="1494330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/>
                <p:cNvSpPr/>
                <p:nvPr/>
              </p:nvSpPr>
              <p:spPr>
                <a:xfrm>
                  <a:off x="5912471" y="1481497"/>
                  <a:ext cx="101946" cy="102014"/>
                </a:xfrm>
                <a:custGeom>
                  <a:avLst/>
                  <a:gdLst>
                    <a:gd name="connsiteX0" fmla="*/ 18819 w 101946"/>
                    <a:gd name="connsiteY0" fmla="*/ 102015 h 102014"/>
                    <a:gd name="connsiteX1" fmla="*/ 14397 w 101946"/>
                    <a:gd name="connsiteY1" fmla="*/ 100516 h 102014"/>
                    <a:gd name="connsiteX2" fmla="*/ 11474 w 101946"/>
                    <a:gd name="connsiteY2" fmla="*/ 95569 h 102014"/>
                    <a:gd name="connsiteX3" fmla="*/ 81 w 101946"/>
                    <a:gd name="connsiteY3" fmla="*/ 20018 h 102014"/>
                    <a:gd name="connsiteX4" fmla="*/ 6377 w 101946"/>
                    <a:gd name="connsiteY4" fmla="*/ 11474 h 102014"/>
                    <a:gd name="connsiteX5" fmla="*/ 81928 w 101946"/>
                    <a:gd name="connsiteY5" fmla="*/ 81 h 102014"/>
                    <a:gd name="connsiteX6" fmla="*/ 90472 w 101946"/>
                    <a:gd name="connsiteY6" fmla="*/ 6377 h 102014"/>
                    <a:gd name="connsiteX7" fmla="*/ 101865 w 101946"/>
                    <a:gd name="connsiteY7" fmla="*/ 81928 h 102014"/>
                    <a:gd name="connsiteX8" fmla="*/ 95569 w 101946"/>
                    <a:gd name="connsiteY8" fmla="*/ 90472 h 102014"/>
                    <a:gd name="connsiteX9" fmla="*/ 20018 w 101946"/>
                    <a:gd name="connsiteY9" fmla="*/ 101865 h 102014"/>
                    <a:gd name="connsiteX10" fmla="*/ 18894 w 101946"/>
                    <a:gd name="connsiteY10" fmla="*/ 101940 h 102014"/>
                    <a:gd name="connsiteX11" fmla="*/ 15971 w 101946"/>
                    <a:gd name="connsiteY11" fmla="*/ 25265 h 102014"/>
                    <a:gd name="connsiteX12" fmla="*/ 25115 w 101946"/>
                    <a:gd name="connsiteY12" fmla="*/ 85975 h 102014"/>
                    <a:gd name="connsiteX13" fmla="*/ 85825 w 101946"/>
                    <a:gd name="connsiteY13" fmla="*/ 76831 h 102014"/>
                    <a:gd name="connsiteX14" fmla="*/ 76681 w 101946"/>
                    <a:gd name="connsiteY14" fmla="*/ 16121 h 102014"/>
                    <a:gd name="connsiteX15" fmla="*/ 15971 w 101946"/>
                    <a:gd name="connsiteY15" fmla="*/ 25265 h 102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1946" h="102014">
                      <a:moveTo>
                        <a:pt x="18819" y="102015"/>
                      </a:moveTo>
                      <a:cubicBezTo>
                        <a:pt x="17245" y="102015"/>
                        <a:pt x="15671" y="101490"/>
                        <a:pt x="14397" y="100516"/>
                      </a:cubicBezTo>
                      <a:cubicBezTo>
                        <a:pt x="12823" y="99316"/>
                        <a:pt x="11699" y="97593"/>
                        <a:pt x="11474" y="95569"/>
                      </a:cubicBezTo>
                      <a:lnTo>
                        <a:pt x="81" y="20018"/>
                      </a:lnTo>
                      <a:cubicBezTo>
                        <a:pt x="-518" y="15896"/>
                        <a:pt x="2255" y="12074"/>
                        <a:pt x="6377" y="11474"/>
                      </a:cubicBezTo>
                      <a:lnTo>
                        <a:pt x="81928" y="81"/>
                      </a:lnTo>
                      <a:cubicBezTo>
                        <a:pt x="85975" y="-518"/>
                        <a:pt x="89873" y="2255"/>
                        <a:pt x="90472" y="6377"/>
                      </a:cubicBezTo>
                      <a:lnTo>
                        <a:pt x="101865" y="81928"/>
                      </a:lnTo>
                      <a:cubicBezTo>
                        <a:pt x="102464" y="86050"/>
                        <a:pt x="99691" y="89873"/>
                        <a:pt x="95569" y="90472"/>
                      </a:cubicBezTo>
                      <a:lnTo>
                        <a:pt x="20018" y="101865"/>
                      </a:lnTo>
                      <a:cubicBezTo>
                        <a:pt x="20018" y="101865"/>
                        <a:pt x="19269" y="101940"/>
                        <a:pt x="18894" y="101940"/>
                      </a:cubicBezTo>
                      <a:close/>
                      <a:moveTo>
                        <a:pt x="15971" y="25265"/>
                      </a:moveTo>
                      <a:lnTo>
                        <a:pt x="25115" y="85975"/>
                      </a:lnTo>
                      <a:lnTo>
                        <a:pt x="85825" y="76831"/>
                      </a:lnTo>
                      <a:lnTo>
                        <a:pt x="76681" y="16121"/>
                      </a:lnTo>
                      <a:lnTo>
                        <a:pt x="15971" y="25265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5" name="任意多边形: 形状 54"/>
              <p:cNvSpPr/>
              <p:nvPr/>
            </p:nvSpPr>
            <p:spPr>
              <a:xfrm>
                <a:off x="5573924" y="1524975"/>
                <a:ext cx="95112" cy="90615"/>
              </a:xfrm>
              <a:custGeom>
                <a:avLst/>
                <a:gdLst>
                  <a:gd name="connsiteX0" fmla="*/ 40698 w 95112"/>
                  <a:gd name="connsiteY0" fmla="*/ 90616 h 90615"/>
                  <a:gd name="connsiteX1" fmla="*/ 0 w 95112"/>
                  <a:gd name="connsiteY1" fmla="*/ 58387 h 90615"/>
                  <a:gd name="connsiteX2" fmla="*/ 17538 w 95112"/>
                  <a:gd name="connsiteY2" fmla="*/ 36126 h 90615"/>
                  <a:gd name="connsiteX3" fmla="*/ 35302 w 95112"/>
                  <a:gd name="connsiteY3" fmla="*/ 50142 h 90615"/>
                  <a:gd name="connsiteX4" fmla="*/ 72328 w 95112"/>
                  <a:gd name="connsiteY4" fmla="*/ 0 h 90615"/>
                  <a:gd name="connsiteX5" fmla="*/ 95113 w 95112"/>
                  <a:gd name="connsiteY5" fmla="*/ 16864 h 90615"/>
                  <a:gd name="connsiteX6" fmla="*/ 40698 w 95112"/>
                  <a:gd name="connsiteY6" fmla="*/ 90616 h 9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112" h="90615">
                    <a:moveTo>
                      <a:pt x="40698" y="90616"/>
                    </a:moveTo>
                    <a:lnTo>
                      <a:pt x="0" y="58387"/>
                    </a:lnTo>
                    <a:lnTo>
                      <a:pt x="17538" y="36126"/>
                    </a:lnTo>
                    <a:lnTo>
                      <a:pt x="35302" y="50142"/>
                    </a:lnTo>
                    <a:lnTo>
                      <a:pt x="72328" y="0"/>
                    </a:lnTo>
                    <a:lnTo>
                      <a:pt x="95113" y="16864"/>
                    </a:lnTo>
                    <a:lnTo>
                      <a:pt x="40698" y="90616"/>
                    </a:lnTo>
                    <a:close/>
                  </a:path>
                </a:pathLst>
              </a:custGeom>
              <a:solidFill>
                <a:srgbClr val="E2795D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 rot="-514799">
                <a:off x="5587908" y="1641626"/>
                <a:ext cx="426170" cy="22710"/>
              </a:xfrm>
              <a:custGeom>
                <a:avLst/>
                <a:gdLst>
                  <a:gd name="connsiteX0" fmla="*/ 0 w 426170"/>
                  <a:gd name="connsiteY0" fmla="*/ 0 h 22710"/>
                  <a:gd name="connsiteX1" fmla="*/ 426171 w 426170"/>
                  <a:gd name="connsiteY1" fmla="*/ 0 h 22710"/>
                  <a:gd name="connsiteX2" fmla="*/ 426171 w 426170"/>
                  <a:gd name="connsiteY2" fmla="*/ 22710 h 22710"/>
                  <a:gd name="connsiteX3" fmla="*/ 0 w 426170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170" h="22710">
                    <a:moveTo>
                      <a:pt x="0" y="0"/>
                    </a:moveTo>
                    <a:lnTo>
                      <a:pt x="426171" y="0"/>
                    </a:lnTo>
                    <a:lnTo>
                      <a:pt x="426171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 rot="-514799">
                <a:off x="5596338" y="1697746"/>
                <a:ext cx="426170" cy="22710"/>
              </a:xfrm>
              <a:custGeom>
                <a:avLst/>
                <a:gdLst>
                  <a:gd name="connsiteX0" fmla="*/ 0 w 426170"/>
                  <a:gd name="connsiteY0" fmla="*/ 0 h 22710"/>
                  <a:gd name="connsiteX1" fmla="*/ 426171 w 426170"/>
                  <a:gd name="connsiteY1" fmla="*/ 0 h 22710"/>
                  <a:gd name="connsiteX2" fmla="*/ 426171 w 426170"/>
                  <a:gd name="connsiteY2" fmla="*/ 22710 h 22710"/>
                  <a:gd name="connsiteX3" fmla="*/ 0 w 426170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6170" h="22710">
                    <a:moveTo>
                      <a:pt x="0" y="0"/>
                    </a:moveTo>
                    <a:lnTo>
                      <a:pt x="426171" y="0"/>
                    </a:lnTo>
                    <a:lnTo>
                      <a:pt x="426171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 rot="-514799">
                <a:off x="5606060" y="1769397"/>
                <a:ext cx="218257" cy="22710"/>
              </a:xfrm>
              <a:custGeom>
                <a:avLst/>
                <a:gdLst>
                  <a:gd name="connsiteX0" fmla="*/ 0 w 218257"/>
                  <a:gd name="connsiteY0" fmla="*/ 0 h 22710"/>
                  <a:gd name="connsiteX1" fmla="*/ 218257 w 218257"/>
                  <a:gd name="connsiteY1" fmla="*/ 0 h 22710"/>
                  <a:gd name="connsiteX2" fmla="*/ 218257 w 218257"/>
                  <a:gd name="connsiteY2" fmla="*/ 22710 h 22710"/>
                  <a:gd name="connsiteX3" fmla="*/ 0 w 218257"/>
                  <a:gd name="connsiteY3" fmla="*/ 22710 h 22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257" h="22710">
                    <a:moveTo>
                      <a:pt x="0" y="0"/>
                    </a:moveTo>
                    <a:lnTo>
                      <a:pt x="218257" y="0"/>
                    </a:lnTo>
                    <a:lnTo>
                      <a:pt x="218257" y="22710"/>
                    </a:lnTo>
                    <a:lnTo>
                      <a:pt x="0" y="22710"/>
                    </a:ln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" name="图形 2"/>
              <p:cNvGrpSpPr/>
              <p:nvPr/>
            </p:nvGrpSpPr>
            <p:grpSpPr>
              <a:xfrm>
                <a:off x="5606597" y="1823630"/>
                <a:ext cx="101946" cy="101957"/>
                <a:chOff x="5606597" y="1823630"/>
                <a:chExt cx="101946" cy="101957"/>
              </a:xfrm>
            </p:grpSpPr>
            <p:sp>
              <p:nvSpPr>
                <p:cNvPr id="70" name="任意多边形: 形状 69"/>
                <p:cNvSpPr/>
                <p:nvPr/>
              </p:nvSpPr>
              <p:spPr>
                <a:xfrm rot="-514799">
                  <a:off x="5619355" y="1836452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/>
                <p:cNvSpPr/>
                <p:nvPr/>
              </p:nvSpPr>
              <p:spPr>
                <a:xfrm>
                  <a:off x="5606597" y="1823630"/>
                  <a:ext cx="101946" cy="101957"/>
                </a:xfrm>
                <a:custGeom>
                  <a:avLst/>
                  <a:gdLst>
                    <a:gd name="connsiteX0" fmla="*/ 18894 w 101946"/>
                    <a:gd name="connsiteY0" fmla="*/ 101957 h 101957"/>
                    <a:gd name="connsiteX1" fmla="*/ 11474 w 101946"/>
                    <a:gd name="connsiteY1" fmla="*/ 95586 h 101957"/>
                    <a:gd name="connsiteX2" fmla="*/ 81 w 101946"/>
                    <a:gd name="connsiteY2" fmla="*/ 20036 h 101957"/>
                    <a:gd name="connsiteX3" fmla="*/ 6377 w 101946"/>
                    <a:gd name="connsiteY3" fmla="*/ 11491 h 101957"/>
                    <a:gd name="connsiteX4" fmla="*/ 81928 w 101946"/>
                    <a:gd name="connsiteY4" fmla="*/ 99 h 101957"/>
                    <a:gd name="connsiteX5" fmla="*/ 90472 w 101946"/>
                    <a:gd name="connsiteY5" fmla="*/ 6395 h 101957"/>
                    <a:gd name="connsiteX6" fmla="*/ 101865 w 101946"/>
                    <a:gd name="connsiteY6" fmla="*/ 81945 h 101957"/>
                    <a:gd name="connsiteX7" fmla="*/ 95569 w 101946"/>
                    <a:gd name="connsiteY7" fmla="*/ 90490 h 101957"/>
                    <a:gd name="connsiteX8" fmla="*/ 20018 w 101946"/>
                    <a:gd name="connsiteY8" fmla="*/ 101882 h 101957"/>
                    <a:gd name="connsiteX9" fmla="*/ 18894 w 101946"/>
                    <a:gd name="connsiteY9" fmla="*/ 101957 h 101957"/>
                    <a:gd name="connsiteX10" fmla="*/ 16046 w 101946"/>
                    <a:gd name="connsiteY10" fmla="*/ 25207 h 101957"/>
                    <a:gd name="connsiteX11" fmla="*/ 25190 w 101946"/>
                    <a:gd name="connsiteY11" fmla="*/ 85918 h 101957"/>
                    <a:gd name="connsiteX12" fmla="*/ 85900 w 101946"/>
                    <a:gd name="connsiteY12" fmla="*/ 76774 h 101957"/>
                    <a:gd name="connsiteX13" fmla="*/ 76756 w 101946"/>
                    <a:gd name="connsiteY13" fmla="*/ 16063 h 101957"/>
                    <a:gd name="connsiteX14" fmla="*/ 16046 w 101946"/>
                    <a:gd name="connsiteY14" fmla="*/ 25207 h 101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57">
                      <a:moveTo>
                        <a:pt x="18894" y="101957"/>
                      </a:moveTo>
                      <a:cubicBezTo>
                        <a:pt x="15222" y="101957"/>
                        <a:pt x="12074" y="99259"/>
                        <a:pt x="11474" y="95586"/>
                      </a:cubicBezTo>
                      <a:lnTo>
                        <a:pt x="81" y="20036"/>
                      </a:lnTo>
                      <a:cubicBezTo>
                        <a:pt x="-518" y="15914"/>
                        <a:pt x="2255" y="12091"/>
                        <a:pt x="6377" y="11491"/>
                      </a:cubicBezTo>
                      <a:lnTo>
                        <a:pt x="81928" y="99"/>
                      </a:lnTo>
                      <a:cubicBezTo>
                        <a:pt x="85975" y="-576"/>
                        <a:pt x="89873" y="2273"/>
                        <a:pt x="90472" y="6395"/>
                      </a:cubicBezTo>
                      <a:lnTo>
                        <a:pt x="101865" y="81945"/>
                      </a:lnTo>
                      <a:cubicBezTo>
                        <a:pt x="102464" y="86068"/>
                        <a:pt x="99691" y="89890"/>
                        <a:pt x="95569" y="90490"/>
                      </a:cubicBezTo>
                      <a:lnTo>
                        <a:pt x="20018" y="101882"/>
                      </a:lnTo>
                      <a:cubicBezTo>
                        <a:pt x="19644" y="101882"/>
                        <a:pt x="19269" y="101957"/>
                        <a:pt x="18894" y="101957"/>
                      </a:cubicBezTo>
                      <a:close/>
                      <a:moveTo>
                        <a:pt x="16046" y="25207"/>
                      </a:moveTo>
                      <a:lnTo>
                        <a:pt x="25190" y="85918"/>
                      </a:lnTo>
                      <a:lnTo>
                        <a:pt x="85900" y="76774"/>
                      </a:lnTo>
                      <a:lnTo>
                        <a:pt x="76756" y="16063"/>
                      </a:lnTo>
                      <a:lnTo>
                        <a:pt x="16046" y="2520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0" name="图形 2"/>
              <p:cNvGrpSpPr/>
              <p:nvPr/>
            </p:nvGrpSpPr>
            <p:grpSpPr>
              <a:xfrm>
                <a:off x="5720447" y="1806391"/>
                <a:ext cx="101946" cy="102032"/>
                <a:chOff x="5720447" y="1806391"/>
                <a:chExt cx="101946" cy="102032"/>
              </a:xfrm>
            </p:grpSpPr>
            <p:sp>
              <p:nvSpPr>
                <p:cNvPr id="68" name="任意多边形: 形状 67"/>
                <p:cNvSpPr/>
                <p:nvPr/>
              </p:nvSpPr>
              <p:spPr>
                <a:xfrm rot="-514799">
                  <a:off x="5733268" y="1819209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/>
                <p:cNvSpPr/>
                <p:nvPr/>
              </p:nvSpPr>
              <p:spPr>
                <a:xfrm>
                  <a:off x="5720447" y="1806391"/>
                  <a:ext cx="101946" cy="102032"/>
                </a:xfrm>
                <a:custGeom>
                  <a:avLst/>
                  <a:gdLst>
                    <a:gd name="connsiteX0" fmla="*/ 18894 w 101946"/>
                    <a:gd name="connsiteY0" fmla="*/ 102032 h 102032"/>
                    <a:gd name="connsiteX1" fmla="*/ 14472 w 101946"/>
                    <a:gd name="connsiteY1" fmla="*/ 100533 h 102032"/>
                    <a:gd name="connsiteX2" fmla="*/ 11474 w 101946"/>
                    <a:gd name="connsiteY2" fmla="*/ 95586 h 102032"/>
                    <a:gd name="connsiteX3" fmla="*/ 81 w 101946"/>
                    <a:gd name="connsiteY3" fmla="*/ 20036 h 102032"/>
                    <a:gd name="connsiteX4" fmla="*/ 6377 w 101946"/>
                    <a:gd name="connsiteY4" fmla="*/ 11492 h 102032"/>
                    <a:gd name="connsiteX5" fmla="*/ 81928 w 101946"/>
                    <a:gd name="connsiteY5" fmla="*/ 99 h 102032"/>
                    <a:gd name="connsiteX6" fmla="*/ 90472 w 101946"/>
                    <a:gd name="connsiteY6" fmla="*/ 6395 h 102032"/>
                    <a:gd name="connsiteX7" fmla="*/ 101865 w 101946"/>
                    <a:gd name="connsiteY7" fmla="*/ 81945 h 102032"/>
                    <a:gd name="connsiteX8" fmla="*/ 95569 w 101946"/>
                    <a:gd name="connsiteY8" fmla="*/ 90490 h 102032"/>
                    <a:gd name="connsiteX9" fmla="*/ 20018 w 101946"/>
                    <a:gd name="connsiteY9" fmla="*/ 101882 h 102032"/>
                    <a:gd name="connsiteX10" fmla="*/ 18894 w 101946"/>
                    <a:gd name="connsiteY10" fmla="*/ 101957 h 102032"/>
                    <a:gd name="connsiteX11" fmla="*/ 16046 w 101946"/>
                    <a:gd name="connsiteY11" fmla="*/ 25282 h 102032"/>
                    <a:gd name="connsiteX12" fmla="*/ 25190 w 101946"/>
                    <a:gd name="connsiteY12" fmla="*/ 85993 h 102032"/>
                    <a:gd name="connsiteX13" fmla="*/ 85900 w 101946"/>
                    <a:gd name="connsiteY13" fmla="*/ 76849 h 102032"/>
                    <a:gd name="connsiteX14" fmla="*/ 76756 w 101946"/>
                    <a:gd name="connsiteY14" fmla="*/ 16138 h 102032"/>
                    <a:gd name="connsiteX15" fmla="*/ 16046 w 101946"/>
                    <a:gd name="connsiteY15" fmla="*/ 25282 h 10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1946" h="102032">
                      <a:moveTo>
                        <a:pt x="18894" y="102032"/>
                      </a:moveTo>
                      <a:cubicBezTo>
                        <a:pt x="17320" y="102032"/>
                        <a:pt x="15746" y="101507"/>
                        <a:pt x="14472" y="100533"/>
                      </a:cubicBezTo>
                      <a:cubicBezTo>
                        <a:pt x="12898" y="99334"/>
                        <a:pt x="11774" y="97610"/>
                        <a:pt x="11474" y="95586"/>
                      </a:cubicBezTo>
                      <a:lnTo>
                        <a:pt x="81" y="20036"/>
                      </a:lnTo>
                      <a:cubicBezTo>
                        <a:pt x="-518" y="15914"/>
                        <a:pt x="2255" y="12091"/>
                        <a:pt x="6377" y="11492"/>
                      </a:cubicBezTo>
                      <a:lnTo>
                        <a:pt x="81928" y="99"/>
                      </a:lnTo>
                      <a:cubicBezTo>
                        <a:pt x="85975" y="-576"/>
                        <a:pt x="89873" y="2273"/>
                        <a:pt x="90472" y="6395"/>
                      </a:cubicBezTo>
                      <a:lnTo>
                        <a:pt x="101865" y="81945"/>
                      </a:lnTo>
                      <a:cubicBezTo>
                        <a:pt x="102464" y="86068"/>
                        <a:pt x="99691" y="89890"/>
                        <a:pt x="95569" y="90490"/>
                      </a:cubicBezTo>
                      <a:lnTo>
                        <a:pt x="20018" y="101882"/>
                      </a:lnTo>
                      <a:cubicBezTo>
                        <a:pt x="20018" y="101882"/>
                        <a:pt x="19269" y="101957"/>
                        <a:pt x="18894" y="101957"/>
                      </a:cubicBezTo>
                      <a:close/>
                      <a:moveTo>
                        <a:pt x="16046" y="25282"/>
                      </a:moveTo>
                      <a:lnTo>
                        <a:pt x="25190" y="85993"/>
                      </a:lnTo>
                      <a:lnTo>
                        <a:pt x="85900" y="76849"/>
                      </a:lnTo>
                      <a:lnTo>
                        <a:pt x="76756" y="16138"/>
                      </a:lnTo>
                      <a:lnTo>
                        <a:pt x="16046" y="25282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图形 2"/>
              <p:cNvGrpSpPr/>
              <p:nvPr/>
            </p:nvGrpSpPr>
            <p:grpSpPr>
              <a:xfrm>
                <a:off x="5836696" y="1788928"/>
                <a:ext cx="101946" cy="101957"/>
                <a:chOff x="5836696" y="1788928"/>
                <a:chExt cx="101946" cy="101957"/>
              </a:xfrm>
            </p:grpSpPr>
            <p:sp>
              <p:nvSpPr>
                <p:cNvPr id="66" name="任意多边形: 形状 65"/>
                <p:cNvSpPr/>
                <p:nvPr/>
              </p:nvSpPr>
              <p:spPr>
                <a:xfrm rot="-514799">
                  <a:off x="5849497" y="1801687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/>
                <p:cNvSpPr/>
                <p:nvPr/>
              </p:nvSpPr>
              <p:spPr>
                <a:xfrm>
                  <a:off x="5836696" y="1788928"/>
                  <a:ext cx="101946" cy="101957"/>
                </a:xfrm>
                <a:custGeom>
                  <a:avLst/>
                  <a:gdLst>
                    <a:gd name="connsiteX0" fmla="*/ 18894 w 101946"/>
                    <a:gd name="connsiteY0" fmla="*/ 101957 h 101957"/>
                    <a:gd name="connsiteX1" fmla="*/ 11474 w 101946"/>
                    <a:gd name="connsiteY1" fmla="*/ 95586 h 101957"/>
                    <a:gd name="connsiteX2" fmla="*/ 81 w 101946"/>
                    <a:gd name="connsiteY2" fmla="*/ 20036 h 101957"/>
                    <a:gd name="connsiteX3" fmla="*/ 6377 w 101946"/>
                    <a:gd name="connsiteY3" fmla="*/ 11491 h 101957"/>
                    <a:gd name="connsiteX4" fmla="*/ 81928 w 101946"/>
                    <a:gd name="connsiteY4" fmla="*/ 99 h 101957"/>
                    <a:gd name="connsiteX5" fmla="*/ 90472 w 101946"/>
                    <a:gd name="connsiteY5" fmla="*/ 6395 h 101957"/>
                    <a:gd name="connsiteX6" fmla="*/ 101865 w 101946"/>
                    <a:gd name="connsiteY6" fmla="*/ 81945 h 101957"/>
                    <a:gd name="connsiteX7" fmla="*/ 95569 w 101946"/>
                    <a:gd name="connsiteY7" fmla="*/ 90490 h 101957"/>
                    <a:gd name="connsiteX8" fmla="*/ 20018 w 101946"/>
                    <a:gd name="connsiteY8" fmla="*/ 101882 h 101957"/>
                    <a:gd name="connsiteX9" fmla="*/ 18894 w 101946"/>
                    <a:gd name="connsiteY9" fmla="*/ 101957 h 101957"/>
                    <a:gd name="connsiteX10" fmla="*/ 16046 w 101946"/>
                    <a:gd name="connsiteY10" fmla="*/ 25207 h 101957"/>
                    <a:gd name="connsiteX11" fmla="*/ 25190 w 101946"/>
                    <a:gd name="connsiteY11" fmla="*/ 85918 h 101957"/>
                    <a:gd name="connsiteX12" fmla="*/ 85900 w 101946"/>
                    <a:gd name="connsiteY12" fmla="*/ 76774 h 101957"/>
                    <a:gd name="connsiteX13" fmla="*/ 76756 w 101946"/>
                    <a:gd name="connsiteY13" fmla="*/ 16063 h 101957"/>
                    <a:gd name="connsiteX14" fmla="*/ 16046 w 101946"/>
                    <a:gd name="connsiteY14" fmla="*/ 25207 h 101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57">
                      <a:moveTo>
                        <a:pt x="18894" y="101957"/>
                      </a:moveTo>
                      <a:cubicBezTo>
                        <a:pt x="15222" y="101957"/>
                        <a:pt x="12074" y="99259"/>
                        <a:pt x="11474" y="95586"/>
                      </a:cubicBezTo>
                      <a:lnTo>
                        <a:pt x="81" y="20036"/>
                      </a:lnTo>
                      <a:cubicBezTo>
                        <a:pt x="-518" y="15914"/>
                        <a:pt x="2255" y="12091"/>
                        <a:pt x="6377" y="11491"/>
                      </a:cubicBezTo>
                      <a:lnTo>
                        <a:pt x="81928" y="99"/>
                      </a:lnTo>
                      <a:cubicBezTo>
                        <a:pt x="85975" y="-576"/>
                        <a:pt x="89873" y="2273"/>
                        <a:pt x="90472" y="6395"/>
                      </a:cubicBezTo>
                      <a:lnTo>
                        <a:pt x="101865" y="81945"/>
                      </a:lnTo>
                      <a:cubicBezTo>
                        <a:pt x="102464" y="86068"/>
                        <a:pt x="99691" y="89890"/>
                        <a:pt x="95569" y="90490"/>
                      </a:cubicBezTo>
                      <a:lnTo>
                        <a:pt x="20018" y="101882"/>
                      </a:lnTo>
                      <a:cubicBezTo>
                        <a:pt x="19644" y="101882"/>
                        <a:pt x="19269" y="101957"/>
                        <a:pt x="18894" y="101957"/>
                      </a:cubicBezTo>
                      <a:close/>
                      <a:moveTo>
                        <a:pt x="16046" y="25207"/>
                      </a:moveTo>
                      <a:lnTo>
                        <a:pt x="25190" y="85918"/>
                      </a:lnTo>
                      <a:lnTo>
                        <a:pt x="85900" y="76774"/>
                      </a:lnTo>
                      <a:lnTo>
                        <a:pt x="76756" y="16063"/>
                      </a:lnTo>
                      <a:lnTo>
                        <a:pt x="16046" y="25207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2"/>
              <p:cNvGrpSpPr/>
              <p:nvPr/>
            </p:nvGrpSpPr>
            <p:grpSpPr>
              <a:xfrm>
                <a:off x="5952495" y="1771482"/>
                <a:ext cx="101946" cy="101939"/>
                <a:chOff x="5952495" y="1771482"/>
                <a:chExt cx="101946" cy="101939"/>
              </a:xfrm>
            </p:grpSpPr>
            <p:sp>
              <p:nvSpPr>
                <p:cNvPr id="64" name="任意多边形: 形状 63"/>
                <p:cNvSpPr/>
                <p:nvPr/>
              </p:nvSpPr>
              <p:spPr>
                <a:xfrm rot="-514799">
                  <a:off x="5965292" y="1784232"/>
                  <a:ext cx="76374" cy="76374"/>
                </a:xfrm>
                <a:custGeom>
                  <a:avLst/>
                  <a:gdLst>
                    <a:gd name="connsiteX0" fmla="*/ 0 w 76374"/>
                    <a:gd name="connsiteY0" fmla="*/ 0 h 76374"/>
                    <a:gd name="connsiteX1" fmla="*/ 76375 w 76374"/>
                    <a:gd name="connsiteY1" fmla="*/ 0 h 76374"/>
                    <a:gd name="connsiteX2" fmla="*/ 76375 w 76374"/>
                    <a:gd name="connsiteY2" fmla="*/ 76375 h 76374"/>
                    <a:gd name="connsiteX3" fmla="*/ 0 w 76374"/>
                    <a:gd name="connsiteY3" fmla="*/ 76375 h 76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374" h="76374">
                      <a:moveTo>
                        <a:pt x="0" y="0"/>
                      </a:moveTo>
                      <a:lnTo>
                        <a:pt x="76375" y="0"/>
                      </a:lnTo>
                      <a:lnTo>
                        <a:pt x="76375" y="76375"/>
                      </a:lnTo>
                      <a:lnTo>
                        <a:pt x="0" y="763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/>
                <p:cNvSpPr/>
                <p:nvPr/>
              </p:nvSpPr>
              <p:spPr>
                <a:xfrm>
                  <a:off x="5952495" y="1771482"/>
                  <a:ext cx="101946" cy="101939"/>
                </a:xfrm>
                <a:custGeom>
                  <a:avLst/>
                  <a:gdLst>
                    <a:gd name="connsiteX0" fmla="*/ 18894 w 101946"/>
                    <a:gd name="connsiteY0" fmla="*/ 101940 h 101939"/>
                    <a:gd name="connsiteX1" fmla="*/ 11474 w 101946"/>
                    <a:gd name="connsiteY1" fmla="*/ 95569 h 101939"/>
                    <a:gd name="connsiteX2" fmla="*/ 81 w 101946"/>
                    <a:gd name="connsiteY2" fmla="*/ 20018 h 101939"/>
                    <a:gd name="connsiteX3" fmla="*/ 6377 w 101946"/>
                    <a:gd name="connsiteY3" fmla="*/ 11474 h 101939"/>
                    <a:gd name="connsiteX4" fmla="*/ 81928 w 101946"/>
                    <a:gd name="connsiteY4" fmla="*/ 81 h 101939"/>
                    <a:gd name="connsiteX5" fmla="*/ 90472 w 101946"/>
                    <a:gd name="connsiteY5" fmla="*/ 6377 h 101939"/>
                    <a:gd name="connsiteX6" fmla="*/ 101865 w 101946"/>
                    <a:gd name="connsiteY6" fmla="*/ 81928 h 101939"/>
                    <a:gd name="connsiteX7" fmla="*/ 95569 w 101946"/>
                    <a:gd name="connsiteY7" fmla="*/ 90472 h 101939"/>
                    <a:gd name="connsiteX8" fmla="*/ 20018 w 101946"/>
                    <a:gd name="connsiteY8" fmla="*/ 101865 h 101939"/>
                    <a:gd name="connsiteX9" fmla="*/ 18894 w 101946"/>
                    <a:gd name="connsiteY9" fmla="*/ 101940 h 101939"/>
                    <a:gd name="connsiteX10" fmla="*/ 16046 w 101946"/>
                    <a:gd name="connsiteY10" fmla="*/ 25190 h 101939"/>
                    <a:gd name="connsiteX11" fmla="*/ 25190 w 101946"/>
                    <a:gd name="connsiteY11" fmla="*/ 85900 h 101939"/>
                    <a:gd name="connsiteX12" fmla="*/ 85900 w 101946"/>
                    <a:gd name="connsiteY12" fmla="*/ 76756 h 101939"/>
                    <a:gd name="connsiteX13" fmla="*/ 76756 w 101946"/>
                    <a:gd name="connsiteY13" fmla="*/ 16046 h 101939"/>
                    <a:gd name="connsiteX14" fmla="*/ 16046 w 101946"/>
                    <a:gd name="connsiteY14" fmla="*/ 25190 h 10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946" h="101939">
                      <a:moveTo>
                        <a:pt x="18894" y="101940"/>
                      </a:moveTo>
                      <a:cubicBezTo>
                        <a:pt x="15222" y="101940"/>
                        <a:pt x="12074" y="99241"/>
                        <a:pt x="11474" y="95569"/>
                      </a:cubicBezTo>
                      <a:lnTo>
                        <a:pt x="81" y="20018"/>
                      </a:lnTo>
                      <a:cubicBezTo>
                        <a:pt x="-518" y="15896"/>
                        <a:pt x="2255" y="12074"/>
                        <a:pt x="6377" y="11474"/>
                      </a:cubicBezTo>
                      <a:lnTo>
                        <a:pt x="81928" y="81"/>
                      </a:lnTo>
                      <a:cubicBezTo>
                        <a:pt x="85975" y="-518"/>
                        <a:pt x="89873" y="2255"/>
                        <a:pt x="90472" y="6377"/>
                      </a:cubicBezTo>
                      <a:lnTo>
                        <a:pt x="101865" y="81928"/>
                      </a:lnTo>
                      <a:cubicBezTo>
                        <a:pt x="102464" y="86050"/>
                        <a:pt x="99691" y="89873"/>
                        <a:pt x="95569" y="90472"/>
                      </a:cubicBezTo>
                      <a:lnTo>
                        <a:pt x="20018" y="101865"/>
                      </a:lnTo>
                      <a:cubicBezTo>
                        <a:pt x="19644" y="101865"/>
                        <a:pt x="19269" y="101940"/>
                        <a:pt x="18894" y="101940"/>
                      </a:cubicBezTo>
                      <a:close/>
                      <a:moveTo>
                        <a:pt x="16046" y="25190"/>
                      </a:moveTo>
                      <a:lnTo>
                        <a:pt x="25190" y="85900"/>
                      </a:lnTo>
                      <a:lnTo>
                        <a:pt x="85900" y="76756"/>
                      </a:lnTo>
                      <a:lnTo>
                        <a:pt x="76756" y="16046"/>
                      </a:lnTo>
                      <a:lnTo>
                        <a:pt x="16046" y="25190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" name="任意多边形: 形状 62"/>
              <p:cNvSpPr/>
              <p:nvPr/>
            </p:nvSpPr>
            <p:spPr>
              <a:xfrm>
                <a:off x="5851542" y="1774036"/>
                <a:ext cx="95187" cy="90540"/>
              </a:xfrm>
              <a:custGeom>
                <a:avLst/>
                <a:gdLst>
                  <a:gd name="connsiteX0" fmla="*/ 40773 w 95187"/>
                  <a:gd name="connsiteY0" fmla="*/ 90541 h 90540"/>
                  <a:gd name="connsiteX1" fmla="*/ 0 w 95187"/>
                  <a:gd name="connsiteY1" fmla="*/ 58387 h 90540"/>
                  <a:gd name="connsiteX2" fmla="*/ 17613 w 95187"/>
                  <a:gd name="connsiteY2" fmla="*/ 36126 h 90540"/>
                  <a:gd name="connsiteX3" fmla="*/ 35302 w 95187"/>
                  <a:gd name="connsiteY3" fmla="*/ 50142 h 90540"/>
                  <a:gd name="connsiteX4" fmla="*/ 72328 w 95187"/>
                  <a:gd name="connsiteY4" fmla="*/ 0 h 90540"/>
                  <a:gd name="connsiteX5" fmla="*/ 95188 w 95187"/>
                  <a:gd name="connsiteY5" fmla="*/ 16864 h 90540"/>
                  <a:gd name="connsiteX6" fmla="*/ 40773 w 95187"/>
                  <a:gd name="connsiteY6" fmla="*/ 90541 h 90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187" h="90540">
                    <a:moveTo>
                      <a:pt x="40773" y="90541"/>
                    </a:moveTo>
                    <a:lnTo>
                      <a:pt x="0" y="58387"/>
                    </a:lnTo>
                    <a:lnTo>
                      <a:pt x="17613" y="36126"/>
                    </a:lnTo>
                    <a:lnTo>
                      <a:pt x="35302" y="50142"/>
                    </a:lnTo>
                    <a:lnTo>
                      <a:pt x="72328" y="0"/>
                    </a:lnTo>
                    <a:lnTo>
                      <a:pt x="95188" y="16864"/>
                    </a:lnTo>
                    <a:lnTo>
                      <a:pt x="40773" y="90541"/>
                    </a:lnTo>
                    <a:close/>
                  </a:path>
                </a:pathLst>
              </a:custGeom>
              <a:solidFill>
                <a:srgbClr val="E2795D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图形 2"/>
            <p:cNvGrpSpPr/>
            <p:nvPr/>
          </p:nvGrpSpPr>
          <p:grpSpPr>
            <a:xfrm>
              <a:off x="7144445" y="1495894"/>
              <a:ext cx="646975" cy="636182"/>
              <a:chOff x="7144445" y="1495894"/>
              <a:chExt cx="646975" cy="636182"/>
            </a:xfrm>
          </p:grpSpPr>
          <p:sp>
            <p:nvSpPr>
              <p:cNvPr id="44" name="任意多边形: 形状 43"/>
              <p:cNvSpPr/>
              <p:nvPr/>
            </p:nvSpPr>
            <p:spPr>
              <a:xfrm>
                <a:off x="7152015" y="1503314"/>
                <a:ext cx="631985" cy="621192"/>
              </a:xfrm>
              <a:custGeom>
                <a:avLst/>
                <a:gdLst>
                  <a:gd name="connsiteX0" fmla="*/ 144730 w 631985"/>
                  <a:gd name="connsiteY0" fmla="*/ 514613 h 621192"/>
                  <a:gd name="connsiteX1" fmla="*/ 117748 w 631985"/>
                  <a:gd name="connsiteY1" fmla="*/ 621193 h 621192"/>
                  <a:gd name="connsiteX2" fmla="*/ 263602 w 631985"/>
                  <a:gd name="connsiteY2" fmla="*/ 555311 h 621192"/>
                  <a:gd name="connsiteX3" fmla="*/ 315993 w 631985"/>
                  <a:gd name="connsiteY3" fmla="*/ 559133 h 621192"/>
                  <a:gd name="connsiteX4" fmla="*/ 631986 w 631985"/>
                  <a:gd name="connsiteY4" fmla="*/ 279567 h 621192"/>
                  <a:gd name="connsiteX5" fmla="*/ 315993 w 631985"/>
                  <a:gd name="connsiteY5" fmla="*/ 0 h 621192"/>
                  <a:gd name="connsiteX6" fmla="*/ 0 w 631985"/>
                  <a:gd name="connsiteY6" fmla="*/ 279567 h 621192"/>
                  <a:gd name="connsiteX7" fmla="*/ 144805 w 631985"/>
                  <a:gd name="connsiteY7" fmla="*/ 514538 h 62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1985" h="621192">
                    <a:moveTo>
                      <a:pt x="144730" y="514613"/>
                    </a:moveTo>
                    <a:cubicBezTo>
                      <a:pt x="144130" y="569776"/>
                      <a:pt x="117748" y="621193"/>
                      <a:pt x="117748" y="621193"/>
                    </a:cubicBezTo>
                    <a:cubicBezTo>
                      <a:pt x="194348" y="605528"/>
                      <a:pt x="241566" y="573749"/>
                      <a:pt x="263602" y="555311"/>
                    </a:cubicBezTo>
                    <a:cubicBezTo>
                      <a:pt x="280616" y="557784"/>
                      <a:pt x="298155" y="559133"/>
                      <a:pt x="315993" y="559133"/>
                    </a:cubicBezTo>
                    <a:cubicBezTo>
                      <a:pt x="490478" y="559133"/>
                      <a:pt x="631986" y="433965"/>
                      <a:pt x="631986" y="279567"/>
                    </a:cubicBezTo>
                    <a:cubicBezTo>
                      <a:pt x="631986" y="125168"/>
                      <a:pt x="490478" y="0"/>
                      <a:pt x="315993" y="0"/>
                    </a:cubicBezTo>
                    <a:cubicBezTo>
                      <a:pt x="141507" y="0"/>
                      <a:pt x="0" y="125168"/>
                      <a:pt x="0" y="279567"/>
                    </a:cubicBezTo>
                    <a:cubicBezTo>
                      <a:pt x="0" y="378127"/>
                      <a:pt x="57712" y="464770"/>
                      <a:pt x="144805" y="5145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7144445" y="1495894"/>
                <a:ext cx="646975" cy="636182"/>
              </a:xfrm>
              <a:custGeom>
                <a:avLst/>
                <a:gdLst>
                  <a:gd name="connsiteX0" fmla="*/ 125243 w 646975"/>
                  <a:gd name="connsiteY0" fmla="*/ 636183 h 636182"/>
                  <a:gd name="connsiteX1" fmla="*/ 119247 w 646975"/>
                  <a:gd name="connsiteY1" fmla="*/ 633185 h 636182"/>
                  <a:gd name="connsiteX2" fmla="*/ 118572 w 646975"/>
                  <a:gd name="connsiteY2" fmla="*/ 625240 h 636182"/>
                  <a:gd name="connsiteX3" fmla="*/ 144655 w 646975"/>
                  <a:gd name="connsiteY3" fmla="*/ 526305 h 636182"/>
                  <a:gd name="connsiteX4" fmla="*/ 0 w 646975"/>
                  <a:gd name="connsiteY4" fmla="*/ 287062 h 636182"/>
                  <a:gd name="connsiteX5" fmla="*/ 323488 w 646975"/>
                  <a:gd name="connsiteY5" fmla="*/ 0 h 636182"/>
                  <a:gd name="connsiteX6" fmla="*/ 646976 w 646975"/>
                  <a:gd name="connsiteY6" fmla="*/ 287062 h 636182"/>
                  <a:gd name="connsiteX7" fmla="*/ 323488 w 646975"/>
                  <a:gd name="connsiteY7" fmla="*/ 574123 h 636182"/>
                  <a:gd name="connsiteX8" fmla="*/ 273271 w 646975"/>
                  <a:gd name="connsiteY8" fmla="*/ 570676 h 636182"/>
                  <a:gd name="connsiteX9" fmla="*/ 126742 w 646975"/>
                  <a:gd name="connsiteY9" fmla="*/ 635958 h 636182"/>
                  <a:gd name="connsiteX10" fmla="*/ 125243 w 646975"/>
                  <a:gd name="connsiteY10" fmla="*/ 636108 h 636182"/>
                  <a:gd name="connsiteX11" fmla="*/ 323488 w 646975"/>
                  <a:gd name="connsiteY11" fmla="*/ 15065 h 636182"/>
                  <a:gd name="connsiteX12" fmla="*/ 14990 w 646975"/>
                  <a:gd name="connsiteY12" fmla="*/ 287137 h 636182"/>
                  <a:gd name="connsiteX13" fmla="*/ 155973 w 646975"/>
                  <a:gd name="connsiteY13" fmla="*/ 515587 h 636182"/>
                  <a:gd name="connsiteX14" fmla="*/ 159720 w 646975"/>
                  <a:gd name="connsiteY14" fmla="*/ 522183 h 636182"/>
                  <a:gd name="connsiteX15" fmla="*/ 138284 w 646975"/>
                  <a:gd name="connsiteY15" fmla="*/ 618120 h 636182"/>
                  <a:gd name="connsiteX16" fmla="*/ 266300 w 646975"/>
                  <a:gd name="connsiteY16" fmla="*/ 557110 h 636182"/>
                  <a:gd name="connsiteX17" fmla="*/ 272222 w 646975"/>
                  <a:gd name="connsiteY17" fmla="*/ 555461 h 636182"/>
                  <a:gd name="connsiteX18" fmla="*/ 323563 w 646975"/>
                  <a:gd name="connsiteY18" fmla="*/ 559208 h 636182"/>
                  <a:gd name="connsiteX19" fmla="*/ 632061 w 646975"/>
                  <a:gd name="connsiteY19" fmla="*/ 287137 h 636182"/>
                  <a:gd name="connsiteX20" fmla="*/ 323563 w 646975"/>
                  <a:gd name="connsiteY20" fmla="*/ 15065 h 63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46975" h="636182">
                    <a:moveTo>
                      <a:pt x="125243" y="636183"/>
                    </a:moveTo>
                    <a:cubicBezTo>
                      <a:pt x="122919" y="636183"/>
                      <a:pt x="120671" y="635134"/>
                      <a:pt x="119247" y="633185"/>
                    </a:cubicBezTo>
                    <a:cubicBezTo>
                      <a:pt x="117523" y="630861"/>
                      <a:pt x="117223" y="627788"/>
                      <a:pt x="118572" y="625240"/>
                    </a:cubicBezTo>
                    <a:cubicBezTo>
                      <a:pt x="118797" y="624715"/>
                      <a:pt x="142856" y="577346"/>
                      <a:pt x="144655" y="526305"/>
                    </a:cubicBezTo>
                    <a:cubicBezTo>
                      <a:pt x="53965" y="472865"/>
                      <a:pt x="0" y="383748"/>
                      <a:pt x="0" y="287062"/>
                    </a:cubicBezTo>
                    <a:cubicBezTo>
                      <a:pt x="0" y="128766"/>
                      <a:pt x="145105" y="0"/>
                      <a:pt x="323488" y="0"/>
                    </a:cubicBezTo>
                    <a:cubicBezTo>
                      <a:pt x="501871" y="0"/>
                      <a:pt x="646976" y="128766"/>
                      <a:pt x="646976" y="287062"/>
                    </a:cubicBezTo>
                    <a:cubicBezTo>
                      <a:pt x="646976" y="445358"/>
                      <a:pt x="501871" y="574123"/>
                      <a:pt x="323488" y="574123"/>
                    </a:cubicBezTo>
                    <a:cubicBezTo>
                      <a:pt x="306699" y="574123"/>
                      <a:pt x="289835" y="572999"/>
                      <a:pt x="273271" y="570676"/>
                    </a:cubicBezTo>
                    <a:cubicBezTo>
                      <a:pt x="250261" y="589264"/>
                      <a:pt x="202517" y="620518"/>
                      <a:pt x="126742" y="635958"/>
                    </a:cubicBezTo>
                    <a:cubicBezTo>
                      <a:pt x="126217" y="636033"/>
                      <a:pt x="125768" y="636108"/>
                      <a:pt x="125243" y="636108"/>
                    </a:cubicBezTo>
                    <a:close/>
                    <a:moveTo>
                      <a:pt x="323488" y="15065"/>
                    </a:moveTo>
                    <a:cubicBezTo>
                      <a:pt x="153349" y="15065"/>
                      <a:pt x="14990" y="137085"/>
                      <a:pt x="14990" y="287137"/>
                    </a:cubicBezTo>
                    <a:cubicBezTo>
                      <a:pt x="14990" y="379776"/>
                      <a:pt x="67681" y="465145"/>
                      <a:pt x="155973" y="515587"/>
                    </a:cubicBezTo>
                    <a:cubicBezTo>
                      <a:pt x="158296" y="516936"/>
                      <a:pt x="159795" y="519484"/>
                      <a:pt x="159720" y="522183"/>
                    </a:cubicBezTo>
                    <a:cubicBezTo>
                      <a:pt x="159271" y="561607"/>
                      <a:pt x="146379" y="598707"/>
                      <a:pt x="138284" y="618120"/>
                    </a:cubicBezTo>
                    <a:cubicBezTo>
                      <a:pt x="205215" y="601855"/>
                      <a:pt x="246813" y="573299"/>
                      <a:pt x="266300" y="557110"/>
                    </a:cubicBezTo>
                    <a:cubicBezTo>
                      <a:pt x="267949" y="555761"/>
                      <a:pt x="270123" y="555161"/>
                      <a:pt x="272222" y="555461"/>
                    </a:cubicBezTo>
                    <a:cubicBezTo>
                      <a:pt x="289086" y="557934"/>
                      <a:pt x="306399" y="559208"/>
                      <a:pt x="323563" y="559208"/>
                    </a:cubicBezTo>
                    <a:cubicBezTo>
                      <a:pt x="493626" y="559208"/>
                      <a:pt x="632061" y="437188"/>
                      <a:pt x="632061" y="287137"/>
                    </a:cubicBezTo>
                    <a:cubicBezTo>
                      <a:pt x="632061" y="137085"/>
                      <a:pt x="493701" y="15065"/>
                      <a:pt x="323563" y="15065"/>
                    </a:cubicBezTo>
                    <a:close/>
                  </a:path>
                </a:pathLst>
              </a:custGeom>
              <a:solidFill>
                <a:srgbClr val="2A344A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" name="图形 2"/>
            <p:cNvGrpSpPr/>
            <p:nvPr/>
          </p:nvGrpSpPr>
          <p:grpSpPr>
            <a:xfrm>
              <a:off x="7279806" y="1578340"/>
              <a:ext cx="378052" cy="374154"/>
              <a:chOff x="7279806" y="1578340"/>
              <a:chExt cx="378052" cy="374154"/>
            </a:xfrm>
          </p:grpSpPr>
          <p:grpSp>
            <p:nvGrpSpPr>
              <p:cNvPr id="31" name="图形 2"/>
              <p:cNvGrpSpPr/>
              <p:nvPr/>
            </p:nvGrpSpPr>
            <p:grpSpPr>
              <a:xfrm>
                <a:off x="7279806" y="1602174"/>
                <a:ext cx="159045" cy="159045"/>
                <a:chOff x="7279806" y="1602174"/>
                <a:chExt cx="159045" cy="159045"/>
              </a:xfrm>
            </p:grpSpPr>
            <p:sp>
              <p:nvSpPr>
                <p:cNvPr id="42" name="任意多边形: 形状 41"/>
                <p:cNvSpPr/>
                <p:nvPr/>
              </p:nvSpPr>
              <p:spPr>
                <a:xfrm>
                  <a:off x="7287301" y="1609594"/>
                  <a:ext cx="144055" cy="144055"/>
                </a:xfrm>
                <a:custGeom>
                  <a:avLst/>
                  <a:gdLst>
                    <a:gd name="connsiteX0" fmla="*/ 0 w 144055"/>
                    <a:gd name="connsiteY0" fmla="*/ 0 h 144055"/>
                    <a:gd name="connsiteX1" fmla="*/ 144056 w 144055"/>
                    <a:gd name="connsiteY1" fmla="*/ 0 h 144055"/>
                    <a:gd name="connsiteX2" fmla="*/ 144056 w 144055"/>
                    <a:gd name="connsiteY2" fmla="*/ 144056 h 144055"/>
                    <a:gd name="connsiteX3" fmla="*/ 0 w 144055"/>
                    <a:gd name="connsiteY3" fmla="*/ 144056 h 144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055" h="144055">
                      <a:moveTo>
                        <a:pt x="0" y="0"/>
                      </a:moveTo>
                      <a:lnTo>
                        <a:pt x="144056" y="0"/>
                      </a:lnTo>
                      <a:lnTo>
                        <a:pt x="144056" y="144056"/>
                      </a:lnTo>
                      <a:lnTo>
                        <a:pt x="0" y="1440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7279806" y="1602174"/>
                  <a:ext cx="159045" cy="159045"/>
                </a:xfrm>
                <a:custGeom>
                  <a:avLst/>
                  <a:gdLst>
                    <a:gd name="connsiteX0" fmla="*/ 151551 w 159045"/>
                    <a:gd name="connsiteY0" fmla="*/ 159046 h 159045"/>
                    <a:gd name="connsiteX1" fmla="*/ 7495 w 159045"/>
                    <a:gd name="connsiteY1" fmla="*/ 159046 h 159045"/>
                    <a:gd name="connsiteX2" fmla="*/ 0 w 159045"/>
                    <a:gd name="connsiteY2" fmla="*/ 151551 h 159045"/>
                    <a:gd name="connsiteX3" fmla="*/ 0 w 159045"/>
                    <a:gd name="connsiteY3" fmla="*/ 7495 h 159045"/>
                    <a:gd name="connsiteX4" fmla="*/ 7495 w 159045"/>
                    <a:gd name="connsiteY4" fmla="*/ 0 h 159045"/>
                    <a:gd name="connsiteX5" fmla="*/ 151551 w 159045"/>
                    <a:gd name="connsiteY5" fmla="*/ 0 h 159045"/>
                    <a:gd name="connsiteX6" fmla="*/ 159046 w 159045"/>
                    <a:gd name="connsiteY6" fmla="*/ 7495 h 159045"/>
                    <a:gd name="connsiteX7" fmla="*/ 159046 w 159045"/>
                    <a:gd name="connsiteY7" fmla="*/ 151551 h 159045"/>
                    <a:gd name="connsiteX8" fmla="*/ 151551 w 159045"/>
                    <a:gd name="connsiteY8" fmla="*/ 159046 h 159045"/>
                    <a:gd name="connsiteX9" fmla="*/ 14990 w 159045"/>
                    <a:gd name="connsiteY9" fmla="*/ 144056 h 159045"/>
                    <a:gd name="connsiteX10" fmla="*/ 144056 w 159045"/>
                    <a:gd name="connsiteY10" fmla="*/ 144056 h 159045"/>
                    <a:gd name="connsiteX11" fmla="*/ 144056 w 159045"/>
                    <a:gd name="connsiteY11" fmla="*/ 14990 h 159045"/>
                    <a:gd name="connsiteX12" fmla="*/ 14990 w 159045"/>
                    <a:gd name="connsiteY12" fmla="*/ 14990 h 159045"/>
                    <a:gd name="connsiteX13" fmla="*/ 14990 w 159045"/>
                    <a:gd name="connsiteY13" fmla="*/ 144056 h 15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9045" h="159045">
                      <a:moveTo>
                        <a:pt x="151551" y="159046"/>
                      </a:moveTo>
                      <a:lnTo>
                        <a:pt x="7495" y="159046"/>
                      </a:lnTo>
                      <a:cubicBezTo>
                        <a:pt x="3373" y="159046"/>
                        <a:pt x="0" y="155673"/>
                        <a:pt x="0" y="151551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151551" y="0"/>
                      </a:lnTo>
                      <a:cubicBezTo>
                        <a:pt x="155673" y="0"/>
                        <a:pt x="159046" y="3373"/>
                        <a:pt x="159046" y="7495"/>
                      </a:cubicBezTo>
                      <a:lnTo>
                        <a:pt x="159046" y="151551"/>
                      </a:lnTo>
                      <a:cubicBezTo>
                        <a:pt x="159046" y="155673"/>
                        <a:pt x="155673" y="159046"/>
                        <a:pt x="151551" y="159046"/>
                      </a:cubicBezTo>
                      <a:close/>
                      <a:moveTo>
                        <a:pt x="14990" y="144056"/>
                      </a:moveTo>
                      <a:lnTo>
                        <a:pt x="144056" y="144056"/>
                      </a:lnTo>
                      <a:lnTo>
                        <a:pt x="144056" y="14990"/>
                      </a:lnTo>
                      <a:lnTo>
                        <a:pt x="14990" y="14990"/>
                      </a:lnTo>
                      <a:lnTo>
                        <a:pt x="14990" y="14405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" name="图形 2"/>
              <p:cNvGrpSpPr/>
              <p:nvPr/>
            </p:nvGrpSpPr>
            <p:grpSpPr>
              <a:xfrm>
                <a:off x="7498812" y="1602174"/>
                <a:ext cx="159045" cy="159045"/>
                <a:chOff x="7498812" y="1602174"/>
                <a:chExt cx="159045" cy="159045"/>
              </a:xfrm>
            </p:grpSpPr>
            <p:sp>
              <p:nvSpPr>
                <p:cNvPr id="40" name="任意多边形: 形状 39"/>
                <p:cNvSpPr/>
                <p:nvPr/>
              </p:nvSpPr>
              <p:spPr>
                <a:xfrm>
                  <a:off x="7506307" y="1609594"/>
                  <a:ext cx="144055" cy="144055"/>
                </a:xfrm>
                <a:custGeom>
                  <a:avLst/>
                  <a:gdLst>
                    <a:gd name="connsiteX0" fmla="*/ 0 w 144055"/>
                    <a:gd name="connsiteY0" fmla="*/ 0 h 144055"/>
                    <a:gd name="connsiteX1" fmla="*/ 144056 w 144055"/>
                    <a:gd name="connsiteY1" fmla="*/ 0 h 144055"/>
                    <a:gd name="connsiteX2" fmla="*/ 144056 w 144055"/>
                    <a:gd name="connsiteY2" fmla="*/ 144056 h 144055"/>
                    <a:gd name="connsiteX3" fmla="*/ 0 w 144055"/>
                    <a:gd name="connsiteY3" fmla="*/ 144056 h 144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055" h="144055">
                      <a:moveTo>
                        <a:pt x="0" y="0"/>
                      </a:moveTo>
                      <a:lnTo>
                        <a:pt x="144056" y="0"/>
                      </a:lnTo>
                      <a:lnTo>
                        <a:pt x="144056" y="144056"/>
                      </a:lnTo>
                      <a:lnTo>
                        <a:pt x="0" y="1440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7498812" y="1602174"/>
                  <a:ext cx="159045" cy="159045"/>
                </a:xfrm>
                <a:custGeom>
                  <a:avLst/>
                  <a:gdLst>
                    <a:gd name="connsiteX0" fmla="*/ 151551 w 159045"/>
                    <a:gd name="connsiteY0" fmla="*/ 159046 h 159045"/>
                    <a:gd name="connsiteX1" fmla="*/ 7495 w 159045"/>
                    <a:gd name="connsiteY1" fmla="*/ 159046 h 159045"/>
                    <a:gd name="connsiteX2" fmla="*/ 0 w 159045"/>
                    <a:gd name="connsiteY2" fmla="*/ 151551 h 159045"/>
                    <a:gd name="connsiteX3" fmla="*/ 0 w 159045"/>
                    <a:gd name="connsiteY3" fmla="*/ 7495 h 159045"/>
                    <a:gd name="connsiteX4" fmla="*/ 7495 w 159045"/>
                    <a:gd name="connsiteY4" fmla="*/ 0 h 159045"/>
                    <a:gd name="connsiteX5" fmla="*/ 151551 w 159045"/>
                    <a:gd name="connsiteY5" fmla="*/ 0 h 159045"/>
                    <a:gd name="connsiteX6" fmla="*/ 159046 w 159045"/>
                    <a:gd name="connsiteY6" fmla="*/ 7495 h 159045"/>
                    <a:gd name="connsiteX7" fmla="*/ 159046 w 159045"/>
                    <a:gd name="connsiteY7" fmla="*/ 151551 h 159045"/>
                    <a:gd name="connsiteX8" fmla="*/ 151551 w 159045"/>
                    <a:gd name="connsiteY8" fmla="*/ 159046 h 159045"/>
                    <a:gd name="connsiteX9" fmla="*/ 14990 w 159045"/>
                    <a:gd name="connsiteY9" fmla="*/ 144056 h 159045"/>
                    <a:gd name="connsiteX10" fmla="*/ 144056 w 159045"/>
                    <a:gd name="connsiteY10" fmla="*/ 144056 h 159045"/>
                    <a:gd name="connsiteX11" fmla="*/ 144056 w 159045"/>
                    <a:gd name="connsiteY11" fmla="*/ 14990 h 159045"/>
                    <a:gd name="connsiteX12" fmla="*/ 14990 w 159045"/>
                    <a:gd name="connsiteY12" fmla="*/ 14990 h 159045"/>
                    <a:gd name="connsiteX13" fmla="*/ 14990 w 159045"/>
                    <a:gd name="connsiteY13" fmla="*/ 144056 h 15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9045" h="159045">
                      <a:moveTo>
                        <a:pt x="151551" y="159046"/>
                      </a:moveTo>
                      <a:lnTo>
                        <a:pt x="7495" y="159046"/>
                      </a:lnTo>
                      <a:cubicBezTo>
                        <a:pt x="3373" y="159046"/>
                        <a:pt x="0" y="155673"/>
                        <a:pt x="0" y="151551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151551" y="0"/>
                      </a:lnTo>
                      <a:cubicBezTo>
                        <a:pt x="155673" y="0"/>
                        <a:pt x="159046" y="3373"/>
                        <a:pt x="159046" y="7495"/>
                      </a:cubicBezTo>
                      <a:lnTo>
                        <a:pt x="159046" y="151551"/>
                      </a:lnTo>
                      <a:cubicBezTo>
                        <a:pt x="159046" y="155673"/>
                        <a:pt x="155673" y="159046"/>
                        <a:pt x="151551" y="159046"/>
                      </a:cubicBezTo>
                      <a:close/>
                      <a:moveTo>
                        <a:pt x="14990" y="144056"/>
                      </a:moveTo>
                      <a:lnTo>
                        <a:pt x="144056" y="144056"/>
                      </a:lnTo>
                      <a:lnTo>
                        <a:pt x="144056" y="14990"/>
                      </a:lnTo>
                      <a:lnTo>
                        <a:pt x="14990" y="14990"/>
                      </a:lnTo>
                      <a:lnTo>
                        <a:pt x="14990" y="14405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图形 2"/>
              <p:cNvGrpSpPr/>
              <p:nvPr/>
            </p:nvGrpSpPr>
            <p:grpSpPr>
              <a:xfrm>
                <a:off x="7279806" y="1793449"/>
                <a:ext cx="159045" cy="159045"/>
                <a:chOff x="7279806" y="1793449"/>
                <a:chExt cx="159045" cy="159045"/>
              </a:xfrm>
            </p:grpSpPr>
            <p:sp>
              <p:nvSpPr>
                <p:cNvPr id="38" name="任意多边形: 形状 37"/>
                <p:cNvSpPr/>
                <p:nvPr/>
              </p:nvSpPr>
              <p:spPr>
                <a:xfrm>
                  <a:off x="7287301" y="1800944"/>
                  <a:ext cx="144055" cy="144055"/>
                </a:xfrm>
                <a:custGeom>
                  <a:avLst/>
                  <a:gdLst>
                    <a:gd name="connsiteX0" fmla="*/ 0 w 144055"/>
                    <a:gd name="connsiteY0" fmla="*/ 0 h 144055"/>
                    <a:gd name="connsiteX1" fmla="*/ 144056 w 144055"/>
                    <a:gd name="connsiteY1" fmla="*/ 0 h 144055"/>
                    <a:gd name="connsiteX2" fmla="*/ 144056 w 144055"/>
                    <a:gd name="connsiteY2" fmla="*/ 144056 h 144055"/>
                    <a:gd name="connsiteX3" fmla="*/ 0 w 144055"/>
                    <a:gd name="connsiteY3" fmla="*/ 144056 h 144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055" h="144055">
                      <a:moveTo>
                        <a:pt x="0" y="0"/>
                      </a:moveTo>
                      <a:lnTo>
                        <a:pt x="144056" y="0"/>
                      </a:lnTo>
                      <a:lnTo>
                        <a:pt x="144056" y="144056"/>
                      </a:lnTo>
                      <a:lnTo>
                        <a:pt x="0" y="1440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7279806" y="1793449"/>
                  <a:ext cx="159045" cy="159045"/>
                </a:xfrm>
                <a:custGeom>
                  <a:avLst/>
                  <a:gdLst>
                    <a:gd name="connsiteX0" fmla="*/ 151551 w 159045"/>
                    <a:gd name="connsiteY0" fmla="*/ 159046 h 159045"/>
                    <a:gd name="connsiteX1" fmla="*/ 7495 w 159045"/>
                    <a:gd name="connsiteY1" fmla="*/ 159046 h 159045"/>
                    <a:gd name="connsiteX2" fmla="*/ 0 w 159045"/>
                    <a:gd name="connsiteY2" fmla="*/ 151551 h 159045"/>
                    <a:gd name="connsiteX3" fmla="*/ 0 w 159045"/>
                    <a:gd name="connsiteY3" fmla="*/ 7495 h 159045"/>
                    <a:gd name="connsiteX4" fmla="*/ 7495 w 159045"/>
                    <a:gd name="connsiteY4" fmla="*/ 0 h 159045"/>
                    <a:gd name="connsiteX5" fmla="*/ 151551 w 159045"/>
                    <a:gd name="connsiteY5" fmla="*/ 0 h 159045"/>
                    <a:gd name="connsiteX6" fmla="*/ 159046 w 159045"/>
                    <a:gd name="connsiteY6" fmla="*/ 7495 h 159045"/>
                    <a:gd name="connsiteX7" fmla="*/ 159046 w 159045"/>
                    <a:gd name="connsiteY7" fmla="*/ 151551 h 159045"/>
                    <a:gd name="connsiteX8" fmla="*/ 151551 w 159045"/>
                    <a:gd name="connsiteY8" fmla="*/ 159046 h 159045"/>
                    <a:gd name="connsiteX9" fmla="*/ 14990 w 159045"/>
                    <a:gd name="connsiteY9" fmla="*/ 144056 h 159045"/>
                    <a:gd name="connsiteX10" fmla="*/ 144056 w 159045"/>
                    <a:gd name="connsiteY10" fmla="*/ 144056 h 159045"/>
                    <a:gd name="connsiteX11" fmla="*/ 144056 w 159045"/>
                    <a:gd name="connsiteY11" fmla="*/ 14990 h 159045"/>
                    <a:gd name="connsiteX12" fmla="*/ 14990 w 159045"/>
                    <a:gd name="connsiteY12" fmla="*/ 14990 h 159045"/>
                    <a:gd name="connsiteX13" fmla="*/ 14990 w 159045"/>
                    <a:gd name="connsiteY13" fmla="*/ 144056 h 15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9045" h="159045">
                      <a:moveTo>
                        <a:pt x="151551" y="159046"/>
                      </a:moveTo>
                      <a:lnTo>
                        <a:pt x="7495" y="159046"/>
                      </a:lnTo>
                      <a:cubicBezTo>
                        <a:pt x="3373" y="159046"/>
                        <a:pt x="0" y="155673"/>
                        <a:pt x="0" y="151551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151551" y="0"/>
                      </a:lnTo>
                      <a:cubicBezTo>
                        <a:pt x="155673" y="0"/>
                        <a:pt x="159046" y="3373"/>
                        <a:pt x="159046" y="7495"/>
                      </a:cubicBezTo>
                      <a:lnTo>
                        <a:pt x="159046" y="151551"/>
                      </a:lnTo>
                      <a:cubicBezTo>
                        <a:pt x="159046" y="155673"/>
                        <a:pt x="155673" y="159046"/>
                        <a:pt x="151551" y="159046"/>
                      </a:cubicBezTo>
                      <a:close/>
                      <a:moveTo>
                        <a:pt x="14990" y="144056"/>
                      </a:moveTo>
                      <a:lnTo>
                        <a:pt x="144056" y="144056"/>
                      </a:lnTo>
                      <a:lnTo>
                        <a:pt x="144056" y="14990"/>
                      </a:lnTo>
                      <a:lnTo>
                        <a:pt x="14990" y="14990"/>
                      </a:lnTo>
                      <a:lnTo>
                        <a:pt x="14990" y="14405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" name="图形 2"/>
              <p:cNvGrpSpPr/>
              <p:nvPr/>
            </p:nvGrpSpPr>
            <p:grpSpPr>
              <a:xfrm>
                <a:off x="7498812" y="1793449"/>
                <a:ext cx="159045" cy="159045"/>
                <a:chOff x="7498812" y="1793449"/>
                <a:chExt cx="159045" cy="159045"/>
              </a:xfrm>
            </p:grpSpPr>
            <p:sp>
              <p:nvSpPr>
                <p:cNvPr id="36" name="任意多边形: 形状 35"/>
                <p:cNvSpPr/>
                <p:nvPr/>
              </p:nvSpPr>
              <p:spPr>
                <a:xfrm>
                  <a:off x="7506307" y="1800944"/>
                  <a:ext cx="144055" cy="144055"/>
                </a:xfrm>
                <a:custGeom>
                  <a:avLst/>
                  <a:gdLst>
                    <a:gd name="connsiteX0" fmla="*/ 0 w 144055"/>
                    <a:gd name="connsiteY0" fmla="*/ 0 h 144055"/>
                    <a:gd name="connsiteX1" fmla="*/ 144056 w 144055"/>
                    <a:gd name="connsiteY1" fmla="*/ 0 h 144055"/>
                    <a:gd name="connsiteX2" fmla="*/ 144056 w 144055"/>
                    <a:gd name="connsiteY2" fmla="*/ 144056 h 144055"/>
                    <a:gd name="connsiteX3" fmla="*/ 0 w 144055"/>
                    <a:gd name="connsiteY3" fmla="*/ 144056 h 144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055" h="144055">
                      <a:moveTo>
                        <a:pt x="0" y="0"/>
                      </a:moveTo>
                      <a:lnTo>
                        <a:pt x="144056" y="0"/>
                      </a:lnTo>
                      <a:lnTo>
                        <a:pt x="144056" y="144056"/>
                      </a:lnTo>
                      <a:lnTo>
                        <a:pt x="0" y="1440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7498812" y="1793449"/>
                  <a:ext cx="159045" cy="159045"/>
                </a:xfrm>
                <a:custGeom>
                  <a:avLst/>
                  <a:gdLst>
                    <a:gd name="connsiteX0" fmla="*/ 151551 w 159045"/>
                    <a:gd name="connsiteY0" fmla="*/ 159046 h 159045"/>
                    <a:gd name="connsiteX1" fmla="*/ 7495 w 159045"/>
                    <a:gd name="connsiteY1" fmla="*/ 159046 h 159045"/>
                    <a:gd name="connsiteX2" fmla="*/ 0 w 159045"/>
                    <a:gd name="connsiteY2" fmla="*/ 151551 h 159045"/>
                    <a:gd name="connsiteX3" fmla="*/ 0 w 159045"/>
                    <a:gd name="connsiteY3" fmla="*/ 7495 h 159045"/>
                    <a:gd name="connsiteX4" fmla="*/ 7495 w 159045"/>
                    <a:gd name="connsiteY4" fmla="*/ 0 h 159045"/>
                    <a:gd name="connsiteX5" fmla="*/ 151551 w 159045"/>
                    <a:gd name="connsiteY5" fmla="*/ 0 h 159045"/>
                    <a:gd name="connsiteX6" fmla="*/ 159046 w 159045"/>
                    <a:gd name="connsiteY6" fmla="*/ 7495 h 159045"/>
                    <a:gd name="connsiteX7" fmla="*/ 159046 w 159045"/>
                    <a:gd name="connsiteY7" fmla="*/ 151551 h 159045"/>
                    <a:gd name="connsiteX8" fmla="*/ 151551 w 159045"/>
                    <a:gd name="connsiteY8" fmla="*/ 159046 h 159045"/>
                    <a:gd name="connsiteX9" fmla="*/ 14990 w 159045"/>
                    <a:gd name="connsiteY9" fmla="*/ 144056 h 159045"/>
                    <a:gd name="connsiteX10" fmla="*/ 144056 w 159045"/>
                    <a:gd name="connsiteY10" fmla="*/ 144056 h 159045"/>
                    <a:gd name="connsiteX11" fmla="*/ 144056 w 159045"/>
                    <a:gd name="connsiteY11" fmla="*/ 14990 h 159045"/>
                    <a:gd name="connsiteX12" fmla="*/ 14990 w 159045"/>
                    <a:gd name="connsiteY12" fmla="*/ 14990 h 159045"/>
                    <a:gd name="connsiteX13" fmla="*/ 14990 w 159045"/>
                    <a:gd name="connsiteY13" fmla="*/ 144056 h 159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9045" h="159045">
                      <a:moveTo>
                        <a:pt x="151551" y="159046"/>
                      </a:moveTo>
                      <a:lnTo>
                        <a:pt x="7495" y="159046"/>
                      </a:lnTo>
                      <a:cubicBezTo>
                        <a:pt x="3373" y="159046"/>
                        <a:pt x="0" y="155673"/>
                        <a:pt x="0" y="151551"/>
                      </a:cubicBezTo>
                      <a:lnTo>
                        <a:pt x="0" y="7495"/>
                      </a:lnTo>
                      <a:cubicBezTo>
                        <a:pt x="0" y="3373"/>
                        <a:pt x="3373" y="0"/>
                        <a:pt x="7495" y="0"/>
                      </a:cubicBezTo>
                      <a:lnTo>
                        <a:pt x="151551" y="0"/>
                      </a:lnTo>
                      <a:cubicBezTo>
                        <a:pt x="155673" y="0"/>
                        <a:pt x="159046" y="3373"/>
                        <a:pt x="159046" y="7495"/>
                      </a:cubicBezTo>
                      <a:lnTo>
                        <a:pt x="159046" y="151551"/>
                      </a:lnTo>
                      <a:cubicBezTo>
                        <a:pt x="159046" y="155673"/>
                        <a:pt x="155673" y="159046"/>
                        <a:pt x="151551" y="159046"/>
                      </a:cubicBezTo>
                      <a:close/>
                      <a:moveTo>
                        <a:pt x="14990" y="144056"/>
                      </a:moveTo>
                      <a:lnTo>
                        <a:pt x="144056" y="144056"/>
                      </a:lnTo>
                      <a:lnTo>
                        <a:pt x="144056" y="14990"/>
                      </a:lnTo>
                      <a:lnTo>
                        <a:pt x="14990" y="14990"/>
                      </a:lnTo>
                      <a:lnTo>
                        <a:pt x="14990" y="144056"/>
                      </a:lnTo>
                      <a:close/>
                    </a:path>
                  </a:pathLst>
                </a:custGeom>
                <a:solidFill>
                  <a:srgbClr val="2A344A"/>
                </a:solidFill>
                <a:ln w="74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" name="任意多边形: 形状 34"/>
              <p:cNvSpPr/>
              <p:nvPr/>
            </p:nvSpPr>
            <p:spPr>
              <a:xfrm>
                <a:off x="7282879" y="1578340"/>
                <a:ext cx="189175" cy="160095"/>
              </a:xfrm>
              <a:custGeom>
                <a:avLst/>
                <a:gdLst>
                  <a:gd name="connsiteX0" fmla="*/ 66931 w 189175"/>
                  <a:gd name="connsiteY0" fmla="*/ 160095 h 160095"/>
                  <a:gd name="connsiteX1" fmla="*/ 0 w 189175"/>
                  <a:gd name="connsiteY1" fmla="*/ 88592 h 160095"/>
                  <a:gd name="connsiteX2" fmla="*/ 39049 w 189175"/>
                  <a:gd name="connsiteY2" fmla="*/ 52016 h 160095"/>
                  <a:gd name="connsiteX3" fmla="*/ 68205 w 189175"/>
                  <a:gd name="connsiteY3" fmla="*/ 83120 h 160095"/>
                  <a:gd name="connsiteX4" fmla="*/ 151326 w 189175"/>
                  <a:gd name="connsiteY4" fmla="*/ 0 h 160095"/>
                  <a:gd name="connsiteX5" fmla="*/ 189176 w 189175"/>
                  <a:gd name="connsiteY5" fmla="*/ 37925 h 160095"/>
                  <a:gd name="connsiteX6" fmla="*/ 66931 w 189175"/>
                  <a:gd name="connsiteY6" fmla="*/ 160095 h 160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175" h="160095">
                    <a:moveTo>
                      <a:pt x="66931" y="160095"/>
                    </a:moveTo>
                    <a:lnTo>
                      <a:pt x="0" y="88592"/>
                    </a:lnTo>
                    <a:lnTo>
                      <a:pt x="39049" y="52016"/>
                    </a:lnTo>
                    <a:lnTo>
                      <a:pt x="68205" y="83120"/>
                    </a:lnTo>
                    <a:lnTo>
                      <a:pt x="151326" y="0"/>
                    </a:lnTo>
                    <a:lnTo>
                      <a:pt x="189176" y="37925"/>
                    </a:lnTo>
                    <a:lnTo>
                      <a:pt x="66931" y="160095"/>
                    </a:lnTo>
                    <a:close/>
                  </a:path>
                </a:pathLst>
              </a:custGeom>
              <a:solidFill>
                <a:srgbClr val="E2795D"/>
              </a:solidFill>
              <a:ln w="74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0" name="椭圆 129"/>
          <p:cNvSpPr/>
          <p:nvPr/>
        </p:nvSpPr>
        <p:spPr>
          <a:xfrm>
            <a:off x="2223135" y="1384300"/>
            <a:ext cx="927100" cy="5041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917440" y="3328670"/>
            <a:ext cx="657860" cy="5041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3413125" y="4250055"/>
            <a:ext cx="657860" cy="5041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2685415" y="5097780"/>
            <a:ext cx="657860" cy="5041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34" name="直接箭头连接符 133"/>
          <p:cNvCxnSpPr/>
          <p:nvPr/>
        </p:nvCxnSpPr>
        <p:spPr>
          <a:xfrm>
            <a:off x="3014345" y="1814830"/>
            <a:ext cx="1999615" cy="15875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5" name="直接箭头连接符 134"/>
          <p:cNvCxnSpPr>
            <a:stCxn id="130" idx="5"/>
          </p:cNvCxnSpPr>
          <p:nvPr/>
        </p:nvCxnSpPr>
        <p:spPr>
          <a:xfrm>
            <a:off x="3014345" y="1814830"/>
            <a:ext cx="462915" cy="244983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6" name="直接箭头连接符 135"/>
          <p:cNvCxnSpPr/>
          <p:nvPr/>
        </p:nvCxnSpPr>
        <p:spPr>
          <a:xfrm flipH="1">
            <a:off x="2757805" y="1816735"/>
            <a:ext cx="215900" cy="323977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7" name="文本框 136"/>
          <p:cNvSpPr txBox="1"/>
          <p:nvPr/>
        </p:nvSpPr>
        <p:spPr>
          <a:xfrm>
            <a:off x="5061585" y="2464435"/>
            <a:ext cx="1040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少一分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8279765" y="3616960"/>
            <a:ext cx="657860" cy="5041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9984740" y="3184525"/>
            <a:ext cx="657860" cy="5041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40" name="直接箭头连接符 139"/>
          <p:cNvCxnSpPr/>
          <p:nvPr/>
        </p:nvCxnSpPr>
        <p:spPr>
          <a:xfrm flipH="1">
            <a:off x="8733790" y="3007995"/>
            <a:ext cx="1008380" cy="5365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1" name="直接箭头连接符 140"/>
          <p:cNvCxnSpPr>
            <a:endCxn id="139" idx="1"/>
          </p:cNvCxnSpPr>
          <p:nvPr/>
        </p:nvCxnSpPr>
        <p:spPr>
          <a:xfrm>
            <a:off x="9742170" y="3007995"/>
            <a:ext cx="339090" cy="25019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/>
        </p:nvSpPr>
        <p:spPr>
          <a:xfrm>
            <a:off x="9997440" y="1960245"/>
            <a:ext cx="1040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少一分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7258050" y="4899660"/>
            <a:ext cx="2522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>
              <a:spcAft>
                <a:spcPct val="60000"/>
              </a:spcAft>
            </a:pPr>
            <a:r>
              <a:rPr 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分值要一致</a:t>
            </a:r>
            <a:endParaRPr 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0" y="880110"/>
            <a:ext cx="4221480" cy="549910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335" y="1384300"/>
            <a:ext cx="5257800" cy="1647825"/>
          </a:xfrm>
          <a:prstGeom prst="rect">
            <a:avLst/>
          </a:prstGeom>
          <a:ln>
            <a:solidFill>
              <a:srgbClr val="046CB3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335" y="3224530"/>
            <a:ext cx="5257165" cy="2936875"/>
          </a:xfrm>
          <a:prstGeom prst="rect">
            <a:avLst/>
          </a:prstGeom>
          <a:ln>
            <a:solidFill>
              <a:srgbClr val="046CB3"/>
            </a:solidFill>
          </a:ln>
        </p:spPr>
      </p:pic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试卷评分标准及细则</a:t>
            </a:r>
            <a:endParaRPr 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7305" y="2028190"/>
            <a:ext cx="2520315" cy="3600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76495" y="520065"/>
            <a:ext cx="4030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参考答案应有标准、范围、分值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3909695" y="952500"/>
            <a:ext cx="2303780" cy="108013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5421630" y="952500"/>
            <a:ext cx="791845" cy="288036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6213475" y="952500"/>
            <a:ext cx="1728470" cy="367220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669290" y="2897505"/>
            <a:ext cx="11421110" cy="3486150"/>
            <a:chOff x="939" y="3200"/>
            <a:chExt cx="17986" cy="5490"/>
          </a:xfrm>
        </p:grpSpPr>
        <p:grpSp>
          <p:nvGrpSpPr>
            <p:cNvPr id="17" name="组合 16"/>
            <p:cNvGrpSpPr/>
            <p:nvPr/>
          </p:nvGrpSpPr>
          <p:grpSpPr>
            <a:xfrm rot="0">
              <a:off x="11599" y="3200"/>
              <a:ext cx="7327" cy="5489"/>
              <a:chOff x="10805" y="1727"/>
              <a:chExt cx="7327" cy="5489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0805" y="1727"/>
                <a:ext cx="7327" cy="5489"/>
              </a:xfrm>
              <a:prstGeom prst="rect">
                <a:avLst/>
              </a:prstGeom>
              <a:ln>
                <a:solidFill>
                  <a:srgbClr val="046CB3"/>
                </a:solidFill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11032" y="5809"/>
                <a:ext cx="6804" cy="1361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rot="0">
              <a:off x="939" y="6550"/>
              <a:ext cx="9961" cy="2141"/>
              <a:chOff x="826" y="4570"/>
              <a:chExt cx="8971" cy="2355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26" y="4570"/>
                <a:ext cx="8971" cy="2355"/>
              </a:xfrm>
              <a:prstGeom prst="rect">
                <a:avLst/>
              </a:prstGeom>
              <a:ln>
                <a:solidFill>
                  <a:srgbClr val="046CB3"/>
                </a:solidFill>
              </a:ln>
            </p:spPr>
          </p:pic>
          <p:sp>
            <p:nvSpPr>
              <p:cNvPr id="13" name="矩形 12"/>
              <p:cNvSpPr/>
              <p:nvPr/>
            </p:nvSpPr>
            <p:spPr>
              <a:xfrm>
                <a:off x="5145" y="4882"/>
                <a:ext cx="2333" cy="52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0">
              <a:off x="939" y="3200"/>
              <a:ext cx="9908" cy="2304"/>
              <a:chOff x="826" y="2066"/>
              <a:chExt cx="8970" cy="208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6" y="2066"/>
                <a:ext cx="8970" cy="2085"/>
              </a:xfrm>
              <a:prstGeom prst="rect">
                <a:avLst/>
              </a:prstGeom>
              <a:ln>
                <a:solidFill>
                  <a:srgbClr val="046CB3"/>
                </a:solidFill>
              </a:ln>
            </p:spPr>
          </p:pic>
          <p:sp>
            <p:nvSpPr>
              <p:cNvPr id="14" name="矩形 13"/>
              <p:cNvSpPr/>
              <p:nvPr/>
            </p:nvSpPr>
            <p:spPr>
              <a:xfrm>
                <a:off x="1053" y="3240"/>
                <a:ext cx="8264" cy="75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试卷评分标准及细则</a:t>
            </a:r>
            <a:endParaRPr 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89830" y="1312545"/>
            <a:ext cx="31915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>
              <a:spcAft>
                <a:spcPct val="60000"/>
              </a:spcAft>
            </a:pPr>
            <a:r>
              <a:rPr lang="zh-CN" altLang="en-US" sz="2000" b="1" i="0">
                <a:solidFill>
                  <a:srgbClr val="E5940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两大要素：标准</a:t>
            </a:r>
            <a:r>
              <a:rPr lang="en-US" altLang="zh-CN" sz="2000" b="1" i="0">
                <a:solidFill>
                  <a:srgbClr val="E5940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000" b="1" i="0">
                <a:solidFill>
                  <a:srgbClr val="E5940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细则</a:t>
            </a:r>
            <a:endParaRPr lang="zh-CN" altLang="en-US" sz="2000" b="1" i="0">
              <a:solidFill>
                <a:srgbClr val="E5940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9245" y="1711325"/>
            <a:ext cx="4484370" cy="906145"/>
            <a:chOff x="-191" y="2695"/>
            <a:chExt cx="7062" cy="1427"/>
          </a:xfrm>
        </p:grpSpPr>
        <p:sp>
          <p:nvSpPr>
            <p:cNvPr id="8" name="文本框 7"/>
            <p:cNvSpPr txBox="1"/>
            <p:nvPr/>
          </p:nvSpPr>
          <p:spPr>
            <a:xfrm>
              <a:off x="1845" y="3458"/>
              <a:ext cx="5026" cy="62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>
                <a:spcAft>
                  <a:spcPct val="60000"/>
                </a:spcAft>
              </a:pPr>
              <a:r>
                <a:rPr lang="zh-CN" sz="2000" b="1" i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示列：</a:t>
              </a:r>
              <a:endParaRPr lang="zh-CN" sz="2000" b="1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rcRect l="34121" r="26023" b="75855"/>
            <a:stretch>
              <a:fillRect/>
            </a:stretch>
          </p:blipFill>
          <p:spPr>
            <a:xfrm>
              <a:off x="-191" y="2695"/>
              <a:ext cx="1987" cy="14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9190" y="3832225"/>
            <a:ext cx="2823210" cy="3342640"/>
          </a:xfrm>
          <a:prstGeom prst="rect">
            <a:avLst/>
          </a:prstGeom>
        </p:spPr>
      </p:pic>
      <p:sp>
        <p:nvSpPr>
          <p:cNvPr id="353" name="同心圆 352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812800" y="433705"/>
            <a:ext cx="348932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61" name="文本框 360"/>
          <p:cNvSpPr txBox="1"/>
          <p:nvPr/>
        </p:nvSpPr>
        <p:spPr>
          <a:xfrm>
            <a:off x="960120" y="433705"/>
            <a:ext cx="3453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试卷评分标准及细则</a:t>
            </a:r>
            <a:endParaRPr 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76495" y="520065"/>
            <a:ext cx="40303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E594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参考答案应有标准、范围、分值</a:t>
            </a:r>
            <a:endParaRPr lang="zh-CN" altLang="en-US" b="1">
              <a:solidFill>
                <a:srgbClr val="E594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 descr="7b0a202020202262756c6c6574223a20227b5c2263617465676f727949645c223a5c225c222c5c2274656d706c61746549645c223a32303233313633317d220a7d0a"/>
          <p:cNvSpPr txBox="1"/>
          <p:nvPr/>
        </p:nvSpPr>
        <p:spPr>
          <a:xfrm>
            <a:off x="478155" y="1024890"/>
            <a:ext cx="11820525" cy="58680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150000"/>
              </a:lnSpc>
              <a:spcAft>
                <a:spcPct val="60000"/>
              </a:spcAft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题目示例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Aft>
                <a:spcPct val="600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阅读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背影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 “父亲买橘子” 片段，回答问题：请分析文中 “父亲蹒跚地走到铁道边，慢慢探身下去，尚不大难。可是他穿过铁道，要爬上那边月台，就不容易了。他用两手攀着上面，两脚再向上缩；他肥胖的身子向左微倾，显出努力的样子” 这句话的表达效果。（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分）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Aft>
                <a:spcPct val="60000"/>
              </a:spcAft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参考答案与评分标准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描写手法分析（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分）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9844"/>
              </a:buClr>
              <a:buFont typeface="Wingdings" panose="05000000000000000000" charset="0"/>
              <a:buChar char="p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标准：准确指出 “动作描写” 或 “细节描写”，并结合 “蹒跚”“探身”“攀”“缩”“倾” 等动词展开说明。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9844"/>
              </a:buClr>
              <a:buFont typeface="Wingdings" panose="05000000000000000000" charset="0"/>
              <a:buChar char="p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范围：仅答出手法得 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分，结合具体动词分析得 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分；未答对手法不得分。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人物形象塑造（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分）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9844"/>
              </a:buClr>
              <a:buFont typeface="Wingdings" panose="05000000000000000000" charset="0"/>
              <a:buChar char="p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标准：点明通过动作展现父亲 “年老体弱”“行动不便”，以及对儿子 “深沉的爱”。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9844"/>
              </a:buClr>
              <a:buFont typeface="Wingdings" panose="05000000000000000000" charset="0"/>
              <a:buChar char="p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范围：仅概括形象特点得 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分，结合文本分析形象与情感的关联得 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分；情感分析偏差不得分。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作者情感表达（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分）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9844"/>
              </a:buClr>
              <a:buFont typeface="Wingdings" panose="05000000000000000000" charset="0"/>
              <a:buChar char="p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标准：指出句子传递出作者对父亲的 “心疼”“感激” 或 “愧疚” 等情感。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1" indent="-28575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9844"/>
              </a:buClr>
              <a:buFont typeface="Wingdings" panose="05000000000000000000" charset="0"/>
              <a:buChar char="p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范围：准确答出 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种核心情感得 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分，结合片段语境分析情感来源得 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分；情感定位错误不得分。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" name="同心圆 133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12800" y="433705"/>
            <a:ext cx="1551305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60120" y="433705"/>
            <a:ext cx="1563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II</a:t>
            </a:r>
            <a:r>
              <a:rPr lang="en-US" altLang="zh-CN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类卷</a:t>
            </a:r>
            <a:endParaRPr lang="zh-CN" altLang="en-US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2755" y="1672590"/>
            <a:ext cx="8864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/>
            <a:r>
              <a:rPr lang="zh-CN" altLang="en-US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</a:t>
            </a:r>
            <a:endParaRPr lang="zh-CN" altLang="en-US" sz="2000" b="1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1317625" y="1749108"/>
            <a:ext cx="178435" cy="245745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270" y="231775"/>
            <a:ext cx="4871085" cy="6795770"/>
          </a:xfrm>
          <a:prstGeom prst="rect">
            <a:avLst/>
          </a:prstGeom>
          <a:ln w="12700"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520" y="1527810"/>
            <a:ext cx="4819650" cy="4438650"/>
          </a:xfrm>
          <a:prstGeom prst="rect">
            <a:avLst/>
          </a:prstGeom>
          <a:ln w="12700"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5153343" y="2848610"/>
            <a:ext cx="2552065" cy="12604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 fontAlgn="ctr">
              <a:lnSpc>
                <a:spcPct val="100000"/>
              </a:lnSpc>
            </a:pPr>
            <a:r>
              <a:rPr lang="en-US" sz="7595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05</a:t>
            </a:r>
            <a:endParaRPr lang="en-US" altLang="zh-CN" sz="759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标题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841115" y="4147185"/>
            <a:ext cx="5176520" cy="928370"/>
          </a:xfrm>
          <a:prstGeom prst="rect">
            <a:avLst/>
          </a:prstGeom>
        </p:spPr>
        <p:txBody>
          <a:bodyPr vert="horz" wrap="square" lIns="0" tIns="0" rIns="0" bIns="0" rtlCol="0" anchor="t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600" b="1" kern="1200">
                <a:solidFill>
                  <a:schemeClr val="accent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algn="ctr"/>
            <a:r>
              <a:rPr lang="zh-CN" altLang="en-US" sz="4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重修和补考、缓考</a:t>
            </a:r>
            <a:endParaRPr lang="zh-CN" altLang="en-US" sz="4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标题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587875" y="4912360"/>
            <a:ext cx="3683000" cy="361315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600" b="1" kern="1200">
                <a:solidFill>
                  <a:schemeClr val="accent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algn="ctr"/>
            <a:r>
              <a:rPr lang="en-US" altLang="zh-CN" sz="1690" dirty="0">
                <a:solidFill>
                  <a:schemeClr val="bg1">
                    <a:lumMod val="5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Summary</a:t>
            </a:r>
            <a:endParaRPr lang="en-US" altLang="zh-CN" sz="1690" dirty="0">
              <a:solidFill>
                <a:schemeClr val="bg1">
                  <a:lumMod val="5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2390" y="735330"/>
            <a:ext cx="1016000" cy="318770"/>
            <a:chOff x="86" y="932"/>
            <a:chExt cx="1600" cy="502"/>
          </a:xfrm>
          <a:solidFill>
            <a:srgbClr val="1F6095"/>
          </a:solidFill>
        </p:grpSpPr>
        <p:sp>
          <p:nvSpPr>
            <p:cNvPr id="36" name="流程图: 数据 9"/>
            <p:cNvSpPr/>
            <p:nvPr/>
          </p:nvSpPr>
          <p:spPr>
            <a:xfrm>
              <a:off x="86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7" name="流程图: 数据 9"/>
            <p:cNvSpPr/>
            <p:nvPr/>
          </p:nvSpPr>
          <p:spPr>
            <a:xfrm>
              <a:off x="399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8" name="流程图: 数据 9"/>
            <p:cNvSpPr/>
            <p:nvPr/>
          </p:nvSpPr>
          <p:spPr>
            <a:xfrm>
              <a:off x="712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9" name="流程图: 数据 9"/>
            <p:cNvSpPr/>
            <p:nvPr/>
          </p:nvSpPr>
          <p:spPr>
            <a:xfrm>
              <a:off x="1025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0" name="流程图: 数据 9"/>
            <p:cNvSpPr/>
            <p:nvPr/>
          </p:nvSpPr>
          <p:spPr>
            <a:xfrm>
              <a:off x="1338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</p:grpSp>
      <p:pic>
        <p:nvPicPr>
          <p:cNvPr id="44" name="图片 43" descr="建筑线条蓝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" y="5857875"/>
            <a:ext cx="12710160" cy="1416685"/>
          </a:xfrm>
          <a:prstGeom prst="rect">
            <a:avLst/>
          </a:prstGeom>
        </p:spPr>
      </p:pic>
      <p:pic>
        <p:nvPicPr>
          <p:cNvPr id="3" name="图片 2"/>
          <p:cNvPicPr/>
          <p:nvPr userDrawn="1"/>
        </p:nvPicPr>
        <p:blipFill>
          <a:blip r:embed="rId4"/>
          <a:stretch>
            <a:fillRect/>
          </a:stretch>
        </p:blipFill>
        <p:spPr>
          <a:xfrm>
            <a:off x="1316990" y="448310"/>
            <a:ext cx="880745" cy="88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: 形状 4"/>
          <p:cNvSpPr/>
          <p:nvPr userDrawn="1"/>
        </p:nvSpPr>
        <p:spPr>
          <a:xfrm>
            <a:off x="0" y="275749"/>
            <a:ext cx="4243388" cy="614362"/>
          </a:xfrm>
          <a:custGeom>
            <a:avLst/>
            <a:gdLst>
              <a:gd name="connsiteX0" fmla="*/ 0 w 4243388"/>
              <a:gd name="connsiteY0" fmla="*/ 0 h 614362"/>
              <a:gd name="connsiteX1" fmla="*/ 4243388 w 4243388"/>
              <a:gd name="connsiteY1" fmla="*/ 0 h 614362"/>
              <a:gd name="connsiteX2" fmla="*/ 3771662 w 4243388"/>
              <a:gd name="connsiteY2" fmla="*/ 614362 h 614362"/>
              <a:gd name="connsiteX3" fmla="*/ 0 w 4243388"/>
              <a:gd name="connsiteY3" fmla="*/ 614362 h 614362"/>
              <a:gd name="connsiteX4" fmla="*/ 0 w 4243388"/>
              <a:gd name="connsiteY4" fmla="*/ 0 h 61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3388" h="614362">
                <a:moveTo>
                  <a:pt x="0" y="0"/>
                </a:moveTo>
                <a:lnTo>
                  <a:pt x="4243388" y="0"/>
                </a:lnTo>
                <a:lnTo>
                  <a:pt x="3771662" y="614362"/>
                </a:lnTo>
                <a:lnTo>
                  <a:pt x="0" y="614362"/>
                </a:lnTo>
                <a:lnTo>
                  <a:pt x="0" y="0"/>
                </a:lnTo>
                <a:close/>
              </a:path>
            </a:pathLst>
          </a:custGeom>
          <a:solidFill>
            <a:srgbClr val="046C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>
            <a:off x="3827621" y="275749"/>
            <a:ext cx="565309" cy="614362"/>
          </a:xfrm>
          <a:prstGeom prst="parallelogram">
            <a:avLst>
              <a:gd name="adj" fmla="val 82226"/>
            </a:avLst>
          </a:prstGeom>
          <a:solidFill>
            <a:srgbClr val="046C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275590"/>
            <a:ext cx="40741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考核性质  考核方式</a:t>
            </a:r>
            <a:endParaRPr lang="zh-CN" altLang="en-US" sz="2400" b="1" dirty="0">
              <a:solidFill>
                <a:schemeClr val="bg1"/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83550" y="1137920"/>
            <a:ext cx="3785235" cy="1648460"/>
          </a:xfrm>
          <a:prstGeom prst="rect">
            <a:avLst/>
          </a:prstGeom>
        </p:spPr>
        <p:txBody>
          <a:bodyPr wrap="square">
            <a:noAutofit/>
          </a:bodyPr>
          <a:p>
            <a:pPr marL="0" lvl="1" indent="0" algn="l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侧重于对学生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学习过程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实践能力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项目完成情况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的评价。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形式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更为多样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灵活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不一定在期末统一组织进行。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3140" y="3401695"/>
            <a:ext cx="4585335" cy="2028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lvl="1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侧重于对学生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理论知识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综合运用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能力的系统评价。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通常以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闭卷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开卷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考试为主要形式，侧重与闭卷，并结合平时成绩。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352290" y="2897505"/>
            <a:ext cx="1224280" cy="52387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考试</a:t>
            </a:r>
            <a:endParaRPr lang="zh-CN" altLang="en-US" sz="2400" b="1"/>
          </a:p>
        </p:txBody>
      </p:sp>
      <p:sp>
        <p:nvSpPr>
          <p:cNvPr id="16" name="圆角矩形 15"/>
          <p:cNvSpPr/>
          <p:nvPr/>
        </p:nvSpPr>
        <p:spPr>
          <a:xfrm>
            <a:off x="8083550" y="2897505"/>
            <a:ext cx="1224280" cy="52387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考查</a:t>
            </a:r>
            <a:endParaRPr lang="zh-CN" altLang="en-US" sz="2400" b="1"/>
          </a:p>
        </p:txBody>
      </p:sp>
      <p:sp>
        <p:nvSpPr>
          <p:cNvPr id="14" name="椭圆 13"/>
          <p:cNvSpPr/>
          <p:nvPr/>
        </p:nvSpPr>
        <p:spPr>
          <a:xfrm>
            <a:off x="6068060" y="2396490"/>
            <a:ext cx="1490980" cy="1490980"/>
          </a:xfrm>
          <a:prstGeom prst="ellipse">
            <a:avLst/>
          </a:prstGeom>
          <a:solidFill>
            <a:srgbClr val="F5B7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165850" y="2494280"/>
            <a:ext cx="1296035" cy="12960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892800" y="3139440"/>
            <a:ext cx="1841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564120" y="3141980"/>
            <a:ext cx="410845" cy="0"/>
          </a:xfrm>
          <a:prstGeom prst="line">
            <a:avLst/>
          </a:prstGeom>
          <a:ln w="12700">
            <a:solidFill>
              <a:srgbClr val="F5B7BF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653405" y="3141980"/>
            <a:ext cx="410845" cy="0"/>
          </a:xfrm>
          <a:prstGeom prst="line">
            <a:avLst/>
          </a:prstGeom>
          <a:ln w="12700">
            <a:solidFill>
              <a:srgbClr val="F5B7BF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课程管理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9550" y="2609215"/>
            <a:ext cx="508000" cy="50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3600" y="5562600"/>
            <a:ext cx="11508105" cy="475615"/>
          </a:xfrm>
          <a:prstGeom prst="rect">
            <a:avLst/>
          </a:prstGeom>
        </p:spPr>
        <p:txBody>
          <a:bodyPr wrap="square">
            <a:noAutofit/>
          </a:bodyPr>
          <a:p>
            <a:pPr marL="0" lvl="1" indent="0" algn="l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一门课程是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还是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考查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，不能临时起意，最早在人才培养方案中确定，在课程标准中细化。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心圆 1"/>
          <p:cNvSpPr>
            <a:spLocks noChangeAspect="1"/>
          </p:cNvSpPr>
          <p:nvPr/>
        </p:nvSpPr>
        <p:spPr>
          <a:xfrm>
            <a:off x="221615" y="398780"/>
            <a:ext cx="608330" cy="608330"/>
          </a:xfrm>
          <a:prstGeom prst="donut">
            <a:avLst/>
          </a:prstGeom>
          <a:solidFill>
            <a:srgbClr val="487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12800" y="433705"/>
            <a:ext cx="3903980" cy="53848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262" h="848">
                <a:moveTo>
                  <a:pt x="0" y="1"/>
                </a:moveTo>
                <a:lnTo>
                  <a:pt x="1123" y="1"/>
                </a:lnTo>
                <a:lnTo>
                  <a:pt x="1122" y="0"/>
                </a:lnTo>
                <a:lnTo>
                  <a:pt x="3838" y="0"/>
                </a:lnTo>
                <a:lnTo>
                  <a:pt x="3849" y="0"/>
                </a:lnTo>
                <a:cubicBezTo>
                  <a:pt x="4082" y="-7"/>
                  <a:pt x="4267" y="227"/>
                  <a:pt x="4262" y="414"/>
                </a:cubicBezTo>
                <a:lnTo>
                  <a:pt x="4262" y="424"/>
                </a:lnTo>
                <a:lnTo>
                  <a:pt x="4262" y="436"/>
                </a:lnTo>
                <a:cubicBezTo>
                  <a:pt x="4268" y="668"/>
                  <a:pt x="4034" y="852"/>
                  <a:pt x="3848" y="847"/>
                </a:cubicBezTo>
                <a:lnTo>
                  <a:pt x="3838" y="847"/>
                </a:lnTo>
                <a:lnTo>
                  <a:pt x="2753" y="847"/>
                </a:lnTo>
                <a:lnTo>
                  <a:pt x="2746" y="848"/>
                </a:lnTo>
                <a:lnTo>
                  <a:pt x="2736" y="848"/>
                </a:lnTo>
                <a:lnTo>
                  <a:pt x="2726" y="848"/>
                </a:lnTo>
                <a:lnTo>
                  <a:pt x="2716" y="848"/>
                </a:lnTo>
                <a:lnTo>
                  <a:pt x="1" y="848"/>
                </a:lnTo>
                <a:cubicBezTo>
                  <a:pt x="89" y="773"/>
                  <a:pt x="172" y="561"/>
                  <a:pt x="169" y="444"/>
                </a:cubicBezTo>
                <a:lnTo>
                  <a:pt x="169" y="438"/>
                </a:lnTo>
                <a:lnTo>
                  <a:pt x="168" y="432"/>
                </a:lnTo>
                <a:lnTo>
                  <a:pt x="168" y="425"/>
                </a:lnTo>
                <a:lnTo>
                  <a:pt x="169" y="418"/>
                </a:lnTo>
                <a:lnTo>
                  <a:pt x="169" y="410"/>
                </a:lnTo>
                <a:lnTo>
                  <a:pt x="169" y="402"/>
                </a:lnTo>
                <a:cubicBezTo>
                  <a:pt x="172" y="245"/>
                  <a:pt x="61" y="56"/>
                  <a:pt x="0" y="1"/>
                </a:cubicBezTo>
                <a:close/>
              </a:path>
            </a:pathLst>
          </a:custGeom>
          <a:noFill/>
          <a:ln>
            <a:solidFill>
              <a:srgbClr val="046C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0120" y="433705"/>
            <a:ext cx="4034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重修和补考、缓考</a:t>
            </a:r>
            <a:endParaRPr lang="zh-CN" sz="2800">
              <a:solidFill>
                <a:srgbClr val="93B4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3840" y="2030730"/>
            <a:ext cx="7983220" cy="455485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第十六条</a:t>
            </a:r>
            <a:r>
              <a:rPr lang="en-US" altLang="zh-CN" sz="1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课程考核不合格者允许补考一次，补考安排在下学期开学后进行，补考及格的课程可给予相应的学分，补考不及格的课程，不能取得学分，必须重修。</a:t>
            </a:r>
            <a:endParaRPr lang="zh-CN" altLang="en-US" sz="1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第十七条</a:t>
            </a:r>
            <a:r>
              <a:rPr lang="en-US" altLang="zh-CN" sz="1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学生因病或其他特殊原因不能参加考核，必须在考核前由本人提出书面缓考申请，经二级学院领导签字同意后，报教务处审批，批准缓考的课程考核安排在下学期初的课程补考期间进行，按考核实际成绩记载。</a:t>
            </a:r>
            <a:endParaRPr lang="zh-CN" altLang="en-US" sz="1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第十八条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b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因旷课、缺考、考试违纪等导致成绩记零分者，不能参加课程补考</a:t>
            </a:r>
            <a:r>
              <a:rPr lang="zh-CN" altLang="en-US" sz="1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，按学校课程重修相关管理规定处理。</a:t>
            </a:r>
            <a:endParaRPr lang="zh-CN" altLang="en-US" sz="18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4" name="图片 573" descr="pexels-katerina-holmes-5905436"/>
          <p:cNvPicPr>
            <a:picLocks noChangeAspect="1"/>
          </p:cNvPicPr>
          <p:nvPr/>
        </p:nvPicPr>
        <p:blipFill>
          <a:blip r:embed="rId1"/>
          <a:srcRect l="3038" t="1702" r="3169" b="12413"/>
          <a:stretch>
            <a:fillRect/>
          </a:stretch>
        </p:blipFill>
        <p:spPr>
          <a:xfrm>
            <a:off x="883285" y="2226628"/>
            <a:ext cx="3030855" cy="41630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32" h="6912">
                <a:moveTo>
                  <a:pt x="0" y="0"/>
                </a:moveTo>
                <a:lnTo>
                  <a:pt x="5032" y="0"/>
                </a:lnTo>
                <a:lnTo>
                  <a:pt x="5032" y="6912"/>
                </a:lnTo>
                <a:lnTo>
                  <a:pt x="0" y="691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77" name="文本占位符 42"/>
          <p:cNvSpPr>
            <a:spLocks noGrp="1"/>
          </p:cNvSpPr>
          <p:nvPr/>
        </p:nvSpPr>
        <p:spPr>
          <a:xfrm>
            <a:off x="2541270" y="1240155"/>
            <a:ext cx="7379335" cy="45275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l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rgbClr val="3B303E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ctr" fontAlgn="auto"/>
            <a:r>
              <a:rPr lang="zh-CN" altLang="en-US" sz="2400" b="1" strike="noStrike" noProof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《学生学籍管理规定</a:t>
            </a:r>
            <a:r>
              <a:rPr lang="en-US" altLang="zh-CN" sz="2400" b="1" strike="noStrike" noProof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400" b="1" strike="noStrike" noProof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重修和补考、缓考》</a:t>
            </a:r>
            <a:endParaRPr lang="zh-CN" altLang="en-US" sz="2400" b="1" strike="noStrike" noProof="1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2643823" y="2188845"/>
            <a:ext cx="7571105" cy="19342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330" b="1" i="0" u="none" strike="noStrike" kern="1200" cap="none" spc="0" normalizeH="0" baseline="0" noProof="1" dirty="0">
                <a:solidFill>
                  <a:schemeClr val="bg1"/>
                </a:solidFill>
                <a:latin typeface="+mj-ea"/>
                <a:ea typeface="+mj-ea"/>
                <a:cs typeface="MiSans Heavy" panose="00000A00000000000000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 dirty="0">
                <a:solidFill>
                  <a:srgbClr val="002F87"/>
                </a:solidFill>
                <a:sym typeface="+mn-ea"/>
              </a:rPr>
              <a:t>感谢垂听</a:t>
            </a:r>
            <a:endParaRPr dirty="0">
              <a:solidFill>
                <a:srgbClr val="002F87"/>
              </a:solidFill>
              <a:sym typeface="+mn-ea"/>
            </a:endParaRPr>
          </a:p>
        </p:txBody>
      </p:sp>
      <p:sp>
        <p:nvSpPr>
          <p:cNvPr id="7" name="署名"/>
          <p:cNvSpPr txBox="1">
            <a:spLocks noGrp="1"/>
          </p:cNvSpPr>
          <p:nvPr>
            <p:custDataLst>
              <p:tags r:id="rId2"/>
            </p:custDataLst>
          </p:nvPr>
        </p:nvSpPr>
        <p:spPr>
          <a:xfrm>
            <a:off x="5419725" y="4258945"/>
            <a:ext cx="2019300" cy="483870"/>
          </a:xfrm>
          <a:prstGeom prst="roundRect">
            <a:avLst>
              <a:gd name="adj" fmla="val 50000"/>
            </a:avLst>
          </a:prstGeom>
          <a:solidFill>
            <a:srgbClr val="002F87"/>
          </a:solidFill>
          <a:effectLst/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75" b="1" i="0" u="none" strike="noStrike" kern="1200" cap="none" spc="0" normalizeH="0" baseline="0" noProof="1" dirty="0">
                <a:solidFill>
                  <a:srgbClr val="3B6ABF"/>
                </a:solidFill>
                <a:latin typeface="+mj-ea"/>
                <a:ea typeface="+mj-ea"/>
                <a:cs typeface="MiSans Heavy" panose="00000A00000000000000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en-US" altLang="zh-CN" dirty="0">
                <a:solidFill>
                  <a:schemeClr val="bg1"/>
                </a:solidFill>
                <a:sym typeface="+mn-ea"/>
              </a:rPr>
              <a:t>2025.11.19</a:t>
            </a:r>
            <a:endParaRPr lang="en-US" altLang="zh-CN" dirty="0">
              <a:solidFill>
                <a:schemeClr val="bg1"/>
              </a:solidFill>
              <a:sym typeface="+mn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2390" y="735330"/>
            <a:ext cx="1016000" cy="318770"/>
            <a:chOff x="86" y="932"/>
            <a:chExt cx="1600" cy="502"/>
          </a:xfrm>
          <a:solidFill>
            <a:srgbClr val="002F87"/>
          </a:solidFill>
        </p:grpSpPr>
        <p:sp>
          <p:nvSpPr>
            <p:cNvPr id="46" name="流程图: 数据 9"/>
            <p:cNvSpPr/>
            <p:nvPr/>
          </p:nvSpPr>
          <p:spPr>
            <a:xfrm>
              <a:off x="86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srgbClr val="002F87"/>
                </a:solidFill>
              </a:endParaRPr>
            </a:p>
          </p:txBody>
        </p:sp>
        <p:sp>
          <p:nvSpPr>
            <p:cNvPr id="47" name="流程图: 数据 9"/>
            <p:cNvSpPr/>
            <p:nvPr/>
          </p:nvSpPr>
          <p:spPr>
            <a:xfrm>
              <a:off x="399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srgbClr val="002F87"/>
                </a:solidFill>
              </a:endParaRPr>
            </a:p>
          </p:txBody>
        </p:sp>
        <p:sp>
          <p:nvSpPr>
            <p:cNvPr id="48" name="流程图: 数据 9"/>
            <p:cNvSpPr/>
            <p:nvPr/>
          </p:nvSpPr>
          <p:spPr>
            <a:xfrm>
              <a:off x="712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srgbClr val="002F87"/>
                </a:solidFill>
              </a:endParaRPr>
            </a:p>
          </p:txBody>
        </p:sp>
        <p:sp>
          <p:nvSpPr>
            <p:cNvPr id="49" name="流程图: 数据 9"/>
            <p:cNvSpPr/>
            <p:nvPr/>
          </p:nvSpPr>
          <p:spPr>
            <a:xfrm>
              <a:off x="1025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srgbClr val="002F87"/>
                </a:solidFill>
              </a:endParaRPr>
            </a:p>
          </p:txBody>
        </p:sp>
        <p:sp>
          <p:nvSpPr>
            <p:cNvPr id="50" name="流程图: 数据 9"/>
            <p:cNvSpPr/>
            <p:nvPr/>
          </p:nvSpPr>
          <p:spPr>
            <a:xfrm>
              <a:off x="1338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srgbClr val="002F87"/>
                </a:solidFill>
              </a:endParaRPr>
            </a:p>
          </p:txBody>
        </p:sp>
      </p:grpSp>
      <p:pic>
        <p:nvPicPr>
          <p:cNvPr id="3" name="图片 2"/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316990" y="448310"/>
            <a:ext cx="880745" cy="880745"/>
          </a:xfrm>
          <a:prstGeom prst="rect">
            <a:avLst/>
          </a:prstGeom>
        </p:spPr>
      </p:pic>
      <p:pic>
        <p:nvPicPr>
          <p:cNvPr id="44" name="图片 43" descr="建筑线条蓝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55" y="5857875"/>
            <a:ext cx="12710160" cy="14166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: 形状 4"/>
          <p:cNvSpPr/>
          <p:nvPr userDrawn="1"/>
        </p:nvSpPr>
        <p:spPr>
          <a:xfrm>
            <a:off x="0" y="275749"/>
            <a:ext cx="4243388" cy="614362"/>
          </a:xfrm>
          <a:custGeom>
            <a:avLst/>
            <a:gdLst>
              <a:gd name="connsiteX0" fmla="*/ 0 w 4243388"/>
              <a:gd name="connsiteY0" fmla="*/ 0 h 614362"/>
              <a:gd name="connsiteX1" fmla="*/ 4243388 w 4243388"/>
              <a:gd name="connsiteY1" fmla="*/ 0 h 614362"/>
              <a:gd name="connsiteX2" fmla="*/ 3771662 w 4243388"/>
              <a:gd name="connsiteY2" fmla="*/ 614362 h 614362"/>
              <a:gd name="connsiteX3" fmla="*/ 0 w 4243388"/>
              <a:gd name="connsiteY3" fmla="*/ 614362 h 614362"/>
              <a:gd name="connsiteX4" fmla="*/ 0 w 4243388"/>
              <a:gd name="connsiteY4" fmla="*/ 0 h 61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3388" h="614362">
                <a:moveTo>
                  <a:pt x="0" y="0"/>
                </a:moveTo>
                <a:lnTo>
                  <a:pt x="4243388" y="0"/>
                </a:lnTo>
                <a:lnTo>
                  <a:pt x="3771662" y="614362"/>
                </a:lnTo>
                <a:lnTo>
                  <a:pt x="0" y="614362"/>
                </a:lnTo>
                <a:lnTo>
                  <a:pt x="0" y="0"/>
                </a:lnTo>
                <a:close/>
              </a:path>
            </a:pathLst>
          </a:custGeom>
          <a:solidFill>
            <a:srgbClr val="046C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>
            <a:off x="3827621" y="275749"/>
            <a:ext cx="565309" cy="614362"/>
          </a:xfrm>
          <a:prstGeom prst="parallelogram">
            <a:avLst>
              <a:gd name="adj" fmla="val 82226"/>
            </a:avLst>
          </a:prstGeom>
          <a:solidFill>
            <a:srgbClr val="046C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275590"/>
            <a:ext cx="38633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考核实施阶段</a:t>
            </a:r>
            <a:endParaRPr lang="zh-CN" altLang="en-US" sz="3200" b="1" dirty="0">
              <a:solidFill>
                <a:schemeClr val="bg1"/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Rectangle 30"/>
          <p:cNvSpPr/>
          <p:nvPr>
            <p:custDataLst>
              <p:tags r:id="rId1"/>
            </p:custDataLst>
          </p:nvPr>
        </p:nvSpPr>
        <p:spPr>
          <a:xfrm>
            <a:off x="7401560" y="1676400"/>
            <a:ext cx="380555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noAutofit/>
          </a:bodyPr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过程性考核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（通常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占比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40%-60%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加号 3"/>
          <p:cNvSpPr/>
          <p:nvPr/>
        </p:nvSpPr>
        <p:spPr>
          <a:xfrm>
            <a:off x="9159875" y="3544570"/>
            <a:ext cx="576580" cy="575310"/>
          </a:xfrm>
          <a:prstGeom prst="mathPlu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9" name="Rectangle 30"/>
          <p:cNvSpPr/>
          <p:nvPr>
            <p:custDataLst>
              <p:tags r:id="rId2"/>
            </p:custDataLst>
          </p:nvPr>
        </p:nvSpPr>
        <p:spPr>
          <a:xfrm>
            <a:off x="7473315" y="4225925"/>
            <a:ext cx="3805555" cy="195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noAutofit/>
          </a:bodyPr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终结性考核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（通常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占比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40%-60%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" name="图片 12" descr="Classroom-rafiki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6220" y="1024255"/>
            <a:ext cx="5955030" cy="595503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884420" y="777875"/>
            <a:ext cx="6771005" cy="756285"/>
          </a:xfrm>
          <a:prstGeom prst="rect">
            <a:avLst/>
          </a:prstGeom>
        </p:spPr>
        <p:txBody>
          <a:bodyPr>
            <a:no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鼓励根据课程特点，采用“过程性考核”与“终结性考核”相结合的综合评价方式。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" name="矩形 63"/>
          <p:cNvSpPr/>
          <p:nvPr/>
        </p:nvSpPr>
        <p:spPr>
          <a:xfrm>
            <a:off x="5702437" y="972281"/>
            <a:ext cx="1453876" cy="213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Process assessment</a:t>
            </a:r>
            <a:endParaRPr lang="en-US" altLang="zh-CN" sz="80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653325" y="397402"/>
            <a:ext cx="55521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4000" b="1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cs typeface="微软雅黑" panose="020B0503020204020204" pitchFamily="34" charset="-122"/>
                <a:sym typeface="Arial" panose="020B0604020202020204" pitchFamily="34" charset="0"/>
              </a:rPr>
              <a:t>过程性考核</a:t>
            </a:r>
            <a:endParaRPr lang="en-US" altLang="zh-CN" sz="4000" b="1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6" name="Group 276"/>
          <p:cNvGrpSpPr/>
          <p:nvPr/>
        </p:nvGrpSpPr>
        <p:grpSpPr>
          <a:xfrm>
            <a:off x="5914755" y="1153189"/>
            <a:ext cx="885731" cy="41133"/>
            <a:chOff x="5071484" y="4559432"/>
            <a:chExt cx="1599308" cy="74272"/>
          </a:xfrm>
        </p:grpSpPr>
        <p:sp>
          <p:nvSpPr>
            <p:cNvPr id="67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/>
              <a:endParaRPr lang="id-ID" sz="13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8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69" name="Straight Connector 265"/>
              <p:cNvCxnSpPr>
                <a:endCxn id="67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0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</p:cxnSp>
        </p:grpSp>
      </p:grpSp>
      <p:grpSp>
        <p:nvGrpSpPr>
          <p:cNvPr id="71" name="组合 70"/>
          <p:cNvGrpSpPr/>
          <p:nvPr>
            <p:custDataLst>
              <p:tags r:id="rId1"/>
            </p:custDataLst>
          </p:nvPr>
        </p:nvGrpSpPr>
        <p:grpSpPr>
          <a:xfrm>
            <a:off x="6537960" y="4433570"/>
            <a:ext cx="5365115" cy="2468245"/>
            <a:chOff x="10635" y="6982"/>
            <a:chExt cx="8036" cy="3887"/>
          </a:xfrm>
        </p:grpSpPr>
        <p:sp>
          <p:nvSpPr>
            <p:cNvPr id="72" name="矩形: 圆角 22"/>
            <p:cNvSpPr/>
            <p:nvPr>
              <p:custDataLst>
                <p:tags r:id="rId2"/>
              </p:custDataLst>
            </p:nvPr>
          </p:nvSpPr>
          <p:spPr>
            <a:xfrm>
              <a:off x="10635" y="7171"/>
              <a:ext cx="7994" cy="2835"/>
            </a:xfrm>
            <a:prstGeom prst="roundRect">
              <a:avLst>
                <a:gd name="adj" fmla="val 6347"/>
              </a:avLst>
            </a:prstGeom>
            <a:solidFill>
              <a:srgbClr val="FFFFFF">
                <a:alpha val="5000"/>
              </a:srgbClr>
            </a:solidFill>
            <a:ln w="15875" cap="flat" cmpd="sng" algn="ctr">
              <a:noFill/>
              <a:prstDash val="solid"/>
              <a:miter lim="800000"/>
            </a:ln>
            <a:effectLst>
              <a:outerShdw blurRad="279400" dist="228600" dir="2700000" algn="tl" rotWithShape="0">
                <a:srgbClr val="75BD42">
                  <a:alpha val="8000"/>
                </a:srgbClr>
              </a:outerShdw>
            </a:effectLst>
          </p:spPr>
          <p:txBody>
            <a:bodyPr wrap="square" lIns="342095" tIns="536791" rIns="342095" bIns="215900" rtlCol="0" anchor="ctr">
              <a:noAutofit/>
            </a:bodyPr>
            <a:p>
              <a:pPr algn="ctr">
                <a:lnSpc>
                  <a:spcPct val="150000"/>
                </a:lnSpc>
              </a:pPr>
              <a:endParaRPr lang="zh-CN" altLang="zh-CN" sz="15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" name="矩形: 圆角 23"/>
            <p:cNvSpPr/>
            <p:nvPr>
              <p:custDataLst>
                <p:tags r:id="rId3"/>
              </p:custDataLst>
            </p:nvPr>
          </p:nvSpPr>
          <p:spPr>
            <a:xfrm>
              <a:off x="10635" y="7171"/>
              <a:ext cx="8037" cy="3699"/>
            </a:xfrm>
            <a:prstGeom prst="roundRect">
              <a:avLst>
                <a:gd name="adj" fmla="val 6347"/>
              </a:avLst>
            </a:prstGeom>
            <a:gradFill flip="none" rotWithShape="1">
              <a:gsLst>
                <a:gs pos="0">
                  <a:srgbClr val="75BD42">
                    <a:lumMod val="20000"/>
                    <a:lumOff val="80000"/>
                    <a:alpha val="2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path path="circle">
                <a:fillToRect l="100000" t="100000"/>
              </a:path>
              <a:tileRect r="-100000" b="-100000"/>
            </a:gradFill>
            <a:ln w="15875" cap="flat" cmpd="sng" algn="ctr">
              <a:solidFill>
                <a:srgbClr val="93B47A">
                  <a:alpha val="60000"/>
                </a:srgbClr>
              </a:solidFill>
              <a:prstDash val="solid"/>
              <a:miter lim="800000"/>
            </a:ln>
            <a:effectLst>
              <a:outerShdw blurRad="279400" dist="228600" dir="2700000" algn="tl" rotWithShape="0">
                <a:srgbClr val="75BD42">
                  <a:alpha val="8000"/>
                </a:srgbClr>
              </a:outerShdw>
            </a:effectLst>
          </p:spPr>
          <p:txBody>
            <a:bodyPr wrap="square" lIns="342095" tIns="536791" rIns="342095" bIns="215900" rtlCol="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对于以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“项目化教学”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为主的课程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(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如：机械零部件建模”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)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；考核学生在项目推进中的进度、方案合理性、团队协作情况</a:t>
              </a:r>
              <a:endParaRPr lang="zh-CN" altLang="en-US" sz="2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" name="任意多边形: 形状 26"/>
            <p:cNvSpPr/>
            <p:nvPr>
              <p:custDataLst>
                <p:tags r:id="rId4"/>
              </p:custDataLst>
            </p:nvPr>
          </p:nvSpPr>
          <p:spPr>
            <a:xfrm>
              <a:off x="11598" y="6982"/>
              <a:ext cx="6070" cy="772"/>
            </a:xfrm>
            <a:prstGeom prst="round2SameRect">
              <a:avLst>
                <a:gd name="adj1" fmla="val 0"/>
                <a:gd name="adj2" fmla="val 36291"/>
              </a:avLst>
            </a:prstGeom>
            <a:solidFill>
              <a:srgbClr val="93B47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76200" dir="2700000" algn="tl" rotWithShape="0">
                <a:srgbClr val="75BD42">
                  <a:alpha val="25000"/>
                </a:srgbClr>
              </a:outerShdw>
            </a:effectLst>
          </p:spPr>
          <p:txBody>
            <a:bodyPr wrap="square" rtlCol="0" anchor="ctr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04 </a:t>
              </a:r>
              <a:r>
                <a: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项目中期检查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" name="等腰三角形 74"/>
            <p:cNvSpPr/>
            <p:nvPr>
              <p:custDataLst>
                <p:tags r:id="rId5"/>
              </p:custDataLst>
            </p:nvPr>
          </p:nvSpPr>
          <p:spPr>
            <a:xfrm>
              <a:off x="11332" y="6982"/>
              <a:ext cx="265" cy="189"/>
            </a:xfrm>
            <a:prstGeom prst="triangle">
              <a:avLst>
                <a:gd name="adj" fmla="val 100000"/>
              </a:avLst>
            </a:prstGeom>
            <a:solidFill>
              <a:srgbClr val="75BD42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6" name="等腰三角形 75"/>
            <p:cNvSpPr/>
            <p:nvPr>
              <p:custDataLst>
                <p:tags r:id="rId6"/>
              </p:custDataLst>
            </p:nvPr>
          </p:nvSpPr>
          <p:spPr>
            <a:xfrm flipH="1">
              <a:off x="17667" y="6982"/>
              <a:ext cx="265" cy="189"/>
            </a:xfrm>
            <a:prstGeom prst="triangle">
              <a:avLst>
                <a:gd name="adj" fmla="val 100000"/>
              </a:avLst>
            </a:prstGeom>
            <a:solidFill>
              <a:srgbClr val="75BD42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>
            <p:custDataLst>
              <p:tags r:id="rId7"/>
            </p:custDataLst>
          </p:nvPr>
        </p:nvGrpSpPr>
        <p:grpSpPr>
          <a:xfrm>
            <a:off x="808990" y="1515745"/>
            <a:ext cx="5365115" cy="2468245"/>
            <a:chOff x="1613" y="2387"/>
            <a:chExt cx="8036" cy="3887"/>
          </a:xfrm>
        </p:grpSpPr>
        <p:sp>
          <p:nvSpPr>
            <p:cNvPr id="78" name="矩形: 圆角 55"/>
            <p:cNvSpPr/>
            <p:nvPr>
              <p:custDataLst>
                <p:tags r:id="rId8"/>
              </p:custDataLst>
            </p:nvPr>
          </p:nvSpPr>
          <p:spPr>
            <a:xfrm>
              <a:off x="1613" y="2576"/>
              <a:ext cx="7994" cy="2835"/>
            </a:xfrm>
            <a:prstGeom prst="roundRect">
              <a:avLst>
                <a:gd name="adj" fmla="val 6347"/>
              </a:avLst>
            </a:prstGeom>
            <a:solidFill>
              <a:srgbClr val="FFFFFF">
                <a:alpha val="5000"/>
              </a:srgbClr>
            </a:solidFill>
            <a:ln w="15875" cap="flat" cmpd="sng" algn="ctr">
              <a:noFill/>
              <a:prstDash val="solid"/>
              <a:miter lim="800000"/>
            </a:ln>
            <a:effectLst>
              <a:outerShdw blurRad="279400" dist="228600" dir="2700000" algn="tl" rotWithShape="0">
                <a:srgbClr val="4874CB">
                  <a:alpha val="8000"/>
                </a:srgbClr>
              </a:outerShdw>
            </a:effectLst>
          </p:spPr>
          <p:txBody>
            <a:bodyPr wrap="square" lIns="342095" tIns="536791" rIns="342095" bIns="215900" rtlCol="0" anchor="ctr">
              <a:noAutofit/>
            </a:bodyPr>
            <a:p>
              <a:pPr algn="ctr">
                <a:lnSpc>
                  <a:spcPct val="150000"/>
                </a:lnSpc>
              </a:pPr>
              <a:endParaRPr lang="zh-CN" altLang="zh-CN" sz="15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9" name="矩形: 圆角 5"/>
            <p:cNvSpPr/>
            <p:nvPr>
              <p:custDataLst>
                <p:tags r:id="rId9"/>
              </p:custDataLst>
            </p:nvPr>
          </p:nvSpPr>
          <p:spPr>
            <a:xfrm>
              <a:off x="1613" y="2576"/>
              <a:ext cx="8037" cy="3699"/>
            </a:xfrm>
            <a:prstGeom prst="roundRect">
              <a:avLst>
                <a:gd name="adj" fmla="val 6347"/>
              </a:avLst>
            </a:prstGeom>
            <a:gradFill flip="none" rotWithShape="1">
              <a:gsLst>
                <a:gs pos="0">
                  <a:srgbClr val="4874CB">
                    <a:lumMod val="20000"/>
                    <a:lumOff val="80000"/>
                    <a:alpha val="2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path path="circle">
                <a:fillToRect l="100000" t="100000"/>
              </a:path>
              <a:tileRect r="-100000" b="-100000"/>
            </a:gradFill>
            <a:ln w="15875" cap="flat" cmpd="sng" algn="ctr">
              <a:solidFill>
                <a:srgbClr val="1F6095">
                  <a:alpha val="60000"/>
                </a:srgbClr>
              </a:solidFill>
              <a:prstDash val="solid"/>
              <a:miter lim="800000"/>
            </a:ln>
            <a:effectLst>
              <a:outerShdw blurRad="279400" dist="228600" dir="2700000" algn="tl" rotWithShape="0">
                <a:srgbClr val="4874CB">
                  <a:alpha val="8000"/>
                </a:srgbClr>
              </a:outerShdw>
            </a:effectLst>
          </p:spPr>
          <p:txBody>
            <a:bodyPr wrap="square" lIns="342095" tIns="536791" rIns="342095" bIns="215900" rtlCol="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如考勤</a:t>
              </a:r>
              <a:r>
                <a:rPr lang="en-US" altLang="zh-CN" sz="20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(3%-5%)</a:t>
              </a:r>
              <a:r>
                <a:rPr lang="zh-CN" altLang="en-US" sz="20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、课堂提问应答、小组讨论发言、案例分析参与度等</a:t>
              </a:r>
              <a:endParaRPr lang="zh-CN" altLang="en-US" sz="20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0" name="任意多边形: 形状 6"/>
            <p:cNvSpPr/>
            <p:nvPr>
              <p:custDataLst>
                <p:tags r:id="rId10"/>
              </p:custDataLst>
            </p:nvPr>
          </p:nvSpPr>
          <p:spPr>
            <a:xfrm>
              <a:off x="2587" y="2387"/>
              <a:ext cx="6070" cy="772"/>
            </a:xfrm>
            <a:prstGeom prst="round2SameRect">
              <a:avLst>
                <a:gd name="adj1" fmla="val 0"/>
                <a:gd name="adj2" fmla="val 36291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76200" dir="2700000" algn="tl" rotWithShape="0">
                <a:srgbClr val="4874CB">
                  <a:alpha val="25000"/>
                </a:srgbClr>
              </a:outerShdw>
            </a:effectLst>
          </p:spPr>
          <p:txBody>
            <a:bodyPr wrap="square" rtlCol="0" anchor="ctr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01 </a:t>
              </a:r>
              <a:r>
                <a:rPr lang="zh-CN" altLang="en-US" sz="240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课堂表现考核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1" name="等腰三角形 80"/>
            <p:cNvSpPr/>
            <p:nvPr>
              <p:custDataLst>
                <p:tags r:id="rId11"/>
              </p:custDataLst>
            </p:nvPr>
          </p:nvSpPr>
          <p:spPr>
            <a:xfrm>
              <a:off x="2321" y="2387"/>
              <a:ext cx="265" cy="189"/>
            </a:xfrm>
            <a:prstGeom prst="triangle">
              <a:avLst>
                <a:gd name="adj" fmla="val 100000"/>
              </a:avLst>
            </a:prstGeom>
            <a:solidFill>
              <a:srgbClr val="4874CB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2" name="等腰三角形 81"/>
            <p:cNvSpPr/>
            <p:nvPr>
              <p:custDataLst>
                <p:tags r:id="rId12"/>
              </p:custDataLst>
            </p:nvPr>
          </p:nvSpPr>
          <p:spPr>
            <a:xfrm flipH="1">
              <a:off x="8657" y="2387"/>
              <a:ext cx="265" cy="189"/>
            </a:xfrm>
            <a:prstGeom prst="triangle">
              <a:avLst>
                <a:gd name="adj" fmla="val 100000"/>
              </a:avLst>
            </a:prstGeom>
            <a:solidFill>
              <a:srgbClr val="4874CB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>
            <p:custDataLst>
              <p:tags r:id="rId13"/>
            </p:custDataLst>
          </p:nvPr>
        </p:nvGrpSpPr>
        <p:grpSpPr>
          <a:xfrm>
            <a:off x="6540500" y="1515745"/>
            <a:ext cx="5365115" cy="2468245"/>
            <a:chOff x="10639" y="2387"/>
            <a:chExt cx="8036" cy="3887"/>
          </a:xfrm>
        </p:grpSpPr>
        <p:sp>
          <p:nvSpPr>
            <p:cNvPr id="84" name="矩形: 圆角 11"/>
            <p:cNvSpPr/>
            <p:nvPr>
              <p:custDataLst>
                <p:tags r:id="rId14"/>
              </p:custDataLst>
            </p:nvPr>
          </p:nvSpPr>
          <p:spPr>
            <a:xfrm>
              <a:off x="10639" y="2576"/>
              <a:ext cx="7994" cy="2835"/>
            </a:xfrm>
            <a:prstGeom prst="roundRect">
              <a:avLst>
                <a:gd name="adj" fmla="val 6347"/>
              </a:avLst>
            </a:prstGeom>
            <a:solidFill>
              <a:srgbClr val="FFFFFF">
                <a:alpha val="5000"/>
              </a:srgbClr>
            </a:solidFill>
            <a:ln w="15875" cap="flat" cmpd="sng" algn="ctr">
              <a:noFill/>
              <a:prstDash val="solid"/>
              <a:miter lim="800000"/>
            </a:ln>
            <a:effectLst>
              <a:outerShdw blurRad="279400" dist="228600" dir="2700000" algn="tl" rotWithShape="0">
                <a:srgbClr val="EE822F">
                  <a:alpha val="8000"/>
                </a:srgbClr>
              </a:outerShdw>
            </a:effectLst>
          </p:spPr>
          <p:txBody>
            <a:bodyPr wrap="square" lIns="342095" tIns="536791" rIns="342095" bIns="215900" rtlCol="0" anchor="ctr">
              <a:noAutofit/>
            </a:bodyPr>
            <a:p>
              <a:pPr algn="ctr">
                <a:lnSpc>
                  <a:spcPct val="150000"/>
                </a:lnSpc>
              </a:pPr>
              <a:endParaRPr lang="zh-CN" altLang="zh-CN" sz="15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5" name="矩形: 圆角 10"/>
            <p:cNvSpPr/>
            <p:nvPr>
              <p:custDataLst>
                <p:tags r:id="rId15"/>
              </p:custDataLst>
            </p:nvPr>
          </p:nvSpPr>
          <p:spPr>
            <a:xfrm>
              <a:off x="10639" y="2576"/>
              <a:ext cx="8037" cy="3699"/>
            </a:xfrm>
            <a:prstGeom prst="roundRect">
              <a:avLst>
                <a:gd name="adj" fmla="val 6347"/>
              </a:avLst>
            </a:prstGeom>
            <a:gradFill flip="none" rotWithShape="1">
              <a:gsLst>
                <a:gs pos="0">
                  <a:srgbClr val="EE822F">
                    <a:lumMod val="20000"/>
                    <a:lumOff val="80000"/>
                    <a:alpha val="2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path path="circle">
                <a:fillToRect l="100000" t="100000"/>
              </a:path>
              <a:tileRect r="-100000" b="-100000"/>
            </a:gradFill>
            <a:ln w="15875" cap="flat" cmpd="sng" algn="ctr">
              <a:solidFill>
                <a:srgbClr val="93B47A">
                  <a:alpha val="60000"/>
                </a:srgbClr>
              </a:solidFill>
              <a:prstDash val="solid"/>
              <a:miter lim="800000"/>
            </a:ln>
            <a:effectLst>
              <a:outerShdw blurRad="279400" dist="228600" dir="2700000" algn="tl" rotWithShape="0">
                <a:srgbClr val="EE822F">
                  <a:alpha val="8000"/>
                </a:srgbClr>
              </a:outerShdw>
            </a:effectLst>
          </p:spPr>
          <p:txBody>
            <a:bodyPr wrap="square" lIns="342095" tIns="536791" rIns="342095" bIns="215900" rtlCol="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1.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理论类课程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: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章节练习题、调研报告</a:t>
              </a:r>
              <a:r>
                <a:rPr 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等；</a:t>
              </a:r>
              <a:endParaRPr lang="zh-CN" sz="2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2.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实践类课程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: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阶段性技能操作任务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(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如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“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PLC 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编程入门任务”</a:t>
              </a:r>
              <a:r>
                <a:rPr lang="en-US" alt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)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、实训日志</a:t>
              </a:r>
              <a:r>
                <a:rPr lang="zh-CN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等</a:t>
              </a: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2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6" name="任意多边形: 形状 11"/>
            <p:cNvSpPr/>
            <p:nvPr>
              <p:custDataLst>
                <p:tags r:id="rId16"/>
              </p:custDataLst>
            </p:nvPr>
          </p:nvSpPr>
          <p:spPr>
            <a:xfrm>
              <a:off x="11602" y="2387"/>
              <a:ext cx="6070" cy="772"/>
            </a:xfrm>
            <a:prstGeom prst="round2SameRect">
              <a:avLst>
                <a:gd name="adj1" fmla="val 0"/>
                <a:gd name="adj2" fmla="val 36291"/>
              </a:avLst>
            </a:prstGeom>
            <a:solidFill>
              <a:srgbClr val="93B47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76200" dir="2700000" algn="tl" rotWithShape="0">
                <a:srgbClr val="EE822F">
                  <a:alpha val="25000"/>
                </a:srgbClr>
              </a:outerShdw>
            </a:effectLst>
          </p:spPr>
          <p:txBody>
            <a:bodyPr wrap="square" rtlCol="0" anchor="ctr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02 </a:t>
              </a:r>
              <a:r>
                <a: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阶段性作业</a:t>
              </a: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/</a:t>
              </a:r>
              <a:r>
                <a: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任务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7" name="等腰三角形 86"/>
            <p:cNvSpPr/>
            <p:nvPr>
              <p:custDataLst>
                <p:tags r:id="rId17"/>
              </p:custDataLst>
            </p:nvPr>
          </p:nvSpPr>
          <p:spPr>
            <a:xfrm>
              <a:off x="11336" y="2387"/>
              <a:ext cx="265" cy="189"/>
            </a:xfrm>
            <a:prstGeom prst="triangle">
              <a:avLst>
                <a:gd name="adj" fmla="val 100000"/>
              </a:avLst>
            </a:prstGeom>
            <a:solidFill>
              <a:srgbClr val="3B5F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8" name="等腰三角形 87"/>
            <p:cNvSpPr/>
            <p:nvPr>
              <p:custDataLst>
                <p:tags r:id="rId18"/>
              </p:custDataLst>
            </p:nvPr>
          </p:nvSpPr>
          <p:spPr>
            <a:xfrm flipH="1">
              <a:off x="17671" y="2387"/>
              <a:ext cx="265" cy="189"/>
            </a:xfrm>
            <a:prstGeom prst="triangle">
              <a:avLst>
                <a:gd name="adj" fmla="val 100000"/>
              </a:avLst>
            </a:prstGeom>
            <a:solidFill>
              <a:srgbClr val="3B5F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>
            <p:custDataLst>
              <p:tags r:id="rId19"/>
            </p:custDataLst>
          </p:nvPr>
        </p:nvGrpSpPr>
        <p:grpSpPr>
          <a:xfrm>
            <a:off x="808990" y="4433570"/>
            <a:ext cx="5365115" cy="2468245"/>
            <a:chOff x="1613" y="6982"/>
            <a:chExt cx="8036" cy="3887"/>
          </a:xfrm>
        </p:grpSpPr>
        <p:sp>
          <p:nvSpPr>
            <p:cNvPr id="90" name="矩形: 圆角 88"/>
            <p:cNvSpPr/>
            <p:nvPr>
              <p:custDataLst>
                <p:tags r:id="rId20"/>
              </p:custDataLst>
            </p:nvPr>
          </p:nvSpPr>
          <p:spPr>
            <a:xfrm>
              <a:off x="1613" y="7171"/>
              <a:ext cx="7994" cy="2835"/>
            </a:xfrm>
            <a:prstGeom prst="roundRect">
              <a:avLst>
                <a:gd name="adj" fmla="val 6347"/>
              </a:avLst>
            </a:prstGeom>
            <a:solidFill>
              <a:srgbClr val="FFFFFF">
                <a:alpha val="5000"/>
              </a:srgbClr>
            </a:solidFill>
            <a:ln w="15875" cap="flat" cmpd="sng" algn="ctr">
              <a:noFill/>
              <a:prstDash val="solid"/>
              <a:miter lim="800000"/>
            </a:ln>
            <a:effectLst>
              <a:outerShdw blurRad="279400" dist="228600" dir="2700000" algn="tl" rotWithShape="0">
                <a:srgbClr val="F2BA02">
                  <a:alpha val="8000"/>
                </a:srgbClr>
              </a:outerShdw>
            </a:effectLst>
          </p:spPr>
          <p:txBody>
            <a:bodyPr wrap="square" lIns="342095" tIns="536791" rIns="342095" bIns="215900" rtlCol="0" anchor="ctr">
              <a:noAutofit/>
            </a:bodyPr>
            <a:p>
              <a:pPr algn="ctr">
                <a:lnSpc>
                  <a:spcPct val="150000"/>
                </a:lnSpc>
              </a:pPr>
              <a:endParaRPr lang="zh-CN" altLang="zh-CN" sz="15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1" name="矩形: 圆角 18"/>
            <p:cNvSpPr/>
            <p:nvPr>
              <p:custDataLst>
                <p:tags r:id="rId21"/>
              </p:custDataLst>
            </p:nvPr>
          </p:nvSpPr>
          <p:spPr>
            <a:xfrm>
              <a:off x="1613" y="7171"/>
              <a:ext cx="8037" cy="3699"/>
            </a:xfrm>
            <a:prstGeom prst="roundRect">
              <a:avLst>
                <a:gd name="adj" fmla="val 6347"/>
              </a:avLst>
            </a:prstGeom>
            <a:solidFill>
              <a:srgbClr val="F7F9FD"/>
            </a:solidFill>
            <a:ln w="15875" cap="flat" cmpd="sng" algn="ctr">
              <a:solidFill>
                <a:srgbClr val="1F6095">
                  <a:alpha val="60000"/>
                </a:srgbClr>
              </a:solidFill>
              <a:prstDash val="solid"/>
              <a:miter lim="800000"/>
            </a:ln>
            <a:effectLst>
              <a:outerShdw blurRad="279400" dist="228600" dir="2700000" algn="tl" rotWithShape="0">
                <a:srgbClr val="F2BA02">
                  <a:alpha val="8000"/>
                </a:srgbClr>
              </a:outerShdw>
            </a:effectLst>
          </p:spPr>
          <p:txBody>
            <a:bodyPr wrap="square" lIns="342095" tIns="536791" rIns="342095" bIns="215900" rtlCol="0" anchor="ctr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针对课程分模块的知识点或技能点进行</a:t>
              </a:r>
              <a:endParaRPr lang="zh-CN" altLang="en-US" sz="2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小型测试</a:t>
              </a:r>
              <a:endParaRPr lang="zh-CN" altLang="en-US" sz="2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" name="任意多边形: 形状 19"/>
            <p:cNvSpPr/>
            <p:nvPr>
              <p:custDataLst>
                <p:tags r:id="rId22"/>
              </p:custDataLst>
            </p:nvPr>
          </p:nvSpPr>
          <p:spPr>
            <a:xfrm>
              <a:off x="2587" y="6982"/>
              <a:ext cx="6070" cy="772"/>
            </a:xfrm>
            <a:prstGeom prst="round2SameRect">
              <a:avLst>
                <a:gd name="adj1" fmla="val 0"/>
                <a:gd name="adj2" fmla="val 36291"/>
              </a:avLst>
            </a:prstGeom>
            <a:solidFill>
              <a:srgbClr val="1F609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76200" dir="2700000" algn="tl" rotWithShape="0">
                <a:srgbClr val="F2BA02">
                  <a:alpha val="25000"/>
                </a:srgbClr>
              </a:outerShdw>
            </a:effectLst>
          </p:spPr>
          <p:txBody>
            <a:bodyPr wrap="square" rtlCol="0" anchor="ctr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03 </a:t>
              </a:r>
              <a:r>
                <a:rPr lang="zh-CN" altLang="en-US" sz="240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单元</a:t>
              </a:r>
              <a:r>
                <a:rPr lang="en-US" altLang="zh-CN" sz="240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/</a:t>
              </a:r>
              <a:r>
                <a:rPr lang="zh-CN" altLang="en-US" sz="240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模块测试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3" name="等腰三角形 92"/>
            <p:cNvSpPr/>
            <p:nvPr>
              <p:custDataLst>
                <p:tags r:id="rId23"/>
              </p:custDataLst>
            </p:nvPr>
          </p:nvSpPr>
          <p:spPr>
            <a:xfrm>
              <a:off x="2321" y="6982"/>
              <a:ext cx="265" cy="189"/>
            </a:xfrm>
            <a:prstGeom prst="triangle">
              <a:avLst>
                <a:gd name="adj" fmla="val 100000"/>
              </a:avLst>
            </a:prstGeom>
            <a:solidFill>
              <a:srgbClr val="F2BA02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4" name="等腰三角形 93"/>
            <p:cNvSpPr/>
            <p:nvPr>
              <p:custDataLst>
                <p:tags r:id="rId24"/>
              </p:custDataLst>
            </p:nvPr>
          </p:nvSpPr>
          <p:spPr>
            <a:xfrm flipH="1">
              <a:off x="8657" y="6982"/>
              <a:ext cx="265" cy="189"/>
            </a:xfrm>
            <a:prstGeom prst="triangle">
              <a:avLst>
                <a:gd name="adj" fmla="val 100000"/>
              </a:avLst>
            </a:prstGeom>
            <a:solidFill>
              <a:srgbClr val="F2BA02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8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5967095" y="1778000"/>
            <a:ext cx="5948045" cy="4304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4515" y="1778000"/>
            <a:ext cx="5387975" cy="4304665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1036" y="2058945"/>
            <a:ext cx="286492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理论类课程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218823" y="2753476"/>
            <a:ext cx="61630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75905" y="2955290"/>
            <a:ext cx="4247107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1600" b="1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传统闭卷考试：</a:t>
            </a:r>
            <a:r>
              <a:rPr lang="zh-CN" altLang="en-US" sz="1600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如</a:t>
            </a:r>
            <a:r>
              <a:rPr lang="en-US" altLang="zh-CN" sz="1600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1600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思想道德与法治</a:t>
            </a:r>
            <a:r>
              <a:rPr lang="en-US" altLang="zh-CN" sz="1600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600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“高职数学”“管理学基础”；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1600" b="1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开卷（半开卷）考试：</a:t>
            </a:r>
            <a:r>
              <a:rPr lang="zh-CN" altLang="en-US" sz="1600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允许携带资料，侧重分析应用，如“经济法”中“案例法条适用分析”；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1600" b="1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论文 </a:t>
            </a:r>
            <a:r>
              <a:rPr lang="en-US" altLang="zh-CN" sz="1600" b="1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/ </a:t>
            </a:r>
            <a:r>
              <a:rPr lang="zh-CN" altLang="en-US" sz="1600" b="1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课程设计</a:t>
            </a:r>
            <a:r>
              <a:rPr lang="en-US" altLang="zh-CN" sz="1600" b="1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600">
                <a:solidFill>
                  <a:schemeClr val="bg1"/>
                </a:solidFill>
                <a:cs typeface="微软雅黑" panose="020B0503020204020204" pitchFamily="34" charset="-122"/>
                <a:sym typeface="+mn-ea"/>
              </a:rPr>
              <a:t>：如“物流管理” 课程的“某区域物流配送方案设计”。</a:t>
            </a:r>
            <a:endParaRPr lang="zh-CN" altLang="en-US" sz="1600" dirty="0">
              <a:solidFill>
                <a:schemeClr val="bg1"/>
              </a:solidFill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12031" y="2058945"/>
            <a:ext cx="286492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实践类课程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749818" y="2753476"/>
            <a:ext cx="616308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285230" y="2955290"/>
            <a:ext cx="53047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lvl="1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9844"/>
              </a:buClr>
              <a:buFont typeface="+mj-lt"/>
              <a:buAutoNum type="arabicPeriod"/>
            </a:pPr>
            <a:r>
              <a:rPr lang="zh-CN" altLang="en-US" sz="1600" b="1">
                <a:solidFill>
                  <a:srgbClr val="0098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技能操作考核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：在实训场地完成指定任务，如“数控车零件加工实操” 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机械装配实操”的考核加工精度、效率、安全规范等；</a:t>
            </a:r>
            <a:endParaRPr lang="zh-CN" altLang="en-US" sz="16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lvl="1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9844"/>
              </a:buClr>
              <a:buFont typeface="+mj-lt"/>
              <a:buAutoNum type="arabicPeriod"/>
            </a:pPr>
            <a:r>
              <a:rPr lang="zh-CN" altLang="en-US" sz="1600" b="1">
                <a:solidFill>
                  <a:srgbClr val="0098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作品 </a:t>
            </a:r>
            <a:r>
              <a:rPr lang="en-US" altLang="zh-CN" sz="1600" b="1">
                <a:solidFill>
                  <a:srgbClr val="0098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 </a:t>
            </a:r>
            <a:r>
              <a:rPr lang="zh-CN" altLang="en-US" sz="1600" b="1">
                <a:solidFill>
                  <a:srgbClr val="0098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成果展示：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如“产品设计”课程的“成品设计方案终稿展示”，英语</a:t>
            </a:r>
            <a:r>
              <a:rPr lang="en-US" altLang="zh-CN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德语情境会话展示等；</a:t>
            </a:r>
            <a:endParaRPr lang="zh-CN" altLang="en-US" sz="16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lvl="1" indent="-3429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9844"/>
              </a:buClr>
              <a:buFont typeface="+mj-lt"/>
              <a:buAutoNum type="arabicPeriod"/>
            </a:pPr>
            <a:r>
              <a:rPr lang="zh-CN" altLang="en-US" sz="1600" b="1">
                <a:solidFill>
                  <a:srgbClr val="00984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综合项目完成：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如“市场营销”课程的“完整产品推广策划案（含执行模拟）”“机电一体化”课程的“自动化设备组装与调试”。</a:t>
            </a: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702437" y="972281"/>
            <a:ext cx="1453876" cy="213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Final assessment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653325" y="397402"/>
            <a:ext cx="55521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>
                <a:gradFill>
                  <a:gsLst>
                    <a:gs pos="0">
                      <a:srgbClr val="08AEEA"/>
                    </a:gs>
                    <a:gs pos="100000">
                      <a:srgbClr val="2AF598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终结性考核</a:t>
            </a:r>
            <a:endParaRPr lang="en-US" altLang="zh-CN" sz="4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6" name="Group 276"/>
          <p:cNvGrpSpPr/>
          <p:nvPr/>
        </p:nvGrpSpPr>
        <p:grpSpPr>
          <a:xfrm>
            <a:off x="5914755" y="1153189"/>
            <a:ext cx="885731" cy="41133"/>
            <a:chOff x="5071484" y="4559432"/>
            <a:chExt cx="1599308" cy="74272"/>
          </a:xfrm>
        </p:grpSpPr>
        <p:sp>
          <p:nvSpPr>
            <p:cNvPr id="67" name="Oval 268"/>
            <p:cNvSpPr/>
            <p:nvPr/>
          </p:nvSpPr>
          <p:spPr>
            <a:xfrm>
              <a:off x="5834002" y="4559432"/>
              <a:ext cx="74272" cy="74272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 defTabSz="914400"/>
              <a:endParaRPr lang="id-ID" sz="13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8" name="Group 275"/>
            <p:cNvGrpSpPr/>
            <p:nvPr/>
          </p:nvGrpSpPr>
          <p:grpSpPr>
            <a:xfrm>
              <a:off x="5071484" y="4596568"/>
              <a:ext cx="1599308" cy="0"/>
              <a:chOff x="5071484" y="4596568"/>
              <a:chExt cx="1599308" cy="0"/>
            </a:xfrm>
          </p:grpSpPr>
          <p:cxnSp>
            <p:nvCxnSpPr>
              <p:cNvPr id="69" name="Straight Connector 265"/>
              <p:cNvCxnSpPr>
                <a:endCxn id="67" idx="2"/>
              </p:cNvCxnSpPr>
              <p:nvPr/>
            </p:nvCxnSpPr>
            <p:spPr>
              <a:xfrm>
                <a:off x="5071484" y="4596568"/>
                <a:ext cx="762518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0" name="Straight Connector 274"/>
              <p:cNvCxnSpPr/>
              <p:nvPr/>
            </p:nvCxnSpPr>
            <p:spPr>
              <a:xfrm>
                <a:off x="5906886" y="4596568"/>
                <a:ext cx="763906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5440998" y="2848610"/>
            <a:ext cx="2552065" cy="12604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 fontAlgn="ctr">
              <a:lnSpc>
                <a:spcPct val="100000"/>
              </a:lnSpc>
            </a:pPr>
            <a:r>
              <a:rPr lang="en-US" sz="7595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</a:t>
            </a:r>
            <a:endParaRPr lang="en-US" altLang="zh-CN" sz="759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标题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128770" y="4147185"/>
            <a:ext cx="5176520" cy="928370"/>
          </a:xfrm>
          <a:prstGeom prst="rect">
            <a:avLst/>
          </a:prstGeom>
        </p:spPr>
        <p:txBody>
          <a:bodyPr vert="horz" wrap="square" lIns="0" tIns="0" rIns="0" bIns="0" rtlCol="0" anchor="t"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600" b="1" kern="1200">
                <a:solidFill>
                  <a:schemeClr val="accent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algn="ctr"/>
            <a:r>
              <a:rPr lang="zh-CN" altLang="en-US" sz="4800" dirty="0">
                <a:solidFill>
                  <a:schemeClr val="tx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考卷命题规范</a:t>
            </a:r>
            <a:endParaRPr lang="en-US" altLang="zh-CN" sz="4800" dirty="0">
              <a:solidFill>
                <a:schemeClr val="tx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标题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875530" y="4912360"/>
            <a:ext cx="3683000" cy="361315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600" b="1" kern="1200">
                <a:solidFill>
                  <a:schemeClr val="accent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Specific requirements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2390" y="735330"/>
            <a:ext cx="1016000" cy="318770"/>
            <a:chOff x="86" y="932"/>
            <a:chExt cx="1600" cy="502"/>
          </a:xfrm>
          <a:solidFill>
            <a:srgbClr val="1F6095"/>
          </a:solidFill>
        </p:grpSpPr>
        <p:sp>
          <p:nvSpPr>
            <p:cNvPr id="36" name="流程图: 数据 9"/>
            <p:cNvSpPr/>
            <p:nvPr/>
          </p:nvSpPr>
          <p:spPr>
            <a:xfrm>
              <a:off x="86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7" name="流程图: 数据 9"/>
            <p:cNvSpPr/>
            <p:nvPr/>
          </p:nvSpPr>
          <p:spPr>
            <a:xfrm>
              <a:off x="399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8" name="流程图: 数据 9"/>
            <p:cNvSpPr/>
            <p:nvPr/>
          </p:nvSpPr>
          <p:spPr>
            <a:xfrm>
              <a:off x="712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39" name="流程图: 数据 9"/>
            <p:cNvSpPr/>
            <p:nvPr/>
          </p:nvSpPr>
          <p:spPr>
            <a:xfrm>
              <a:off x="1025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  <p:sp>
          <p:nvSpPr>
            <p:cNvPr id="40" name="流程图: 数据 9"/>
            <p:cNvSpPr/>
            <p:nvPr/>
          </p:nvSpPr>
          <p:spPr>
            <a:xfrm>
              <a:off x="1338" y="932"/>
              <a:ext cx="348" cy="502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8208"/>
                <a:gd name="connsiteY0-2" fmla="*/ 10042 h 10042"/>
                <a:gd name="connsiteX1-3" fmla="*/ 2000 w 18208"/>
                <a:gd name="connsiteY1-4" fmla="*/ 42 h 10042"/>
                <a:gd name="connsiteX2-5" fmla="*/ 18208 w 18208"/>
                <a:gd name="connsiteY2-6" fmla="*/ 0 h 10042"/>
                <a:gd name="connsiteX3-7" fmla="*/ 8000 w 18208"/>
                <a:gd name="connsiteY3-8" fmla="*/ 10042 h 10042"/>
                <a:gd name="connsiteX4-9" fmla="*/ 0 w 18208"/>
                <a:gd name="connsiteY4-10" fmla="*/ 10042 h 10042"/>
                <a:gd name="connsiteX0-11" fmla="*/ 0 w 18208"/>
                <a:gd name="connsiteY0-12" fmla="*/ 10042 h 10042"/>
                <a:gd name="connsiteX1-13" fmla="*/ 10498 w 18208"/>
                <a:gd name="connsiteY1-14" fmla="*/ 126 h 10042"/>
                <a:gd name="connsiteX2-15" fmla="*/ 18208 w 18208"/>
                <a:gd name="connsiteY2-16" fmla="*/ 0 h 10042"/>
                <a:gd name="connsiteX3-17" fmla="*/ 8000 w 18208"/>
                <a:gd name="connsiteY3-18" fmla="*/ 10042 h 10042"/>
                <a:gd name="connsiteX4-19" fmla="*/ 0 w 18208"/>
                <a:gd name="connsiteY4-20" fmla="*/ 10042 h 10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08" h="10042">
                  <a:moveTo>
                    <a:pt x="0" y="10042"/>
                  </a:moveTo>
                  <a:lnTo>
                    <a:pt x="10498" y="126"/>
                  </a:lnTo>
                  <a:lnTo>
                    <a:pt x="18208" y="0"/>
                  </a:lnTo>
                  <a:lnTo>
                    <a:pt x="8000" y="10042"/>
                  </a:lnTo>
                  <a:lnTo>
                    <a:pt x="0" y="100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85875"/>
              <a:endParaRPr lang="zh-CN" altLang="en-US" sz="2530">
                <a:solidFill>
                  <a:prstClr val="white"/>
                </a:solidFill>
              </a:endParaRPr>
            </a:p>
          </p:txBody>
        </p:sp>
      </p:grpSp>
      <p:pic>
        <p:nvPicPr>
          <p:cNvPr id="44" name="图片 43" descr="建筑线条蓝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" y="5857875"/>
            <a:ext cx="12710160" cy="1416685"/>
          </a:xfrm>
          <a:prstGeom prst="rect">
            <a:avLst/>
          </a:prstGeom>
        </p:spPr>
      </p:pic>
      <p:pic>
        <p:nvPicPr>
          <p:cNvPr id="3" name="图片 2"/>
          <p:cNvPicPr/>
          <p:nvPr userDrawn="1"/>
        </p:nvPicPr>
        <p:blipFill>
          <a:blip r:embed="rId4"/>
          <a:stretch>
            <a:fillRect/>
          </a:stretch>
        </p:blipFill>
        <p:spPr>
          <a:xfrm>
            <a:off x="1316990" y="448310"/>
            <a:ext cx="880745" cy="8807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0770" y="5344160"/>
            <a:ext cx="64262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indent="0" algn="l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这是各类教学检查，特别是新专业评估的重点必检项。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99_1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PRESET_TEXT" val="单击添加文档标题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246.xml><?xml version="1.0" encoding="utf-8"?>
<p:tagLst xmlns:p="http://schemas.openxmlformats.org/presentationml/2006/main">
  <p:tag name="KSO_WM_BEAUTIFY_FLAG" val="#wm#"/>
  <p:tag name="KSO_WM_TEMPLATE_CATEGORY" val="custom"/>
  <p:tag name="KSO_WM_TEMPLATE_INDEX" val="20231525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249.xml><?xml version="1.0" encoding="utf-8"?>
<p:tagLst xmlns:p="http://schemas.openxmlformats.org/presentationml/2006/main">
  <p:tag name="KSO_WM_BEAUTIFY_FLAG" val="#wm#"/>
  <p:tag name="KSO_WM_TEMPLATE_CATEGORY" val="custom"/>
  <p:tag name="KSO_WM_TEMPLATE_INDEX" val="20231525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DIAGRAM_VIRTUALLY_FRAME" val="{&quot;height&quot;:375.08590551181095,&quot;left&quot;:102.29062992125984,&quot;top&quot;:138.78771653543305,&quot;width&quot;:742.9593700787402}"/>
</p:tagLst>
</file>

<file path=ppt/tags/tag251.xml><?xml version="1.0" encoding="utf-8"?>
<p:tagLst xmlns:p="http://schemas.openxmlformats.org/presentationml/2006/main">
  <p:tag name="KSO_WM_DIAGRAM_VIRTUALLY_FRAME" val="{&quot;height&quot;:375.08590551181095,&quot;left&quot;:102.29062992125984,&quot;top&quot;:138.78771653543305,&quot;width&quot;:742.9593700787402}"/>
</p:tagLst>
</file>

<file path=ppt/tags/tag252.xml><?xml version="1.0" encoding="utf-8"?>
<p:tagLst xmlns:p="http://schemas.openxmlformats.org/presentationml/2006/main">
  <p:tag name="KSO_WM_DIAGRAM_VIRTUALLY_FRAME" val="{&quot;height&quot;:373.05,&quot;left&quot;:105.95,&quot;top&quot;:101.95,&quot;width&quot;:747.6}"/>
</p:tagLst>
</file>

<file path=ppt/tags/tag253.xml><?xml version="1.0" encoding="utf-8"?>
<p:tagLst xmlns:p="http://schemas.openxmlformats.org/presentationml/2006/main">
  <p:tag name="KSO_WM_DIAGRAM_VIRTUALLY_FRAME" val="{&quot;height&quot;:424.1,&quot;left&quot;:63.7,&quot;top&quot;:119.35,&quot;width&quot;:873.75}"/>
</p:tagLst>
</file>

<file path=ppt/tags/tag254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NOCLEAR" val="0"/>
  <p:tag name="KSO_WM_UNIT_HIGHLIGHT" val="0"/>
  <p:tag name="KSO_WM_UNIT_DIAGRAM_ISNUMVISUAL" val="0"/>
  <p:tag name="KSO_WM_UNIT_TYPE" val="l_h_i"/>
  <p:tag name="KSO_WM_UNIT_INDEX" val="1_4_1"/>
  <p:tag name="KSO_WM_UNIT_ID" val="diagram20231438_3*l_h_i*1_4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UNIT_SHADOW_SCHEMECOLOR_INDEX" val="8"/>
  <p:tag name="KSO_WM_UNIT_USESOURCEFORMAT_APPLY" val="1"/>
</p:tagLst>
</file>

<file path=ppt/tags/tag255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4_1"/>
  <p:tag name="KSO_WM_UNIT_ID" val="diagram20231438_3*l_h_f*1_4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424.1,&quot;left&quot;:63.7,&quot;top&quot;:119.35,&quot;width&quot;:873.75}"/>
  <p:tag name="KSO_WM_DIAGRAM_COLOR_MATCH_VALUE" val="{&quot;shape&quot;:{&quot;fill&quot;:{&quot;gradient&quot;:[{&quot;brightness&quot;:0.800000011920929,&quot;colorType&quot;:1,&quot;foreColorIndex&quot;:8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8,&quot;transparency&quot;:0.4000000059604645},&quot;type&quot;:1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UNIT_PRESET_TEXT" val="单击此处输入你的项正文，文字是您思想的提炼，请尽量言简意赅的阐述观点。单击此处输入你的项正文，文字是您思想的提炼。"/>
  <p:tag name="KSO_WM_UNIT_FILL_TYPE" val="3"/>
  <p:tag name="KSO_WM_UNIT_LINE_FORE_SCHEMECOLOR_INDEX" val="8"/>
  <p:tag name="KSO_WM_UNIT_TEXT_FILL_FORE_SCHEMECOLOR_INDEX" val="1"/>
  <p:tag name="KSO_WM_UNIT_TEXT_FILL_TYPE" val="1"/>
  <p:tag name="KSO_WM_UNIT_SHADOW_SCHEMECOLOR_INDEX" val="8"/>
  <p:tag name="KSO_WM_UNIT_USESOURCEFORMAT_APPLY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gradient&quot;:[{&quot;brightness&quot;:0.4000000059604645,&quot;colorType&quot;:1,&quot;foreColorIndex&quot;:8,&quot;pos&quot;:0,&quot;transparency&quot;:0},{&quot;brightness&quot;:0,&quot;colorType&quot;:1,&quot;foreColorIndex&quot;:8,&quot;pos&quot;:0.6644999980926514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4_1"/>
  <p:tag name="KSO_WM_UNIT_ID" val="diagram20231438_3*l_h_a*1_4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UNIT_TEXT_FILL_TYPE" val="1"/>
  <p:tag name="KSO_WM_UNIT_TEXT_TYPE" val="1"/>
  <p:tag name="KSO_WM_UNIT_PRESET_TEXT" val="添加标题"/>
  <p:tag name="KSO_WM_UNIT_FILL_TYPE" val="3"/>
  <p:tag name="KSO_WM_UNIT_SHADOW_SCHEMECOLOR_INDEX" val="8"/>
  <p:tag name="KSO_WM_UNIT_USESOURCEFORMAT_APPLY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31438_3*l_h_i*1_4_3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438_3*l_h_i*1_4_2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259.xml><?xml version="1.0" encoding="utf-8"?>
<p:tagLst xmlns:p="http://schemas.openxmlformats.org/presentationml/2006/main">
  <p:tag name="KSO_WM_DIAGRAM_VIRTUALLY_FRAME" val="{&quot;height&quot;:424.1,&quot;left&quot;:63.7,&quot;top&quot;:119.35,&quot;width&quot;:873.75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NOCLEAR" val="0"/>
  <p:tag name="KSO_WM_UNIT_HIGHLIGHT" val="0"/>
  <p:tag name="KSO_WM_UNIT_DIAGRAM_ISNUMVISUAL" val="0"/>
  <p:tag name="KSO_WM_UNIT_TYPE" val="l_h_i"/>
  <p:tag name="KSO_WM_UNIT_INDEX" val="1_1_1"/>
  <p:tag name="KSO_WM_UNIT_ID" val="diagram20231438_3*l_h_i*1_1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UNIT_SHADOW_SCHEMECOLOR_INDEX" val="5"/>
  <p:tag name="KSO_WM_UNIT_USESOURCEFORMAT_APPLY" val="1"/>
</p:tagLst>
</file>

<file path=ppt/tags/tag26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3*l_h_f*1_1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424.1,&quot;left&quot;:63.7,&quot;top&quot;:119.35,&quot;width&quot;:873.75}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5,&quot;transparency&quot;:0.4000000059604645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UNIT_PRESET_TEXT" val="单击此处输入你的项正文，文字是您思想的提炼，请尽量言简意赅的阐述观点。单击此处输入你的项正文，文字是您思想的提炼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689999997615814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1_1"/>
  <p:tag name="KSO_WM_UNIT_ID" val="diagram20231438_3*l_h_a*1_1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UNIT_TEXT_FILL_TYPE" val="1"/>
  <p:tag name="KSO_WM_UNIT_TEXT_TYPE" val="1"/>
  <p:tag name="KSO_WM_UNIT_PRESET_TEXT" val="添加标题"/>
  <p:tag name="KSO_WM_UNIT_FILL_TYPE" val="3"/>
  <p:tag name="KSO_WM_UNIT_SHADOW_SCHEMECOLOR_INDEX" val="5"/>
  <p:tag name="KSO_WM_UNIT_USESOURCEFORMAT_APPLY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438_3*l_h_i*1_1_3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438_3*l_h_i*1_1_2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265.xml><?xml version="1.0" encoding="utf-8"?>
<p:tagLst xmlns:p="http://schemas.openxmlformats.org/presentationml/2006/main">
  <p:tag name="KSO_WM_DIAGRAM_VIRTUALLY_FRAME" val="{&quot;height&quot;:424.1,&quot;left&quot;:63.7,&quot;top&quot;:119.35,&quot;width&quot;:873.75}"/>
</p:tagLst>
</file>

<file path=ppt/tags/tag266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NOCLEAR" val="0"/>
  <p:tag name="KSO_WM_UNIT_HIGHLIGHT" val="0"/>
  <p:tag name="KSO_WM_UNIT_DIAGRAM_ISNUMVISUAL" val="0"/>
  <p:tag name="KSO_WM_UNIT_TYPE" val="l_h_i"/>
  <p:tag name="KSO_WM_UNIT_INDEX" val="1_2_1"/>
  <p:tag name="KSO_WM_UNIT_ID" val="diagram20231438_3*l_h_i*1_2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UNIT_SHADOW_SCHEMECOLOR_INDEX" val="6"/>
  <p:tag name="KSO_WM_UNIT_USESOURCEFORMAT_APPLY" val="1"/>
</p:tagLst>
</file>

<file path=ppt/tags/tag267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2_1"/>
  <p:tag name="KSO_WM_UNIT_ID" val="diagram20231438_3*l_h_f*1_2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424.1,&quot;left&quot;:63.7,&quot;top&quot;:119.35,&quot;width&quot;:873.75}"/>
  <p:tag name="KSO_WM_DIAGRAM_COLOR_MATCH_VALUE" val="{&quot;shape&quot;:{&quot;fill&quot;:{&quot;gradient&quot;:[{&quot;brightness&quot;:0.800000011920929,&quot;colorType&quot;:1,&quot;foreColorIndex&quot;:8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8,&quot;transparency&quot;:0.4000000059604645},&quot;type&quot;:1},&quot;shadow&quot;:{&quot;brightness&quot;:0,&quot;colorType&quot;:1,&quot;foreColorIndex&quot;:8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UNIT_PRESET_TEXT" val="单击此处输入你的项正文内容，文字是您思想的提炼，请尽量言简意赅的阐述内容观点。单击此处输入你的项正文内容，文字是您思想的提炼。"/>
  <p:tag name="KSO_WM_UNIT_FILL_TYPE" val="3"/>
  <p:tag name="KSO_WM_UNIT_LINE_FORE_SCHEMECOLOR_INDEX" val="8"/>
  <p:tag name="KSO_WM_UNIT_TEXT_FILL_FORE_SCHEMECOLOR_INDEX" val="1"/>
  <p:tag name="KSO_WM_UNIT_TEXT_FILL_TYPE" val="1"/>
  <p:tag name="KSO_WM_UNIT_SHADOW_SCHEMECOLOR_INDEX" val="6"/>
  <p:tag name="KSO_WM_UNIT_USESOURCEFORMAT_APPLY" val="1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gradient&quot;:[{&quot;brightness&quot;:0.4000000059604645,&quot;colorType&quot;:1,&quot;foreColorIndex&quot;:8,&quot;pos&quot;:0,&quot;transparency&quot;:0},{&quot;brightness&quot;:0,&quot;colorType&quot;:1,&quot;foreColorIndex&quot;:8,&quot;pos&quot;:0.6644999980926514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2_1"/>
  <p:tag name="KSO_WM_UNIT_ID" val="diagram20231438_3*l_h_a*1_2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UNIT_TEXT_FILL_TYPE" val="1"/>
  <p:tag name="KSO_WM_UNIT_TEXT_TYPE" val="1"/>
  <p:tag name="KSO_WM_UNIT_PRESET_TEXT" val="添加标题"/>
  <p:tag name="KSO_WM_UNIT_FILL_TYPE" val="3"/>
  <p:tag name="KSO_WM_UNIT_SHADOW_SCHEMECOLOR_INDEX" val="6"/>
  <p:tag name="KSO_WM_UNIT_USESOURCEFORMAT_APPLY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438_3*l_h_i*1_2_3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438_3*l_h_i*1_2_2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-0.5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271.xml><?xml version="1.0" encoding="utf-8"?>
<p:tagLst xmlns:p="http://schemas.openxmlformats.org/presentationml/2006/main">
  <p:tag name="KSO_WM_DIAGRAM_VIRTUALLY_FRAME" val="{&quot;height&quot;:424.1,&quot;left&quot;:63.7,&quot;top&quot;:119.35,&quot;width&quot;:873.75}"/>
</p:tagLst>
</file>

<file path=ppt/tags/tag272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NOCLEAR" val="0"/>
  <p:tag name="KSO_WM_UNIT_HIGHLIGHT" val="0"/>
  <p:tag name="KSO_WM_UNIT_DIAGRAM_ISNUMVISUAL" val="0"/>
  <p:tag name="KSO_WM_UNIT_TYPE" val="l_h_i"/>
  <p:tag name="KSO_WM_UNIT_INDEX" val="1_3_1"/>
  <p:tag name="KSO_WM_UNIT_ID" val="diagram20231438_3*l_h_i*1_3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0,&quot;colorType&quot;:2,&quot;rgb&quot;:&quot;#ffffff&quot;,&quot;transparency&quot;:0.949999988079071},&quot;type&quot;:1},&quot;glow&quot;:{&quot;colorType&quot;:0},&quot;line&quot;:{&quot;type&quot;:0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FILL_FORE_SCHEMECOLOR_INDEX" val="1"/>
  <p:tag name="KSO_WM_UNIT_TEXT_FILL_TYPE" val="1"/>
  <p:tag name="KSO_WM_UNIT_TEXT_TYPE" val="1"/>
  <p:tag name="KSO_WM_UNIT_TEXT_LAYER_COUNT" val="1"/>
  <p:tag name="KSO_WM_UNIT_SHADOW_SCHEMECOLOR_INDEX" val="7"/>
  <p:tag name="KSO_WM_UNIT_USESOURCEFORMAT_APPLY" val="1"/>
</p:tagLst>
</file>

<file path=ppt/tags/tag27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VERSION" val="3"/>
  <p:tag name="KSO_WM_DIAGRAM_COLOR_TEXT_CAN_REMOVE" val="n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3_1"/>
  <p:tag name="KSO_WM_UNIT_ID" val="diagram20231438_3*l_h_f*1_3_1"/>
  <p:tag name="KSO_WM_TEMPLATE_CATEGORY" val="diagram"/>
  <p:tag name="KSO_WM_UNIT_LAYERLEVEL" val="1_1_1"/>
  <p:tag name="KSO_WM_DIAGRAM_GROUP_CODE" val="l1-1"/>
  <p:tag name="KSO_WM_DIAGRAM_COLOR_TRICK" val="2"/>
  <p:tag name="KSO_WM_DIAGRAM_MAX_ITEMCNT" val="6"/>
  <p:tag name="KSO_WM_DIAGRAM_VIRTUALLY_FRAME" val="{&quot;height&quot;:424.1,&quot;left&quot;:63.7,&quot;top&quot;:119.35,&quot;width&quot;:873.75}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6000000238418579,&quot;colorType&quot;:1,&quot;foreColorIndex&quot;:5,&quot;transparency&quot;:0.4000000059604645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TEXT_TYPE" val="1"/>
  <p:tag name="KSO_WM_UNIT_TEXT_LAYER_COUNT" val="1"/>
  <p:tag name="KSO_WM_UNIT_PRESET_TEXT" val="单击此处输入你的项正文内容，文字是您思想的提炼，请尽量言简意赅的阐述内容观点。单击此处输入你的项正文内容，文字是您思想的提炼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7"/>
  <p:tag name="KSO_WM_UNIT_USESOURCEFORMAT_APPLY" val="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689999997615814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10"/>
  <p:tag name="KSO_WM_UNIT_TYPE" val="l_h_a"/>
  <p:tag name="KSO_WM_UNIT_INDEX" val="1_3_1"/>
  <p:tag name="KSO_WM_UNIT_ID" val="diagram20231438_3*l_h_a*1_3_1"/>
  <p:tag name="KSO_WM_TEMPLATE_CATEGORY" val="diagram"/>
  <p:tag name="KSO_WM_TEMPLATE_INDEX" val="20231438"/>
  <p:tag name="KSO_WM_UNIT_LAYERLEVEL" val="1_1_1"/>
  <p:tag name="KSO_WM_TAG_VERSION" val="3.0"/>
  <p:tag name="KSO_WM_UNIT_TEXT_FILL_FORE_SCHEMECOLOR_INDEX_BRIGHTNESS" val="0.15"/>
  <p:tag name="KSO_WM_UNIT_TEXT_FILL_TYPE" val="1"/>
  <p:tag name="KSO_WM_UNIT_TEXT_TYPE" val="1"/>
  <p:tag name="KSO_WM_UNIT_PRESET_TEXT" val="添加标题"/>
  <p:tag name="KSO_WM_UNIT_FILL_TYPE" val="3"/>
  <p:tag name="KSO_WM_UNIT_SHADOW_SCHEMECOLOR_INDEX" val="7"/>
  <p:tag name="KSO_WM_UNIT_USESOURCEFORMAT_APPLY" val="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1438_3*l_h_i*1_3_3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438_3*l_h_i*1_3_2"/>
  <p:tag name="KSO_WM_TEMPLATE_CATEGORY" val="diagram"/>
  <p:tag name="KSO_WM_TEMPLATE_INDEX" val="2023143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424.1,&quot;left&quot;:63.7,&quot;top&quot;:119.35,&quot;width&quot;:873.75}"/>
  <p:tag name="KSO_WM_DIAGRAM_COLOR_MATCH_VALUE" val="{&quot;shape&quot;:{&quot;fill&quot;:{&quot;solid&quot;:{&quot;brightness&quot;:-0.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-0.5"/>
  <p:tag name="KSO_WM_UNIT_TEXT_FILL_FORE_SCHEMECOLOR_INDEX" val="2"/>
  <p:tag name="KSO_WM_UNIT_TEXT_FILL_TYPE" val="1"/>
  <p:tag name="KSO_WM_UNIT_USESOURCEFORMAT_APPLY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diagram20234820_1*l_h_i*1_2_7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8500000238418579}],&quot;type&quot;:3},&quot;glow&quot;:{&quot;colorType&quot;:0},&quot;line&quot;:{&quot;solidLine&quot;:{&quot;brightness&quot;:0,&quot;colorType&quot;:1,&quot;foreColorIndex&quot;:5,&quot;transparency&quot;:0.4499999880790710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4820_1*l_h_i*1_2_4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20234820_1*l_h_i*1_2_6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6"/>
  <p:tag name="KSO_WM_UNIT_LINE_FILL_TYPE" val="2"/>
  <p:tag name="KSO_WM_UNIT_USESOURCEFORMAT_APPLY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4820_1*l_h_i*1_2_5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USESOURCEFORMAT_APPLY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820_1*l_h_i*1_2_1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UNIT_LINE_FILL_TYPE" val="2"/>
  <p:tag name="KSO_WM_UNIT_USESOURCEFORMAT_APPLY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4820_1*l_h_i*1_2_3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USESOURCEFORMAT_APPLY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34820_1*l_h_i*1_1_7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8500000238418579}],&quot;type&quot;:3},&quot;glow&quot;:{&quot;colorType&quot;:0},&quot;line&quot;:{&quot;solidLine&quot;:{&quot;brightness&quot;:0,&quot;colorType&quot;:1,&quot;foreColorIndex&quot;:5,&quot;transparency&quot;:0.44999998807907104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4820_1*l_h_i*1_1_4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TEXT_FILL_FORE_SCHEMECOLOR_INDEX" val="2"/>
  <p:tag name="KSO_WM_UNIT_TEXT_FILL_TYPE" val="1"/>
  <p:tag name="KSO_WM_UNIT_USESOURCEFORMAT_APPLY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34820_1*l_h_i*1_1_6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LINE_FILL_TYPE" val="2"/>
  <p:tag name="KSO_WM_UNIT_USESOURCEFORMAT_APPLY" val="1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4820_1*l_h_i*1_1_5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USESOURCEFORMAT_APPLY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820_1*l_h_i*1_1_1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4820_1*l_h_i*1_1_3"/>
  <p:tag name="KSO_WM_TEMPLATE_CATEGORY" val="diagram"/>
  <p:tag name="KSO_WM_TEMPLATE_INDEX" val="20234820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UNIT_USESOURCEFORMAT_APPLY" val="1"/>
</p:tagLst>
</file>

<file path=ppt/tags/tag2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4820_1*l_h_a*1_1_1"/>
  <p:tag name="KSO_WM_TEMPLATE_CATEGORY" val="diagram"/>
  <p:tag name="KSO_WM_TEMPLATE_INDEX" val="20234820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单击此处&#13;添加标题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29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4820_1*l_h_f*1_1_1"/>
  <p:tag name="KSO_WM_TEMPLATE_CATEGORY" val="diagram"/>
  <p:tag name="KSO_WM_TEMPLATE_INDEX" val="20234820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TEXT_LAYER_COUNT" val="1"/>
  <p:tag name="KSO_WM_UNIT_PRESET_TEXT" val="单击此处添加文本具体内容，文字是您思想的提炼，简明扼要地阐述您的观点。根据需要可酌情增减文字，以便观者准确地理解您传达的思想。单击此处添加文本具体内容，简明扼要地阐述您的观点。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820_1*l_h_i*1_1_2"/>
  <p:tag name="KSO_WM_TEMPLATE_CATEGORY" val="diagram"/>
  <p:tag name="KSO_WM_TEMPLATE_INDEX" val="20234820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5"/>
  <p:tag name="KSO_WM_UNIT_USESOURCEFORMAT_APPLY" val="1"/>
</p:tagLst>
</file>

<file path=ppt/tags/tag29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4820_1*l_h_f*1_2_1"/>
  <p:tag name="KSO_WM_TEMPLATE_CATEGORY" val="diagram"/>
  <p:tag name="KSO_WM_TEMPLATE_INDEX" val="20234820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TEXT_LAYER_COUNT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820_1*l_h_i*1_2_2"/>
  <p:tag name="KSO_WM_TEMPLATE_CATEGORY" val="diagram"/>
  <p:tag name="KSO_WM_TEMPLATE_INDEX" val="20234820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6"/>
  <p:tag name="KSO_WM_UNIT_USESOURCEFORMAT_APPLY" val="1"/>
</p:tagLst>
</file>

<file path=ppt/tags/tag2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4820_1*l_h_a*1_2_1"/>
  <p:tag name="KSO_WM_TEMPLATE_CATEGORY" val="diagram"/>
  <p:tag name="KSO_WM_TEMPLATE_INDEX" val="20234820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91.1000061035156,&quot;width&quot;:85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TEXT_TYPE" val="1"/>
  <p:tag name="KSO_WM_UNIT_PRESET_TEXT" val="单击此处&#13;添加标题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297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298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299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301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302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303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304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305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306.xml><?xml version="1.0" encoding="utf-8"?>
<p:tagLst xmlns:p="http://schemas.openxmlformats.org/presentationml/2006/main">
  <p:tag name="KSO_WM_DIAGRAM_VIRTUALLY_FRAME" val="{&quot;height&quot;:354.2,&quot;left&quot;:67.15,&quot;top&quot;:129.55,&quot;width&quot;:828.15}"/>
</p:tagLst>
</file>

<file path=ppt/tags/tag307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08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09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11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12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13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14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15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16.xml><?xml version="1.0" encoding="utf-8"?>
<p:tagLst xmlns:p="http://schemas.openxmlformats.org/presentationml/2006/main">
  <p:tag name="KSO_WM_DIAGRAM_VIRTUALLY_FRAME" val="{&quot;height&quot;:365.3,&quot;left&quot;:58.3,&quot;top&quot;:119.75,&quot;width&quot;:467.15}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319.xml><?xml version="1.0" encoding="utf-8"?>
<p:tagLst xmlns:p="http://schemas.openxmlformats.org/presentationml/2006/main">
  <p:tag name="KSO_WM_DIAGRAM_VIRTUALLY_FRAME" val="{&quot;height&quot;:392.05,&quot;left&quot;:13,&quot;top&quot;:114.65,&quot;width&quot;:936.65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96_4*l_h_f*1_1_1"/>
  <p:tag name="KSO_WM_TEMPLATE_CATEGORY" val="diagram"/>
  <p:tag name="KSO_WM_TEMPLATE_INDEX" val="20231496"/>
  <p:tag name="KSO_WM_UNIT_LAYERLEVEL" val="1_1_1"/>
  <p:tag name="KSO_WM_TAG_VERSION" val="3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1_1"/>
  <p:tag name="KSO_WM_DIAGRAM_VERSION" val="3"/>
  <p:tag name="KSO_WM_DIAGRAM_COLOR_TRICK" val="1"/>
  <p:tag name="KSO_WM_DIAGRAM_COLOR_TEXT_CAN_REMOVE" val="n"/>
  <p:tag name="KSO_WM_UNIT_PRESET_TEXT" val="添加文本具体内容，可酌情增减文字，以便观者准确地理解您传达的思想添加文本具体内容，简明扼要地阐述观点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92.05,&quot;left&quot;:13,&quot;top&quot;:114.65,&quot;width&quot;:936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21.xml><?xml version="1.0" encoding="utf-8"?>
<p:tagLst xmlns:p="http://schemas.openxmlformats.org/presentationml/2006/main">
  <p:tag name="KSO_WM_DIAGRAM_VIRTUALLY_FRAME" val="{&quot;height&quot;:474.4749606299212,&quot;left&quot;:12.95,&quot;top&quot;:114.62503937007872,&quot;width&quot;:1384.55}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96_4*l_h_i*1_1_1"/>
  <p:tag name="KSO_WM_TEMPLATE_CATEGORY" val="diagram"/>
  <p:tag name="KSO_WM_TEMPLATE_INDEX" val="20231496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2.05,&quot;left&quot;:13,&quot;top&quot;:114.65,&quot;width&quot;:936.65}"/>
  <p:tag name="KSO_WM_DIAGRAM_COLOR_MATCH_VALUE" val="{&quot;shape&quot;:{&quot;fill&quot;:{&quot;type&quot;:0},&quot;glow&quot;:{&quot;colorType&quot;:0},&quot;line&quot;:{&quot;type&quot;:0},&quot;shadow&quot;:{&quot;brightness&quot;:-0.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5"/>
  <p:tag name="KSO_WM_UNIT_TEXT_FILL_FORE_SCHEMECOLOR_INDEX" val="5"/>
  <p:tag name="KSO_WM_UNIT_TEXT_FILL_TYPE" val="1"/>
  <p:tag name="KSO_WM_UNIT_USESOURCEFORMAT_APPLY" val="1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96_4*l_h_a*1_1_1"/>
  <p:tag name="KSO_WM_TEMPLATE_CATEGORY" val="diagram"/>
  <p:tag name="KSO_WM_TEMPLATE_INDEX" val="20231496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DIAGRAM_VERSION" val="3"/>
  <p:tag name="KSO_WM_DIAGRAM_COLOR_TRICK" val="1"/>
  <p:tag name="KSO_WM_DIAGRAM_COLOR_TEXT_CAN_REMOVE" val="n"/>
  <p:tag name="KSO_WM_UNIT_PRESET_TEXT" val="添加标题"/>
  <p:tag name="KSO_WM_UNIT_FILL_TYPE" val="1"/>
  <p:tag name="KSO_WM_UNIT_FILL_FORE_SCHEMECOLOR_INDEX" val="14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92.05,&quot;left&quot;:13,&quot;top&quot;:114.65,&quot;width&quot;:936.65}"/>
  <p:tag name="KSO_WM_DIAGRAM_COLOR_MATCH_VALUE" val="{&quot;shape&quot;:{&quot;fill&quot;:{&quot;solid&quot;:{&quot;brightness&quot;:0,&quot;colorType&quot;:1,&quot;foreColorIndex&quot;:14,&quot;transparency&quot;:0.800000011920929},&quot;type&quot;:1},&quot;glow&quot;:{&quot;colorType&quot;:0},&quot;line&quot;:{&quot;solidLine&quot;:{&quot;brightness&quot;:0,&quot;colorType&quot;:1,&quot;foreColorIndex&quot;:5,&quot;transparency&quot;:0.699999988079071},&quot;type&quot;:1},&quot;shadow&quot;:{&quot;brightness&quot;:-0.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"/>
  <p:tag name="KSO_WM_UNIT_LINE_FILL_TYPE" val="2"/>
  <p:tag name="KSO_WM_UNIT_SHADOW_SCHEMECOLOR_INDEX" val="5"/>
  <p:tag name="KSO_WM_UNIT_USESOURCEFORMAT_APPLY" val="1"/>
</p:tagLst>
</file>

<file path=ppt/tags/tag324.xml><?xml version="1.0" encoding="utf-8"?>
<p:tagLst xmlns:p="http://schemas.openxmlformats.org/presentationml/2006/main">
  <p:tag name="KSO_WM_DIAGRAM_VIRTUALLY_FRAME" val="{&quot;height&quot;:392.05,&quot;left&quot;:13,&quot;top&quot;:114.65,&quot;width&quot;:936.65}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96_4*l_h_f*1_2_1"/>
  <p:tag name="KSO_WM_TEMPLATE_CATEGORY" val="diagram"/>
  <p:tag name="KSO_WM_TEMPLATE_INDEX" val="20231496"/>
  <p:tag name="KSO_WM_UNIT_LAYERLEVEL" val="1_1_1"/>
  <p:tag name="KSO_WM_TAG_VERSION" val="3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UNIT_PRESET_TEXT" val="添加文本具体内容，可酌情增减文字，以便观者准确地理解您传达的思想。添加文本具体内容，简明扼要地阐述观点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92.05,&quot;left&quot;:13,&quot;top&quot;:114.65,&quot;width&quot;:936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26.xml><?xml version="1.0" encoding="utf-8"?>
<p:tagLst xmlns:p="http://schemas.openxmlformats.org/presentationml/2006/main">
  <p:tag name="KSO_WM_DIAGRAM_VIRTUALLY_FRAME" val="{&quot;height&quot;:474.4749606299212,&quot;left&quot;:12.95,&quot;top&quot;:114.62503937007872,&quot;width&quot;:1384.55}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96_4*l_h_i*1_2_1"/>
  <p:tag name="KSO_WM_TEMPLATE_CATEGORY" val="diagram"/>
  <p:tag name="KSO_WM_TEMPLATE_INDEX" val="20231496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2.05,&quot;left&quot;:13,&quot;top&quot;:114.65,&quot;width&quot;:936.65}"/>
  <p:tag name="KSO_WM_DIAGRAM_COLOR_MATCH_VALUE" val="{&quot;shape&quot;:{&quot;fill&quot;:{&quot;type&quot;:0},&quot;glow&quot;:{&quot;colorType&quot;:0},&quot;line&quot;:{&quot;type&quot;:0},&quot;shadow&quot;:{&quot;brightness&quot;:-0.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6"/>
  <p:tag name="KSO_WM_UNIT_TEXT_FILL_FORE_SCHEMECOLOR_INDEX" val="6"/>
  <p:tag name="KSO_WM_UNIT_TEXT_FILL_TYPE" val="1"/>
  <p:tag name="KSO_WM_UNIT_USESOURCEFORMAT_APPLY" val="1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96_4*l_h_a*1_2_1"/>
  <p:tag name="KSO_WM_TEMPLATE_CATEGORY" val="diagram"/>
  <p:tag name="KSO_WM_TEMPLATE_INDEX" val="20231496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DIAGRAM_VERSION" val="3"/>
  <p:tag name="KSO_WM_DIAGRAM_COLOR_TRICK" val="1"/>
  <p:tag name="KSO_WM_DIAGRAM_COLOR_TEXT_CAN_REMOVE" val="n"/>
  <p:tag name="KSO_WM_UNIT_PRESET_TEXT" val="添加标题"/>
  <p:tag name="KSO_WM_UNIT_FILL_TYPE" val="1"/>
  <p:tag name="KSO_WM_UNIT_FILL_FORE_SCHEMECOLOR_INDEX" val="14"/>
  <p:tag name="KSO_WM_UNIT_FILL_FORE_SCHEMECOLOR_INDEX_BRIGHTNESS" val="0"/>
  <p:tag name="KSO_WM_UNIT_LINE_FORE_SCHEMECOLOR_INDEX" val="6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92.05,&quot;left&quot;:13,&quot;top&quot;:114.65,&quot;width&quot;:936.65}"/>
  <p:tag name="KSO_WM_DIAGRAM_COLOR_MATCH_VALUE" val="{&quot;shape&quot;:{&quot;fill&quot;:{&quot;solid&quot;:{&quot;brightness&quot;:0,&quot;colorType&quot;:1,&quot;foreColorIndex&quot;:14,&quot;transparency&quot;:0.800000011920929},&quot;type&quot;:1},&quot;glow&quot;:{&quot;colorType&quot;:0},&quot;line&quot;:{&quot;solidLine&quot;:{&quot;brightness&quot;:0,&quot;colorType&quot;:1,&quot;foreColorIndex&quot;:5,&quot;transparency&quot;:0.699999988079071},&quot;type&quot;:1},&quot;shadow&quot;:{&quot;brightness&quot;:-0.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"/>
  <p:tag name="KSO_WM_UNIT_LINE_FILL_TYPE" val="2"/>
  <p:tag name="KSO_WM_UNIT_SHADOW_SCHEMECOLOR_INDEX" val="6"/>
  <p:tag name="KSO_WM_UNIT_USESOURCEFORMAT_APPLY" val="1"/>
</p:tagLst>
</file>

<file path=ppt/tags/tag329.xml><?xml version="1.0" encoding="utf-8"?>
<p:tagLst xmlns:p="http://schemas.openxmlformats.org/presentationml/2006/main">
  <p:tag name="KSO_WM_DIAGRAM_VIRTUALLY_FRAME" val="{&quot;height&quot;:392.05,&quot;left&quot;:13,&quot;top&quot;:114.65,&quot;width&quot;:936.65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96_4*l_h_f*1_3_1"/>
  <p:tag name="KSO_WM_TEMPLATE_CATEGORY" val="diagram"/>
  <p:tag name="KSO_WM_TEMPLATE_INDEX" val="20231496"/>
  <p:tag name="KSO_WM_UNIT_LAYERLEVEL" val="1_1_1"/>
  <p:tag name="KSO_WM_TAG_VERSION" val="3.0"/>
  <p:tag name="KSO_WM_BEAUTIFY_FLAG" val="#wm#"/>
  <p:tag name="KSO_WM_UNIT_SUBTYPE" val="a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UNIT_PRESET_TEXT" val="添加文本具体内容，可酌情增减文字，以便观者准确地理解您传达的思想。添加文本具体内容，简明扼要地阐述观点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92.05,&quot;left&quot;:13,&quot;top&quot;:114.65,&quot;width&quot;:936.6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31.xml><?xml version="1.0" encoding="utf-8"?>
<p:tagLst xmlns:p="http://schemas.openxmlformats.org/presentationml/2006/main">
  <p:tag name="KSO_WM_DIAGRAM_VIRTUALLY_FRAME" val="{&quot;height&quot;:474.4749606299212,&quot;left&quot;:12.95,&quot;top&quot;:114.62503937007872,&quot;width&quot;:1384.55}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96_4*l_h_i*1_3_1"/>
  <p:tag name="KSO_WM_TEMPLATE_CATEGORY" val="diagram"/>
  <p:tag name="KSO_WM_TEMPLATE_INDEX" val="20231496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2.05,&quot;left&quot;:13,&quot;top&quot;:114.65,&quot;width&quot;:936.65}"/>
  <p:tag name="KSO_WM_DIAGRAM_COLOR_MATCH_VALUE" val="{&quot;shape&quot;:{&quot;fill&quot;:{&quot;type&quot;:0},&quot;glow&quot;:{&quot;colorType&quot;:0},&quot;line&quot;:{&quot;type&quot;:0},&quot;shadow&quot;:{&quot;brightness&quot;:-0.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" val="7"/>
  <p:tag name="KSO_WM_UNIT_TEXT_FILL_FORE_SCHEMECOLOR_INDEX" val="7"/>
  <p:tag name="KSO_WM_UNIT_TEXT_FILL_TYPE" val="1"/>
  <p:tag name="KSO_WM_UNIT_USESOURCEFORMAT_APPLY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96_4*l_h_a*1_3_1"/>
  <p:tag name="KSO_WM_TEMPLATE_CATEGORY" val="diagram"/>
  <p:tag name="KSO_WM_TEMPLATE_INDEX" val="20231496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DIAGRAM_VERSION" val="3"/>
  <p:tag name="KSO_WM_DIAGRAM_COLOR_TRICK" val="1"/>
  <p:tag name="KSO_WM_DIAGRAM_COLOR_TEXT_CAN_REMOVE" val="n"/>
  <p:tag name="KSO_WM_UNIT_PRESET_TEXT" val="添加标题"/>
  <p:tag name="KSO_WM_UNIT_FILL_TYPE" val="1"/>
  <p:tag name="KSO_WM_UNIT_FILL_FORE_SCHEMECOLOR_INDEX" val="14"/>
  <p:tag name="KSO_WM_UNIT_FILL_FORE_SCHEMECOLOR_INDEX_BRIGHTNESS" val="0"/>
  <p:tag name="KSO_WM_UNIT_LINE_FORE_SCHEMECOLOR_INDEX" val="7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92.05,&quot;left&quot;:13,&quot;top&quot;:114.65,&quot;width&quot;:936.65}"/>
  <p:tag name="KSO_WM_DIAGRAM_COLOR_MATCH_VALUE" val="{&quot;shape&quot;:{&quot;fill&quot;:{&quot;solid&quot;:{&quot;brightness&quot;:0,&quot;colorType&quot;:1,&quot;foreColorIndex&quot;:14,&quot;transparency&quot;:0.800000011920929},&quot;type&quot;:1},&quot;glow&quot;:{&quot;colorType&quot;:0},&quot;line&quot;:{&quot;solidLine&quot;:{&quot;brightness&quot;:0,&quot;colorType&quot;:1,&quot;foreColorIndex&quot;:5,&quot;transparency&quot;:0.699999988079071},&quot;type&quot;:1},&quot;shadow&quot;:{&quot;brightness&quot;:-0.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"/>
  <p:tag name="KSO_WM_UNIT_LINE_FILL_TYPE" val="2"/>
  <p:tag name="KSO_WM_UNIT_SHADOW_SCHEMECOLOR_INDEX" val="7"/>
  <p:tag name="KSO_WM_UNIT_USESOURCEFORMAT_APPLY" val="1"/>
</p:tagLst>
</file>

<file path=ppt/tags/tag334.xml><?xml version="1.0" encoding="utf-8"?>
<p:tagLst xmlns:p="http://schemas.openxmlformats.org/presentationml/2006/main">
  <p:tag name="KSO_WM_SLIDE_ID" val="diagram20231496_4"/>
  <p:tag name="KSO_WM_TEMPLATE_SUBCATEGORY" val="0"/>
  <p:tag name="KSO_WM_TEMPLATE_MASTER_TYPE" val="0"/>
  <p:tag name="KSO_WM_TEMPLATE_COLOR_TYPE" val="0"/>
  <p:tag name="KSO_WM_SLIDE_ITEM_CNT" val="5"/>
  <p:tag name="KSO_WM_SLIDE_INDEX" val="4"/>
  <p:tag name="KSO_WM_TAG_VERSION" val="3.0"/>
  <p:tag name="KSO_WM_BEAUTIFY_FLAG" val="#wm#"/>
  <p:tag name="KSO_WM_TEMPLATE_CATEGORY" val="diagram"/>
  <p:tag name="KSO_WM_TEMPLATE_INDEX" val="20231496"/>
  <p:tag name="KSO_WM_DIAGRAM_GROUP_CODE" val="l1-1"/>
  <p:tag name="KSO_WM_SLIDE_DIAGTYPE" val="l"/>
  <p:tag name="KSO_WM_SLIDE_LAYOUT" val="a_l"/>
  <p:tag name="KSO_WM_SLIDE_LAYOUT_CNT" val="1_1"/>
  <p:tag name="KSO_WM_SLIDE_TYPE" val="text"/>
  <p:tag name="KSO_WM_SLIDE_SUBTYPE" val="diag"/>
  <p:tag name="KSO_WM_SLIDE_SIZE" val="850.95*322.3"/>
  <p:tag name="KSO_WM_SLIDE_POSITION" val="54.8*145.55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1926_1*i*1"/>
  <p:tag name="KSO_WM_TEMPLATE_CATEGORY" val="custom"/>
  <p:tag name="KSO_WM_TEMPLATE_INDEX" val="20231926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1926_1*i*2"/>
  <p:tag name="KSO_WM_TEMPLATE_CATEGORY" val="custom"/>
  <p:tag name="KSO_WM_TEMPLATE_INDEX" val="20231926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70_1*l_h_i*1_2_2"/>
  <p:tag name="KSO_WM_TEMPLATE_CATEGORY" val="diagram"/>
  <p:tag name="KSO_WM_TEMPLATE_INDEX" val="20232470"/>
  <p:tag name="KSO_WM_TAG_VERSION" val="3.0"/>
  <p:tag name="KSO_WM_DIAGRAM_MAX_ITEMCNT" val="5"/>
  <p:tag name="KSO_WM_DIAGRAM_MIN_ITEMCNT" val="2"/>
  <p:tag name="KSO_WM_DIAGRAM_VIRTUALLY_FRAME" val="{&quot;height&quot;:240,&quot;left&quot;:81.07499664546931,&quot;top&quot;:182.95,&quot;width&quot;:850.4000854492188}"/>
  <p:tag name="KSO_WM_DIAGRAM_COLOR_MATCH_VALUE" val="{&quot;shape&quot;:{&quot;fill&quot;:{&quot;solid&quot;:{&quot;brightness&quot;:0,&quot;colorType&quot;:1,&quot;foreColorIndex&quot;:2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-2"/>
  <p:tag name="KSO_WM_UNIT_TYPE" val="l_h_i"/>
  <p:tag name="KSO_WM_UNIT_INDEX" val="1_2_2"/>
  <p:tag name="KSO_WM_UNIT_LAYERLEVEL" val="1_1_1"/>
  <p:tag name="KSO_WM_UNIT_TEXT_FILL_FORE_SCHEMECOLOR_INDEX" val="13"/>
  <p:tag name="KSO_WM_UNIT_TEXT_FILL_TYPE" val="1"/>
  <p:tag name="KSO_WM_UNIT_USESOURCEFORMAT_APPLY" val="1"/>
</p:tagLst>
</file>

<file path=ppt/tags/tag338.xml><?xml version="1.0" encoding="utf-8"?>
<p:tagLst xmlns:p="http://schemas.openxmlformats.org/presentationml/2006/main">
  <p:tag name="KSO_WM_DIAGRAM_VIRTUALLY_FRAME" val="{&quot;height&quot;:364.21495833333336,&quot;left&quot;:75.30892187499994,&quot;top&quot;:125.89464351851856,&quot;width&quot;:824.6462749753937}"/>
</p:tagLst>
</file>

<file path=ppt/tags/tag3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2470_1*l_h_i*1_2_2"/>
  <p:tag name="KSO_WM_TEMPLATE_CATEGORY" val="diagram"/>
  <p:tag name="KSO_WM_TEMPLATE_INDEX" val="20232470"/>
  <p:tag name="KSO_WM_TAG_VERSION" val="3.0"/>
  <p:tag name="KSO_WM_DIAGRAM_MAX_ITEMCNT" val="5"/>
  <p:tag name="KSO_WM_DIAGRAM_MIN_ITEMCNT" val="2"/>
  <p:tag name="KSO_WM_DIAGRAM_VIRTUALLY_FRAME" val="{&quot;height&quot;:364.21495833333336,&quot;left&quot;:75.30892187499994,&quot;top&quot;:125.89464351851856,&quot;width&quot;:824.6462749753937}"/>
  <p:tag name="KSO_WM_DIAGRAM_COLOR_MATCH_VALUE" val="{&quot;shape&quot;:{&quot;fill&quot;:{&quot;solid&quot;:{&quot;brightness&quot;:0,&quot;colorType&quot;:1,&quot;foreColorIndex&quot;:2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2"/>
  <p:tag name="KSO_WM_UNIT_FILL_FORE_SCHEMECOLOR_INDEX_BRIGHTNESS" val="0"/>
  <p:tag name="KSO_WM_UNIT_LINE_FORE_SCHEMECOLOR_INDEX" val="-2"/>
  <p:tag name="KSO_WM_UNIT_TYPE" val="l_h_i"/>
  <p:tag name="KSO_WM_UNIT_INDEX" val="1_2_2"/>
  <p:tag name="KSO_WM_UNIT_LAYERLEVEL" val="1_1_1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70_1*l_h_f*1_2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364.21495833333336,&quot;left&quot;:75.30892187499994,&quot;top&quot;:125.89464351851856,&quot;width&quot;:824.64627497539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项正文，文字是思想的提炼，请言简意赅阐述观点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70_1*l_h_a*1_2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364.21495833333336,&quot;left&quot;:75.30892187499994,&quot;top&quot;:125.89464351851856,&quot;width&quot;:824.64627497539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34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36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2470_1*l_h_x*1_2_1"/>
  <p:tag name="KSO_WM_TEMPLATE_CATEGORY" val="diagram"/>
  <p:tag name="KSO_WM_TEMPLATE_INDEX" val="2023247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4.21495833333336,&quot;left&quot;:75.30892187499994,&quot;top&quot;:125.89464351851856,&quot;width&quot;:824.646274975393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3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70_1*l_h_f*1_1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364.21495833333336,&quot;left&quot;:75.30892187499994,&quot;top&quot;:125.89464351851856,&quot;width&quot;:824.64627497539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你的项正文，文字是思想的提炼，请言简意赅阐述观点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34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2470_1*l_h_x*1_1_1"/>
  <p:tag name="KSO_WM_TEMPLATE_CATEGORY" val="diagram"/>
  <p:tag name="KSO_WM_TEMPLATE_INDEX" val="20232470"/>
  <p:tag name="KSO_WM_UNIT_LAYERLEVEL" val="1_1_1"/>
  <p:tag name="KSO_WM_TAG_VERSION" val="3.0"/>
  <p:tag name="KSO_WM_DIAGRAM_MAX_ITEMCNT" val="5"/>
  <p:tag name="KSO_WM_DIAGRAM_MIN_ITEMCNT" val="2"/>
  <p:tag name="KSO_WM_DIAGRAM_VIRTUALLY_FRAME" val="{&quot;height&quot;:364.21495833333336,&quot;left&quot;:75.30892187499994,&quot;top&quot;:125.89464351851856,&quot;width&quot;:824.646274975393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3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70_1*l_h_a*1_1_1"/>
  <p:tag name="KSO_WM_TEMPLATE_CATEGORY" val="diagram"/>
  <p:tag name="KSO_WM_TEMPLATE_INDEX" val="20232470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5"/>
  <p:tag name="KSO_WM_DIAGRAM_MIN_ITEMCNT" val="2"/>
  <p:tag name="KSO_WM_DIAGRAM_VIRTUALLY_FRAME" val="{&quot;height&quot;:364.21495833333336,&quot;left&quot;:75.30892187499994,&quot;top&quot;:125.89464351851856,&quot;width&quot;:824.64627497539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项标题"/>
  <p:tag name="KSO_WM_UNIT_LINE_FORE_SCHEMECOLOR_INDEX" val="-2"/>
  <p:tag name="KSO_WM_UNIT_TEXT_FILL_FORE_SCHEMECOLOR_INDEX" val="1"/>
  <p:tag name="KSO_WM_UNIT_TEXT_FILL_TYPE" val="1"/>
  <p:tag name="KSO_WM_UNIT_USESOURCEFORMAT_APPLY" val="1"/>
</p:tagLst>
</file>

<file path=ppt/tags/tag346.xml><?xml version="1.0" encoding="utf-8"?>
<p:tagLst xmlns:p="http://schemas.openxmlformats.org/presentationml/2006/main">
  <p:tag name="TABLE_ENDDRAG_ORIGIN_RECT" val="949*397"/>
  <p:tag name="TABLE_ENDDRAG_RECT" val="35*143*949*397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14"/>
  <p:tag name="KSO_WM_UNIT_TYPE" val="a"/>
  <p:tag name="KSO_WM_UNIT_INDEX" val="1"/>
  <p:tag name="KSO_WM_UNIT_PRESET_TEXT" val="添加章节标题"/>
</p:tagLst>
</file>

<file path=ppt/tags/tag349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与聆听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  <p:tag name="KSO_WM_UNIT_CONTENT_GROUP_TYPE" val="contentchip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3.0"/>
  <p:tag name="KSO_WM_BEAUTIFY_FLAG" val="#wm#"/>
  <p:tag name="KSO_WM_UNIT_TEXT_FILL_FORE_SCHEMECOLOR_INDEX_BRIGHTNESS" val="-0.25"/>
  <p:tag name="KSO_WM_UNIT_TEXT_FILL_FORE_SCHEMECOLOR_INDEX" val="14"/>
  <p:tag name="KSO_WM_UNIT_TEXT_FILL_TYPE" val="1"/>
  <p:tag name="KSO_WM_UNIT_CONTENT_GROUP_TYPE" val="contentchip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自定义设计方案">
  <a:themeElements>
    <a:clrScheme name="自定义 431">
      <a:dk1>
        <a:srgbClr val="000000"/>
      </a:dk1>
      <a:lt1>
        <a:srgbClr val="FFFFFF"/>
      </a:lt1>
      <a:dk2>
        <a:srgbClr val="212E3C"/>
      </a:dk2>
      <a:lt2>
        <a:srgbClr val="DFE3E5"/>
      </a:lt2>
      <a:accent1>
        <a:srgbClr val="212E3C"/>
      </a:accent1>
      <a:accent2>
        <a:srgbClr val="FFC300"/>
      </a:accent2>
      <a:accent3>
        <a:srgbClr val="212E3C"/>
      </a:accent3>
      <a:accent4>
        <a:srgbClr val="FFC300"/>
      </a:accent4>
      <a:accent5>
        <a:srgbClr val="212D3B"/>
      </a:accent5>
      <a:accent6>
        <a:srgbClr val="FFC300"/>
      </a:accent6>
      <a:hlink>
        <a:srgbClr val="212E3C"/>
      </a:hlink>
      <a:folHlink>
        <a:srgbClr val="19242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">
      <a:dk1>
        <a:srgbClr val="000000"/>
      </a:dk1>
      <a:lt1>
        <a:srgbClr val="FFFFFF"/>
      </a:lt1>
      <a:dk2>
        <a:srgbClr val="0B183B"/>
      </a:dk2>
      <a:lt2>
        <a:srgbClr val="F4F6FD"/>
      </a:lt2>
      <a:accent1>
        <a:srgbClr val="1D3F9D"/>
      </a:accent1>
      <a:accent2>
        <a:srgbClr val="3B80D8"/>
      </a:accent2>
      <a:accent3>
        <a:srgbClr val="FFA647"/>
      </a:accent3>
      <a:accent4>
        <a:srgbClr val="EEC10C"/>
      </a:accent4>
      <a:accent5>
        <a:srgbClr val="94B7E9"/>
      </a:accent5>
      <a:accent6>
        <a:srgbClr val="E97800"/>
      </a:accent6>
      <a:hlink>
        <a:srgbClr val="0026E5"/>
      </a:hlink>
      <a:folHlink>
        <a:srgbClr val="7E1FAD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">
      <a:dk1>
        <a:srgbClr val="000000"/>
      </a:dk1>
      <a:lt1>
        <a:srgbClr val="FFFFFF"/>
      </a:lt1>
      <a:dk2>
        <a:srgbClr val="0B284E"/>
      </a:dk2>
      <a:lt2>
        <a:srgbClr val="F3F7FD"/>
      </a:lt2>
      <a:accent1>
        <a:srgbClr val="007ADD"/>
      </a:accent1>
      <a:accent2>
        <a:srgbClr val="444758"/>
      </a:accent2>
      <a:accent3>
        <a:srgbClr val="007ADD"/>
      </a:accent3>
      <a:accent4>
        <a:srgbClr val="444758"/>
      </a:accent4>
      <a:accent5>
        <a:srgbClr val="007ADD"/>
      </a:accent5>
      <a:accent6>
        <a:srgbClr val="444758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1F3041"/>
      </a:dk2>
      <a:lt2>
        <a:srgbClr val="F4F7FA"/>
      </a:lt2>
      <a:accent1>
        <a:srgbClr val="2F6499"/>
      </a:accent1>
      <a:accent2>
        <a:srgbClr val="6490A4"/>
      </a:accent2>
      <a:accent3>
        <a:srgbClr val="6C9995"/>
      </a:accent3>
      <a:accent4>
        <a:srgbClr val="5A886C"/>
      </a:accent4>
      <a:accent5>
        <a:srgbClr val="7AA972"/>
      </a:accent5>
      <a:accent6>
        <a:srgbClr val="71A14D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0D2039"/>
      </a:dk2>
      <a:lt2>
        <a:srgbClr val="FAFCFF"/>
      </a:lt2>
      <a:accent1>
        <a:srgbClr val="4E7CAF"/>
      </a:accent1>
      <a:accent2>
        <a:srgbClr val="5EAA82"/>
      </a:accent2>
      <a:accent3>
        <a:srgbClr val="6874C9"/>
      </a:accent3>
      <a:accent4>
        <a:srgbClr val="5EAB9B"/>
      </a:accent4>
      <a:accent5>
        <a:srgbClr val="7A6BCF"/>
      </a:accent5>
      <a:accent6>
        <a:srgbClr val="5EA1AB"/>
      </a:accent6>
      <a:hlink>
        <a:srgbClr val="4B3BA8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自定义设计方案">
  <a:themeElements>
    <a:clrScheme name="">
      <a:dk1>
        <a:srgbClr val="000000"/>
      </a:dk1>
      <a:lt1>
        <a:srgbClr val="FFFFFF"/>
      </a:lt1>
      <a:dk2>
        <a:srgbClr val="0B284E"/>
      </a:dk2>
      <a:lt2>
        <a:srgbClr val="F3F7FD"/>
      </a:lt2>
      <a:accent1>
        <a:srgbClr val="007ADD"/>
      </a:accent1>
      <a:accent2>
        <a:srgbClr val="444758"/>
      </a:accent2>
      <a:accent3>
        <a:srgbClr val="007ADD"/>
      </a:accent3>
      <a:accent4>
        <a:srgbClr val="444758"/>
      </a:accent4>
      <a:accent5>
        <a:srgbClr val="007ADD"/>
      </a:accent5>
      <a:accent6>
        <a:srgbClr val="444758"/>
      </a:accent6>
      <a:hlink>
        <a:srgbClr val="5FCBFB"/>
      </a:hlink>
      <a:folHlink>
        <a:srgbClr val="B759BC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5993</Words>
  <Application>WPS 演示</Application>
  <PresentationFormat>自定义</PresentationFormat>
  <Paragraphs>531</Paragraphs>
  <Slides>51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51</vt:i4>
      </vt:variant>
    </vt:vector>
  </HeadingPairs>
  <TitlesOfParts>
    <vt:vector size="89" baseType="lpstr">
      <vt:lpstr>Arial</vt:lpstr>
      <vt:lpstr>宋体</vt:lpstr>
      <vt:lpstr>Wingdings</vt:lpstr>
      <vt:lpstr>Calibri</vt:lpstr>
      <vt:lpstr>Wingdings</vt:lpstr>
      <vt:lpstr>方正黑体简体</vt:lpstr>
      <vt:lpstr>微软雅黑 Light</vt:lpstr>
      <vt:lpstr>仿宋_GB2312</vt:lpstr>
      <vt:lpstr>楷体</vt:lpstr>
      <vt:lpstr>微软雅黑</vt:lpstr>
      <vt:lpstr>华文新魏</vt:lpstr>
      <vt:lpstr>等线</vt:lpstr>
      <vt:lpstr>Times New Roman</vt:lpstr>
      <vt:lpstr>Segoe UI</vt:lpstr>
      <vt:lpstr>Arial</vt:lpstr>
      <vt:lpstr>黑体</vt:lpstr>
      <vt:lpstr>Arial Unicode MS</vt:lpstr>
      <vt:lpstr>Calibri Light</vt:lpstr>
      <vt:lpstr>汉仪中黑简</vt:lpstr>
      <vt:lpstr>阿里巴巴普惠体 R</vt:lpstr>
      <vt:lpstr>方正小标宋_GBK</vt:lpstr>
      <vt:lpstr>Roboto</vt:lpstr>
      <vt:lpstr>思源黑体 CN Regular</vt:lpstr>
      <vt:lpstr>阿里巴巴普惠体 B</vt:lpstr>
      <vt:lpstr>汉仪雅酷黑简</vt:lpstr>
      <vt:lpstr>MiSans Light</vt:lpstr>
      <vt:lpstr>MiSans Heavy</vt:lpstr>
      <vt:lpstr>Forte</vt:lpstr>
      <vt:lpstr>方正大黑体_GBK</vt:lpstr>
      <vt:lpstr>1_自定义设计方案</vt:lpstr>
      <vt:lpstr>2_自定义设计方案</vt:lpstr>
      <vt:lpstr>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8_自定义设计方案</vt:lpstr>
      <vt:lpstr>   课程考核规范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bt719.pptx</dc:title>
  <dc:creator/>
  <cp:lastModifiedBy>selina</cp:lastModifiedBy>
  <cp:revision>361</cp:revision>
  <dcterms:created xsi:type="dcterms:W3CDTF">2016-10-17T14:00:00Z</dcterms:created>
  <dcterms:modified xsi:type="dcterms:W3CDTF">2025-12-01T09:58:11Z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TemplateUUID">
    <vt:lpwstr>v1.0_mb_Fu7lsfzFQsSQvefNgPuDLQ==</vt:lpwstr>
  </property>
  <property fmtid="{D5CDD505-2E9C-101B-9397-08002B2CF9AE}" pid="4" name="ICV">
    <vt:lpwstr>81E339FFBEAF49F398711101D5FD55D7_13</vt:lpwstr>
  </property>
</Properties>
</file>